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theme/themeOverride6.xml" ContentType="application/vnd.openxmlformats-officedocument.themeOverride+xml"/>
  <Override PartName="/ppt/notesSlides/notesSlide7.xml" ContentType="application/vnd.openxmlformats-officedocument.presentationml.notesSlide+xml"/>
  <Override PartName="/ppt/theme/themeOverride7.xml" ContentType="application/vnd.openxmlformats-officedocument.themeOverr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9.xml" ContentType="application/vnd.openxmlformats-officedocument.themeOverride+xml"/>
  <Override PartName="/ppt/notesSlides/notesSlide11.xml" ContentType="application/vnd.openxmlformats-officedocument.presentationml.notesSlide+xml"/>
  <Override PartName="/ppt/theme/themeOverride10.xml" ContentType="application/vnd.openxmlformats-officedocument.themeOverride+xml"/>
  <Override PartName="/ppt/notesSlides/notesSlide12.xml" ContentType="application/vnd.openxmlformats-officedocument.presentationml.notesSlide+xml"/>
  <Override PartName="/ppt/theme/themeOverride1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2.xml" ContentType="application/vnd.openxmlformats-officedocument.themeOverride+xml"/>
  <Override PartName="/ppt/notesSlides/notesSlide15.xml" ContentType="application/vnd.openxmlformats-officedocument.presentationml.notesSlide+xml"/>
  <Override PartName="/ppt/theme/themeOverride13.xml" ContentType="application/vnd.openxmlformats-officedocument.themeOverride+xml"/>
  <Override PartName="/ppt/notesSlides/notesSlide16.xml" ContentType="application/vnd.openxmlformats-officedocument.presentationml.notesSlide+xml"/>
  <Override PartName="/ppt/theme/themeOverride14.xml" ContentType="application/vnd.openxmlformats-officedocument.themeOverride+xml"/>
  <Override PartName="/ppt/notesSlides/notesSlide17.xml" ContentType="application/vnd.openxmlformats-officedocument.presentationml.notesSlide+xml"/>
  <Override PartName="/ppt/theme/themeOverride15.xml" ContentType="application/vnd.openxmlformats-officedocument.themeOverride+xml"/>
  <Override PartName="/ppt/notesSlides/notesSlide18.xml" ContentType="application/vnd.openxmlformats-officedocument.presentationml.notesSlide+xml"/>
  <Override PartName="/ppt/theme/themeOverride16.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9.xml" ContentType="application/vnd.openxmlformats-officedocument.presentationml.notesSlide+xml"/>
  <Override PartName="/ppt/theme/themeOverride17.xml" ContentType="application/vnd.openxmlformats-officedocument.themeOverr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0.xml" ContentType="application/vnd.openxmlformats-officedocument.presentationml.notesSlide+xml"/>
  <Override PartName="/ppt/theme/themeOverride18.xml" ContentType="application/vnd.openxmlformats-officedocument.themeOverr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1.xml" ContentType="application/vnd.openxmlformats-officedocument.presentationml.notesSlide+xml"/>
  <Override PartName="/ppt/theme/themeOverride19.xml" ContentType="application/vnd.openxmlformats-officedocument.themeOverr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theme/themeOverride20.xml" ContentType="application/vnd.openxmlformats-officedocument.themeOverr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23.xml" ContentType="application/vnd.openxmlformats-officedocument.presentationml.notesSlide+xml"/>
  <Override PartName="/ppt/theme/themeOverride21.xml" ContentType="application/vnd.openxmlformats-officedocument.themeOverr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24.xml" ContentType="application/vnd.openxmlformats-officedocument.presentationml.notesSlide+xml"/>
  <Override PartName="/ppt/theme/themeOverride22.xml" ContentType="application/vnd.openxmlformats-officedocument.themeOverr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25.xml" ContentType="application/vnd.openxmlformats-officedocument.presentationml.notesSlide+xml"/>
  <Override PartName="/ppt/theme/themeOverride23.xml" ContentType="application/vnd.openxmlformats-officedocument.themeOverr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26.xml" ContentType="application/vnd.openxmlformats-officedocument.presentationml.notesSlide+xml"/>
  <Override PartName="/ppt/theme/themeOverride24.xml" ContentType="application/vnd.openxmlformats-officedocument.themeOverride+xml"/>
  <Override PartName="/ppt/tags/tag113.xml" ContentType="application/vnd.openxmlformats-officedocument.presentationml.tags+xml"/>
  <Override PartName="/ppt/notesSlides/notesSlide27.xml" ContentType="application/vnd.openxmlformats-officedocument.presentationml.notesSlide+xml"/>
  <Override PartName="/ppt/theme/themeOverride25.xml" ContentType="application/vnd.openxmlformats-officedocument.themeOverr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28.xml" ContentType="application/vnd.openxmlformats-officedocument.presentationml.notesSlide+xml"/>
  <Override PartName="/ppt/theme/themeOverride26.xml" ContentType="application/vnd.openxmlformats-officedocument.themeOverr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27.xml" ContentType="application/vnd.openxmlformats-officedocument.themeOverride+xml"/>
  <Override PartName="/ppt/notesSlides/notesSlide31.xml" ContentType="application/vnd.openxmlformats-officedocument.presentationml.notesSlide+xml"/>
  <Override PartName="/ppt/theme/themeOverride28.xml" ContentType="application/vnd.openxmlformats-officedocument.themeOverride+xml"/>
  <Override PartName="/ppt/notesSlides/notesSlide32.xml" ContentType="application/vnd.openxmlformats-officedocument.presentationml.notesSlide+xml"/>
  <Override PartName="/ppt/theme/themeOverride29.xml" ContentType="application/vnd.openxmlformats-officedocument.themeOverride+xml"/>
  <Override PartName="/ppt/notesSlides/notesSlide33.xml" ContentType="application/vnd.openxmlformats-officedocument.presentationml.notesSlide+xml"/>
  <Override PartName="/ppt/theme/themeOverride30.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57" r:id="rId2"/>
    <p:sldId id="298" r:id="rId3"/>
    <p:sldId id="301" r:id="rId4"/>
    <p:sldId id="263" r:id="rId5"/>
    <p:sldId id="264" r:id="rId6"/>
    <p:sldId id="284" r:id="rId7"/>
    <p:sldId id="265" r:id="rId8"/>
    <p:sldId id="266" r:id="rId9"/>
    <p:sldId id="267" r:id="rId10"/>
    <p:sldId id="302" r:id="rId11"/>
    <p:sldId id="269" r:id="rId12"/>
    <p:sldId id="270" r:id="rId13"/>
    <p:sldId id="271" r:id="rId14"/>
    <p:sldId id="303" r:id="rId15"/>
    <p:sldId id="274" r:id="rId16"/>
    <p:sldId id="275" r:id="rId17"/>
    <p:sldId id="276" r:id="rId18"/>
    <p:sldId id="277" r:id="rId19"/>
    <p:sldId id="285" r:id="rId20"/>
    <p:sldId id="286" r:id="rId21"/>
    <p:sldId id="287" r:id="rId22"/>
    <p:sldId id="288" r:id="rId23"/>
    <p:sldId id="290" r:id="rId24"/>
    <p:sldId id="291" r:id="rId25"/>
    <p:sldId id="292" r:id="rId26"/>
    <p:sldId id="293" r:id="rId27"/>
    <p:sldId id="294" r:id="rId28"/>
    <p:sldId id="295" r:id="rId29"/>
    <p:sldId id="296" r:id="rId30"/>
    <p:sldId id="304" r:id="rId31"/>
    <p:sldId id="279" r:id="rId32"/>
    <p:sldId id="280" r:id="rId33"/>
    <p:sldId id="281" r:id="rId34"/>
    <p:sldId id="282" r:id="rId35"/>
    <p:sldId id="305" r:id="rId36"/>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408"/>
    <a:srgbClr val="596784"/>
    <a:srgbClr val="FBFBFB"/>
    <a:srgbClr val="4545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02"/>
      </p:cViewPr>
      <p:guideLst/>
    </p:cSldViewPr>
  </p:slideViewPr>
  <p:notesTextViewPr>
    <p:cViewPr>
      <p:scale>
        <a:sx n="1" d="1"/>
        <a:sy n="1" d="1"/>
      </p:scale>
      <p:origin x="0" y="0"/>
    </p:cViewPr>
  </p:notesTextViewPr>
  <p:sorterViewPr>
    <p:cViewPr>
      <p:scale>
        <a:sx n="22" d="100"/>
        <a:sy n="22"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045F1F-2EAD-49CB-8754-C54BD75F7650}" type="datetimeFigureOut">
              <a:rPr lang="zh-CN" altLang="en-US" smtClean="0"/>
              <a:t>2022-03-14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C9D97D-EE4C-4065-BE0C-AD9D2D4D300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5616A4-556F-48DA-961B-63ADD271F00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C9D97D-EE4C-4065-BE0C-AD9D2D4D300F}"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87D3EB-B54C-4F31-BFEA-EC56E4C735FA}"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87D3EB-B54C-4F31-BFEA-EC56E4C735FA}"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87D3EB-B54C-4F31-BFEA-EC56E4C735FA}"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C9D97D-EE4C-4065-BE0C-AD9D2D4D300F}"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87D3EB-B54C-4F31-BFEA-EC56E4C735FA}"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87D3EB-B54C-4F31-BFEA-EC56E4C735FA}"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87D3EB-B54C-4F31-BFEA-EC56E4C735FA}"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87D3EB-B54C-4F31-BFEA-EC56E4C735FA}"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795990-DAF8-4C70-81F4-8A911C92B1C6}"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5616A4-556F-48DA-961B-63ADD271F00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8EDDEB-4243-47DC-A18F-9466000A0B63}"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模板来自 </a:t>
            </a:r>
            <a:r>
              <a:rPr lang="en-US" altLang="zh-CN"/>
              <a:t>http://docer.mysoeasy.com/</a:t>
            </a:r>
            <a:endParaRPr lang="zh-CN" altLang="en-US" dirty="0"/>
          </a:p>
        </p:txBody>
      </p:sp>
      <p:sp>
        <p:nvSpPr>
          <p:cNvPr id="4" name="灯片编号占位符 3"/>
          <p:cNvSpPr>
            <a:spLocks noGrp="1"/>
          </p:cNvSpPr>
          <p:nvPr>
            <p:ph type="sldNum" sz="quarter" idx="10"/>
          </p:nvPr>
        </p:nvSpPr>
        <p:spPr/>
        <p:txBody>
          <a:bodyPr/>
          <a:lstStyle/>
          <a:p>
            <a:fld id="{E18EB73E-062C-4099-9DEB-06ECF7288B30}"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68EDDEB-4243-47DC-A18F-9466000A0B63}"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8EDDEB-4243-47DC-A18F-9466000A0B63}"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8EDDEB-4243-47DC-A18F-9466000A0B63}"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8EDDEB-4243-47DC-A18F-9466000A0B63}"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129BA0-327F-4FD5-B952-8D0052468EE7}"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129BA0-327F-4FD5-B952-8D0052468EE7}"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模板来自于 </a:t>
            </a:r>
            <a:r>
              <a:rPr lang="en-US" altLang="zh-CN"/>
              <a:t>http://docer.wps.cn</a:t>
            </a: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735E71B5-B94D-4FF8-A6C7-0B03210712FA}" type="slidenum">
              <a:rPr lang="zh-CN" altLang="en-US">
                <a:latin typeface="Calibri" panose="020F0502020204030204" charset="0"/>
              </a:rPr>
              <a:t>28</a:t>
            </a:fld>
            <a:endParaRPr lang="zh-CN" altLang="en-US">
              <a:latin typeface="Calibri" panose="020F050202020403020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模板来自于 </a:t>
            </a:r>
            <a:r>
              <a:rPr lang="en-US" altLang="zh-CN"/>
              <a:t>http://docer.wps.cn</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74DF729D-3649-4108-9E4B-AC2DC0B30C59}" type="slidenum">
              <a:rPr lang="zh-CN" altLang="en-US">
                <a:latin typeface="Calibri" panose="020F0502020204030204" charset="0"/>
              </a:rPr>
              <a:t>29</a:t>
            </a:fld>
            <a:endParaRPr lang="zh-CN" altLang="en-US">
              <a:latin typeface="Calibri" panose="020F050202020403020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C9D97D-EE4C-4065-BE0C-AD9D2D4D300F}"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C9D97D-EE4C-4065-BE0C-AD9D2D4D300F}"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87D3EB-B54C-4F31-BFEA-EC56E4C735FA}"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87D3EB-B54C-4F31-BFEA-EC56E4C735FA}"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87D3EB-B54C-4F31-BFEA-EC56E4C735FA}"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87D3EB-B54C-4F31-BFEA-EC56E4C735FA}"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5616A4-556F-48DA-961B-63ADD271F003}" type="slidenum">
              <a:rPr lang="zh-CN" altLang="en-US" smtClean="0"/>
              <a:t>35</a:t>
            </a:fld>
            <a:endParaRPr lang="zh-CN" altLang="en-US"/>
          </a:p>
        </p:txBody>
      </p:sp>
    </p:spTree>
    <p:extLst>
      <p:ext uri="{BB962C8B-B14F-4D97-AF65-F5344CB8AC3E}">
        <p14:creationId xmlns:p14="http://schemas.microsoft.com/office/powerpoint/2010/main" val="731936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87D3EB-B54C-4F31-BFEA-EC56E4C735FA}"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87D3EB-B54C-4F31-BFEA-EC56E4C735FA}"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87D3EB-B54C-4F31-BFEA-EC56E4C735FA}"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87D3EB-B54C-4F31-BFEA-EC56E4C735FA}"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87D3EB-B54C-4F31-BFEA-EC56E4C735FA}"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87D3EB-B54C-4F31-BFEA-EC56E4C735FA}"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2022-03-14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2022-03-14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2022-03-14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5" name="任意多边形 4"/>
          <p:cNvSpPr/>
          <p:nvPr/>
        </p:nvSpPr>
        <p:spPr>
          <a:xfrm>
            <a:off x="85549" y="1987394"/>
            <a:ext cx="127919" cy="2883212"/>
          </a:xfrm>
          <a:custGeom>
            <a:avLst/>
            <a:gdLst>
              <a:gd name="connsiteX0" fmla="*/ 111106 w 111106"/>
              <a:gd name="connsiteY0" fmla="*/ 0 h 2504263"/>
              <a:gd name="connsiteX1" fmla="*/ 111106 w 111106"/>
              <a:gd name="connsiteY1" fmla="*/ 2504263 h 2504263"/>
              <a:gd name="connsiteX2" fmla="*/ 82308 w 111106"/>
              <a:gd name="connsiteY2" fmla="*/ 2498449 h 2504263"/>
              <a:gd name="connsiteX3" fmla="*/ 0 w 111106"/>
              <a:gd name="connsiteY3" fmla="*/ 2374275 h 2504263"/>
              <a:gd name="connsiteX4" fmla="*/ 0 w 111106"/>
              <a:gd name="connsiteY4" fmla="*/ 129988 h 2504263"/>
              <a:gd name="connsiteX5" fmla="*/ 82308 w 111106"/>
              <a:gd name="connsiteY5" fmla="*/ 5815 h 250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106" h="2504263">
                <a:moveTo>
                  <a:pt x="111106" y="0"/>
                </a:moveTo>
                <a:lnTo>
                  <a:pt x="111106" y="2504263"/>
                </a:lnTo>
                <a:lnTo>
                  <a:pt x="82308" y="2498449"/>
                </a:lnTo>
                <a:cubicBezTo>
                  <a:pt x="33939" y="2477990"/>
                  <a:pt x="0" y="2430096"/>
                  <a:pt x="0" y="2374275"/>
                </a:cubicBezTo>
                <a:lnTo>
                  <a:pt x="0" y="129988"/>
                </a:lnTo>
                <a:cubicBezTo>
                  <a:pt x="0" y="74167"/>
                  <a:pt x="33939" y="26273"/>
                  <a:pt x="82308" y="5815"/>
                </a:cubicBezTo>
                <a:close/>
              </a:path>
            </a:pathLst>
          </a:custGeom>
          <a:solidFill>
            <a:srgbClr val="2A31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圆角矩形 2"/>
          <p:cNvSpPr/>
          <p:nvPr userDrawn="1"/>
        </p:nvSpPr>
        <p:spPr>
          <a:xfrm>
            <a:off x="218803" y="219549"/>
            <a:ext cx="11754394" cy="6418903"/>
          </a:xfrm>
          <a:prstGeom prst="roundRect">
            <a:avLst>
              <a:gd name="adj" fmla="val 19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81930" y="2078620"/>
            <a:ext cx="593683" cy="2615369"/>
          </a:xfrm>
          <a:custGeom>
            <a:avLst/>
            <a:gdLst>
              <a:gd name="connsiteX0" fmla="*/ 0 w 614114"/>
              <a:gd name="connsiteY0" fmla="*/ 0 h 2860766"/>
              <a:gd name="connsiteX1" fmla="*/ 527541 w 614114"/>
              <a:gd name="connsiteY1" fmla="*/ 0 h 2860766"/>
              <a:gd name="connsiteX2" fmla="*/ 614114 w 614114"/>
              <a:gd name="connsiteY2" fmla="*/ 86573 h 2860766"/>
              <a:gd name="connsiteX3" fmla="*/ 614114 w 614114"/>
              <a:gd name="connsiteY3" fmla="*/ 2774193 h 2860766"/>
              <a:gd name="connsiteX4" fmla="*/ 527541 w 614114"/>
              <a:gd name="connsiteY4" fmla="*/ 2860766 h 2860766"/>
              <a:gd name="connsiteX5" fmla="*/ 0 w 614114"/>
              <a:gd name="connsiteY5" fmla="*/ 2860766 h 2860766"/>
              <a:gd name="connsiteX0-1" fmla="*/ 0 w 614114"/>
              <a:gd name="connsiteY0-2" fmla="*/ 0 h 2860766"/>
              <a:gd name="connsiteX1-3" fmla="*/ 193566 w 614114"/>
              <a:gd name="connsiteY1-4" fmla="*/ 267971 h 2860766"/>
              <a:gd name="connsiteX2-5" fmla="*/ 614114 w 614114"/>
              <a:gd name="connsiteY2-6" fmla="*/ 86573 h 2860766"/>
              <a:gd name="connsiteX3-7" fmla="*/ 614114 w 614114"/>
              <a:gd name="connsiteY3-8" fmla="*/ 2774193 h 2860766"/>
              <a:gd name="connsiteX4-9" fmla="*/ 527541 w 614114"/>
              <a:gd name="connsiteY4-10" fmla="*/ 2860766 h 2860766"/>
              <a:gd name="connsiteX5-11" fmla="*/ 0 w 614114"/>
              <a:gd name="connsiteY5-12" fmla="*/ 2860766 h 2860766"/>
              <a:gd name="connsiteX6" fmla="*/ 0 w 614114"/>
              <a:gd name="connsiteY6" fmla="*/ 0 h 2860766"/>
              <a:gd name="connsiteX0-13" fmla="*/ 0 w 614114"/>
              <a:gd name="connsiteY0-14" fmla="*/ 0 h 2860766"/>
              <a:gd name="connsiteX1-15" fmla="*/ 193566 w 614114"/>
              <a:gd name="connsiteY1-16" fmla="*/ 267971 h 2860766"/>
              <a:gd name="connsiteX2-17" fmla="*/ 614114 w 614114"/>
              <a:gd name="connsiteY2-18" fmla="*/ 86573 h 2860766"/>
              <a:gd name="connsiteX3-19" fmla="*/ 606605 w 614114"/>
              <a:gd name="connsiteY3-20" fmla="*/ 543184 h 2860766"/>
              <a:gd name="connsiteX4-21" fmla="*/ 614114 w 614114"/>
              <a:gd name="connsiteY4-22" fmla="*/ 2774193 h 2860766"/>
              <a:gd name="connsiteX5-23" fmla="*/ 527541 w 614114"/>
              <a:gd name="connsiteY5-24" fmla="*/ 2860766 h 2860766"/>
              <a:gd name="connsiteX6-25" fmla="*/ 0 w 614114"/>
              <a:gd name="connsiteY6-26" fmla="*/ 2860766 h 2860766"/>
              <a:gd name="connsiteX7" fmla="*/ 0 w 614114"/>
              <a:gd name="connsiteY7" fmla="*/ 0 h 2860766"/>
              <a:gd name="connsiteX0-27" fmla="*/ 0 w 614114"/>
              <a:gd name="connsiteY0-28" fmla="*/ 0 h 2860766"/>
              <a:gd name="connsiteX1-29" fmla="*/ 193566 w 614114"/>
              <a:gd name="connsiteY1-30" fmla="*/ 267971 h 2860766"/>
              <a:gd name="connsiteX2-31" fmla="*/ 606605 w 614114"/>
              <a:gd name="connsiteY2-32" fmla="*/ 543184 h 2860766"/>
              <a:gd name="connsiteX3-33" fmla="*/ 614114 w 614114"/>
              <a:gd name="connsiteY3-34" fmla="*/ 2774193 h 2860766"/>
              <a:gd name="connsiteX4-35" fmla="*/ 527541 w 614114"/>
              <a:gd name="connsiteY4-36" fmla="*/ 2860766 h 2860766"/>
              <a:gd name="connsiteX5-37" fmla="*/ 0 w 614114"/>
              <a:gd name="connsiteY5-38" fmla="*/ 2860766 h 2860766"/>
              <a:gd name="connsiteX6-39" fmla="*/ 0 w 614114"/>
              <a:gd name="connsiteY6-40" fmla="*/ 0 h 2860766"/>
              <a:gd name="connsiteX0-41" fmla="*/ 0 w 614114"/>
              <a:gd name="connsiteY0-42" fmla="*/ 0 h 2860766"/>
              <a:gd name="connsiteX1-43" fmla="*/ 193566 w 614114"/>
              <a:gd name="connsiteY1-44" fmla="*/ 267971 h 2860766"/>
              <a:gd name="connsiteX2-45" fmla="*/ 606605 w 614114"/>
              <a:gd name="connsiteY2-46" fmla="*/ 543184 h 2860766"/>
              <a:gd name="connsiteX3-47" fmla="*/ 614114 w 614114"/>
              <a:gd name="connsiteY3-48" fmla="*/ 2774193 h 2860766"/>
              <a:gd name="connsiteX4-49" fmla="*/ 527541 w 614114"/>
              <a:gd name="connsiteY4-50" fmla="*/ 2860766 h 2860766"/>
              <a:gd name="connsiteX5-51" fmla="*/ 0 w 614114"/>
              <a:gd name="connsiteY5-52" fmla="*/ 2860766 h 2860766"/>
              <a:gd name="connsiteX6-53" fmla="*/ 0 w 614114"/>
              <a:gd name="connsiteY6-54" fmla="*/ 0 h 2860766"/>
              <a:gd name="connsiteX0-55" fmla="*/ 0 w 614114"/>
              <a:gd name="connsiteY0-56" fmla="*/ 0 h 2860766"/>
              <a:gd name="connsiteX1-57" fmla="*/ 193566 w 614114"/>
              <a:gd name="connsiteY1-58" fmla="*/ 267971 h 2860766"/>
              <a:gd name="connsiteX2-59" fmla="*/ 606605 w 614114"/>
              <a:gd name="connsiteY2-60" fmla="*/ 543184 h 2860766"/>
              <a:gd name="connsiteX3-61" fmla="*/ 614114 w 614114"/>
              <a:gd name="connsiteY3-62" fmla="*/ 2774193 h 2860766"/>
              <a:gd name="connsiteX4-63" fmla="*/ 527541 w 614114"/>
              <a:gd name="connsiteY4-64" fmla="*/ 2860766 h 2860766"/>
              <a:gd name="connsiteX5-65" fmla="*/ 0 w 614114"/>
              <a:gd name="connsiteY5-66" fmla="*/ 2860766 h 2860766"/>
              <a:gd name="connsiteX6-67" fmla="*/ 0 w 614114"/>
              <a:gd name="connsiteY6-68" fmla="*/ 0 h 2860766"/>
              <a:gd name="connsiteX0-69" fmla="*/ 0 w 614114"/>
              <a:gd name="connsiteY0-70" fmla="*/ 153256 h 3014022"/>
              <a:gd name="connsiteX1-71" fmla="*/ 193566 w 614114"/>
              <a:gd name="connsiteY1-72" fmla="*/ 421227 h 3014022"/>
              <a:gd name="connsiteX2-73" fmla="*/ 606605 w 614114"/>
              <a:gd name="connsiteY2-74" fmla="*/ 696440 h 3014022"/>
              <a:gd name="connsiteX3-75" fmla="*/ 614114 w 614114"/>
              <a:gd name="connsiteY3-76" fmla="*/ 2927449 h 3014022"/>
              <a:gd name="connsiteX4-77" fmla="*/ 527541 w 614114"/>
              <a:gd name="connsiteY4-78" fmla="*/ 3014022 h 3014022"/>
              <a:gd name="connsiteX5-79" fmla="*/ 0 w 614114"/>
              <a:gd name="connsiteY5-80" fmla="*/ 3014022 h 3014022"/>
              <a:gd name="connsiteX6-81" fmla="*/ 0 w 614114"/>
              <a:gd name="connsiteY6-82" fmla="*/ 153256 h 3014022"/>
              <a:gd name="connsiteX0-83" fmla="*/ 0 w 614114"/>
              <a:gd name="connsiteY0-84" fmla="*/ 0 h 2860766"/>
              <a:gd name="connsiteX1-85" fmla="*/ 193566 w 614114"/>
              <a:gd name="connsiteY1-86" fmla="*/ 267971 h 2860766"/>
              <a:gd name="connsiteX2-87" fmla="*/ 606605 w 614114"/>
              <a:gd name="connsiteY2-88" fmla="*/ 543184 h 2860766"/>
              <a:gd name="connsiteX3-89" fmla="*/ 614114 w 614114"/>
              <a:gd name="connsiteY3-90" fmla="*/ 2774193 h 2860766"/>
              <a:gd name="connsiteX4-91" fmla="*/ 527541 w 614114"/>
              <a:gd name="connsiteY4-92" fmla="*/ 2860766 h 2860766"/>
              <a:gd name="connsiteX5-93" fmla="*/ 0 w 614114"/>
              <a:gd name="connsiteY5-94" fmla="*/ 2860766 h 2860766"/>
              <a:gd name="connsiteX6-95" fmla="*/ 0 w 614114"/>
              <a:gd name="connsiteY6-96" fmla="*/ 0 h 2860766"/>
              <a:gd name="connsiteX0-97" fmla="*/ 0 w 614114"/>
              <a:gd name="connsiteY0-98" fmla="*/ 143308 h 3004074"/>
              <a:gd name="connsiteX1-99" fmla="*/ 606605 w 614114"/>
              <a:gd name="connsiteY1-100" fmla="*/ 686492 h 3004074"/>
              <a:gd name="connsiteX2-101" fmla="*/ 614114 w 614114"/>
              <a:gd name="connsiteY2-102" fmla="*/ 2917501 h 3004074"/>
              <a:gd name="connsiteX3-103" fmla="*/ 527541 w 614114"/>
              <a:gd name="connsiteY3-104" fmla="*/ 3004074 h 3004074"/>
              <a:gd name="connsiteX4-105" fmla="*/ 0 w 614114"/>
              <a:gd name="connsiteY4-106" fmla="*/ 3004074 h 3004074"/>
              <a:gd name="connsiteX5-107" fmla="*/ 0 w 614114"/>
              <a:gd name="connsiteY5-108" fmla="*/ 143308 h 3004074"/>
              <a:gd name="connsiteX0-109" fmla="*/ 0 w 614114"/>
              <a:gd name="connsiteY0-110" fmla="*/ 0 h 2860766"/>
              <a:gd name="connsiteX1-111" fmla="*/ 606605 w 614114"/>
              <a:gd name="connsiteY1-112" fmla="*/ 543184 h 2860766"/>
              <a:gd name="connsiteX2-113" fmla="*/ 614114 w 614114"/>
              <a:gd name="connsiteY2-114" fmla="*/ 2774193 h 2860766"/>
              <a:gd name="connsiteX3-115" fmla="*/ 527541 w 614114"/>
              <a:gd name="connsiteY3-116" fmla="*/ 2860766 h 2860766"/>
              <a:gd name="connsiteX4-117" fmla="*/ 0 w 614114"/>
              <a:gd name="connsiteY4-118" fmla="*/ 2860766 h 2860766"/>
              <a:gd name="connsiteX5-119" fmla="*/ 0 w 614114"/>
              <a:gd name="connsiteY5-120" fmla="*/ 0 h 2860766"/>
              <a:gd name="connsiteX0-121" fmla="*/ 0 w 614114"/>
              <a:gd name="connsiteY0-122" fmla="*/ 0 h 2860766"/>
              <a:gd name="connsiteX1-123" fmla="*/ 606605 w 614114"/>
              <a:gd name="connsiteY1-124" fmla="*/ 543184 h 2860766"/>
              <a:gd name="connsiteX2-125" fmla="*/ 614114 w 614114"/>
              <a:gd name="connsiteY2-126" fmla="*/ 2774193 h 2860766"/>
              <a:gd name="connsiteX3-127" fmla="*/ 527541 w 614114"/>
              <a:gd name="connsiteY3-128" fmla="*/ 2860766 h 2860766"/>
              <a:gd name="connsiteX4-129" fmla="*/ 0 w 614114"/>
              <a:gd name="connsiteY4-130" fmla="*/ 2860766 h 2860766"/>
              <a:gd name="connsiteX5-131" fmla="*/ 0 w 614114"/>
              <a:gd name="connsiteY5-132" fmla="*/ 0 h 2860766"/>
              <a:gd name="connsiteX0-133" fmla="*/ 0 w 614114"/>
              <a:gd name="connsiteY0-134" fmla="*/ 0 h 2860766"/>
              <a:gd name="connsiteX1-135" fmla="*/ 606605 w 614114"/>
              <a:gd name="connsiteY1-136" fmla="*/ 543184 h 2860766"/>
              <a:gd name="connsiteX2-137" fmla="*/ 614114 w 614114"/>
              <a:gd name="connsiteY2-138" fmla="*/ 2774193 h 2860766"/>
              <a:gd name="connsiteX3-139" fmla="*/ 527541 w 614114"/>
              <a:gd name="connsiteY3-140" fmla="*/ 2860766 h 2860766"/>
              <a:gd name="connsiteX4-141" fmla="*/ 0 w 614114"/>
              <a:gd name="connsiteY4-142" fmla="*/ 2860766 h 2860766"/>
              <a:gd name="connsiteX5-143" fmla="*/ 0 w 614114"/>
              <a:gd name="connsiteY5-144" fmla="*/ 0 h 2860766"/>
              <a:gd name="connsiteX0-145" fmla="*/ 0 w 614114"/>
              <a:gd name="connsiteY0-146" fmla="*/ 0 h 2860766"/>
              <a:gd name="connsiteX1-147" fmla="*/ 606605 w 614114"/>
              <a:gd name="connsiteY1-148" fmla="*/ 543184 h 2860766"/>
              <a:gd name="connsiteX2-149" fmla="*/ 614114 w 614114"/>
              <a:gd name="connsiteY2-150" fmla="*/ 2774193 h 2860766"/>
              <a:gd name="connsiteX3-151" fmla="*/ 527541 w 614114"/>
              <a:gd name="connsiteY3-152" fmla="*/ 2860766 h 2860766"/>
              <a:gd name="connsiteX4-153" fmla="*/ 0 w 614114"/>
              <a:gd name="connsiteY4-154" fmla="*/ 2860766 h 2860766"/>
              <a:gd name="connsiteX5-155" fmla="*/ 0 w 614114"/>
              <a:gd name="connsiteY5-156" fmla="*/ 0 h 2860766"/>
              <a:gd name="connsiteX0-157" fmla="*/ 0 w 614114"/>
              <a:gd name="connsiteY0-158" fmla="*/ 0 h 2860766"/>
              <a:gd name="connsiteX1-159" fmla="*/ 606605 w 614114"/>
              <a:gd name="connsiteY1-160" fmla="*/ 543184 h 2860766"/>
              <a:gd name="connsiteX2-161" fmla="*/ 614114 w 614114"/>
              <a:gd name="connsiteY2-162" fmla="*/ 2774193 h 2860766"/>
              <a:gd name="connsiteX3-163" fmla="*/ 527541 w 614114"/>
              <a:gd name="connsiteY3-164" fmla="*/ 2860766 h 2860766"/>
              <a:gd name="connsiteX4-165" fmla="*/ 0 w 614114"/>
              <a:gd name="connsiteY4-166" fmla="*/ 2860766 h 2860766"/>
              <a:gd name="connsiteX5-167" fmla="*/ 0 w 614114"/>
              <a:gd name="connsiteY5-168" fmla="*/ 0 h 2860766"/>
              <a:gd name="connsiteX0-169" fmla="*/ 0 w 614114"/>
              <a:gd name="connsiteY0-170" fmla="*/ 0 h 2860766"/>
              <a:gd name="connsiteX1-171" fmla="*/ 606605 w 614114"/>
              <a:gd name="connsiteY1-172" fmla="*/ 543184 h 2860766"/>
              <a:gd name="connsiteX2-173" fmla="*/ 614114 w 614114"/>
              <a:gd name="connsiteY2-174" fmla="*/ 2774193 h 2860766"/>
              <a:gd name="connsiteX3-175" fmla="*/ 527541 w 614114"/>
              <a:gd name="connsiteY3-176" fmla="*/ 2860766 h 2860766"/>
              <a:gd name="connsiteX4-177" fmla="*/ 0 w 614114"/>
              <a:gd name="connsiteY4-178" fmla="*/ 2860766 h 2860766"/>
              <a:gd name="connsiteX5-179" fmla="*/ 0 w 614114"/>
              <a:gd name="connsiteY5-180" fmla="*/ 0 h 2860766"/>
              <a:gd name="connsiteX0-181" fmla="*/ 0 w 614114"/>
              <a:gd name="connsiteY0-182" fmla="*/ 0 h 2860766"/>
              <a:gd name="connsiteX1-183" fmla="*/ 606605 w 614114"/>
              <a:gd name="connsiteY1-184" fmla="*/ 543184 h 2860766"/>
              <a:gd name="connsiteX2-185" fmla="*/ 614114 w 614114"/>
              <a:gd name="connsiteY2-186" fmla="*/ 2774193 h 2860766"/>
              <a:gd name="connsiteX3-187" fmla="*/ 527541 w 614114"/>
              <a:gd name="connsiteY3-188" fmla="*/ 2860766 h 2860766"/>
              <a:gd name="connsiteX4-189" fmla="*/ 0 w 614114"/>
              <a:gd name="connsiteY4-190" fmla="*/ 2860766 h 2860766"/>
              <a:gd name="connsiteX5-191" fmla="*/ 0 w 614114"/>
              <a:gd name="connsiteY5-192" fmla="*/ 0 h 2860766"/>
              <a:gd name="connsiteX0-193" fmla="*/ 0 w 614114"/>
              <a:gd name="connsiteY0-194" fmla="*/ 0 h 2860766"/>
              <a:gd name="connsiteX1-195" fmla="*/ 606605 w 614114"/>
              <a:gd name="connsiteY1-196" fmla="*/ 543184 h 2860766"/>
              <a:gd name="connsiteX2-197" fmla="*/ 614114 w 614114"/>
              <a:gd name="connsiteY2-198" fmla="*/ 2774193 h 2860766"/>
              <a:gd name="connsiteX3-199" fmla="*/ 527541 w 614114"/>
              <a:gd name="connsiteY3-200" fmla="*/ 2860766 h 2860766"/>
              <a:gd name="connsiteX4-201" fmla="*/ 0 w 614114"/>
              <a:gd name="connsiteY4-202" fmla="*/ 2860766 h 2860766"/>
              <a:gd name="connsiteX5-203" fmla="*/ 0 w 614114"/>
              <a:gd name="connsiteY5-204" fmla="*/ 0 h 2860766"/>
              <a:gd name="connsiteX0-205" fmla="*/ 0 w 614114"/>
              <a:gd name="connsiteY0-206" fmla="*/ 0 h 2860766"/>
              <a:gd name="connsiteX1-207" fmla="*/ 606605 w 614114"/>
              <a:gd name="connsiteY1-208" fmla="*/ 543184 h 2860766"/>
              <a:gd name="connsiteX2-209" fmla="*/ 610407 w 614114"/>
              <a:gd name="connsiteY2-210" fmla="*/ 2405480 h 2860766"/>
              <a:gd name="connsiteX3-211" fmla="*/ 614114 w 614114"/>
              <a:gd name="connsiteY3-212" fmla="*/ 2774193 h 2860766"/>
              <a:gd name="connsiteX4-213" fmla="*/ 527541 w 614114"/>
              <a:gd name="connsiteY4-214" fmla="*/ 2860766 h 2860766"/>
              <a:gd name="connsiteX5-215" fmla="*/ 0 w 614114"/>
              <a:gd name="connsiteY5-216" fmla="*/ 2860766 h 2860766"/>
              <a:gd name="connsiteX6-217" fmla="*/ 0 w 614114"/>
              <a:gd name="connsiteY6-218" fmla="*/ 0 h 2860766"/>
              <a:gd name="connsiteX0-219" fmla="*/ 0 w 610407"/>
              <a:gd name="connsiteY0-220" fmla="*/ 0 h 2860766"/>
              <a:gd name="connsiteX1-221" fmla="*/ 606605 w 610407"/>
              <a:gd name="connsiteY1-222" fmla="*/ 543184 h 2860766"/>
              <a:gd name="connsiteX2-223" fmla="*/ 610407 w 610407"/>
              <a:gd name="connsiteY2-224" fmla="*/ 2405480 h 2860766"/>
              <a:gd name="connsiteX3-225" fmla="*/ 527541 w 610407"/>
              <a:gd name="connsiteY3-226" fmla="*/ 2860766 h 2860766"/>
              <a:gd name="connsiteX4-227" fmla="*/ 0 w 610407"/>
              <a:gd name="connsiteY4-228" fmla="*/ 2860766 h 2860766"/>
              <a:gd name="connsiteX5-229" fmla="*/ 0 w 610407"/>
              <a:gd name="connsiteY5-230" fmla="*/ 0 h 2860766"/>
              <a:gd name="connsiteX0-231" fmla="*/ 0 w 610407"/>
              <a:gd name="connsiteY0-232" fmla="*/ 0 h 3013839"/>
              <a:gd name="connsiteX1-233" fmla="*/ 606605 w 610407"/>
              <a:gd name="connsiteY1-234" fmla="*/ 543184 h 3013839"/>
              <a:gd name="connsiteX2-235" fmla="*/ 610407 w 610407"/>
              <a:gd name="connsiteY2-236" fmla="*/ 2405480 h 3013839"/>
              <a:gd name="connsiteX3-237" fmla="*/ 0 w 610407"/>
              <a:gd name="connsiteY3-238" fmla="*/ 2860766 h 3013839"/>
              <a:gd name="connsiteX4-239" fmla="*/ 0 w 610407"/>
              <a:gd name="connsiteY4-240" fmla="*/ 0 h 3013839"/>
              <a:gd name="connsiteX0-241" fmla="*/ 0 w 610407"/>
              <a:gd name="connsiteY0-242" fmla="*/ 0 h 2860766"/>
              <a:gd name="connsiteX1-243" fmla="*/ 606605 w 610407"/>
              <a:gd name="connsiteY1-244" fmla="*/ 543184 h 2860766"/>
              <a:gd name="connsiteX2-245" fmla="*/ 610407 w 610407"/>
              <a:gd name="connsiteY2-246" fmla="*/ 2405480 h 2860766"/>
              <a:gd name="connsiteX3-247" fmla="*/ 0 w 610407"/>
              <a:gd name="connsiteY3-248" fmla="*/ 2860766 h 2860766"/>
              <a:gd name="connsiteX4-249" fmla="*/ 0 w 610407"/>
              <a:gd name="connsiteY4-250" fmla="*/ 0 h 2860766"/>
              <a:gd name="connsiteX0-251" fmla="*/ 0 w 610407"/>
              <a:gd name="connsiteY0-252" fmla="*/ 0 h 2860766"/>
              <a:gd name="connsiteX1-253" fmla="*/ 606605 w 610407"/>
              <a:gd name="connsiteY1-254" fmla="*/ 543184 h 2860766"/>
              <a:gd name="connsiteX2-255" fmla="*/ 610407 w 610407"/>
              <a:gd name="connsiteY2-256" fmla="*/ 2405480 h 2860766"/>
              <a:gd name="connsiteX3-257" fmla="*/ 0 w 610407"/>
              <a:gd name="connsiteY3-258" fmla="*/ 2860766 h 2860766"/>
              <a:gd name="connsiteX4-259" fmla="*/ 0 w 610407"/>
              <a:gd name="connsiteY4-260" fmla="*/ 0 h 2860766"/>
              <a:gd name="connsiteX0-261" fmla="*/ 0 w 610407"/>
              <a:gd name="connsiteY0-262" fmla="*/ 0 h 2860766"/>
              <a:gd name="connsiteX1-263" fmla="*/ 606605 w 610407"/>
              <a:gd name="connsiteY1-264" fmla="*/ 543184 h 2860766"/>
              <a:gd name="connsiteX2-265" fmla="*/ 610407 w 610407"/>
              <a:gd name="connsiteY2-266" fmla="*/ 2405480 h 2860766"/>
              <a:gd name="connsiteX3-267" fmla="*/ 0 w 610407"/>
              <a:gd name="connsiteY3-268" fmla="*/ 2860766 h 2860766"/>
              <a:gd name="connsiteX4-269" fmla="*/ 0 w 610407"/>
              <a:gd name="connsiteY4-270" fmla="*/ 0 h 2860766"/>
              <a:gd name="connsiteX0-271" fmla="*/ 0 w 610407"/>
              <a:gd name="connsiteY0-272" fmla="*/ 0 h 2860766"/>
              <a:gd name="connsiteX1-273" fmla="*/ 606605 w 610407"/>
              <a:gd name="connsiteY1-274" fmla="*/ 543184 h 2860766"/>
              <a:gd name="connsiteX2-275" fmla="*/ 610407 w 610407"/>
              <a:gd name="connsiteY2-276" fmla="*/ 2405480 h 2860766"/>
              <a:gd name="connsiteX3-277" fmla="*/ 0 w 610407"/>
              <a:gd name="connsiteY3-278" fmla="*/ 2860766 h 2860766"/>
              <a:gd name="connsiteX4-279" fmla="*/ 0 w 610407"/>
              <a:gd name="connsiteY4-280" fmla="*/ 0 h 2860766"/>
              <a:gd name="connsiteX0-281" fmla="*/ 0 w 610407"/>
              <a:gd name="connsiteY0-282" fmla="*/ 0 h 2860766"/>
              <a:gd name="connsiteX1-283" fmla="*/ 606605 w 610407"/>
              <a:gd name="connsiteY1-284" fmla="*/ 543184 h 2860766"/>
              <a:gd name="connsiteX2-285" fmla="*/ 610407 w 610407"/>
              <a:gd name="connsiteY2-286" fmla="*/ 2405480 h 2860766"/>
              <a:gd name="connsiteX3-287" fmla="*/ 0 w 610407"/>
              <a:gd name="connsiteY3-288" fmla="*/ 2860766 h 2860766"/>
              <a:gd name="connsiteX4-289" fmla="*/ 0 w 610407"/>
              <a:gd name="connsiteY4-290" fmla="*/ 0 h 2860766"/>
              <a:gd name="connsiteX0-291" fmla="*/ 0 w 610407"/>
              <a:gd name="connsiteY0-292" fmla="*/ 0 h 2860766"/>
              <a:gd name="connsiteX1-293" fmla="*/ 606605 w 610407"/>
              <a:gd name="connsiteY1-294" fmla="*/ 543184 h 2860766"/>
              <a:gd name="connsiteX2-295" fmla="*/ 610407 w 610407"/>
              <a:gd name="connsiteY2-296" fmla="*/ 2405480 h 2860766"/>
              <a:gd name="connsiteX3-297" fmla="*/ 0 w 610407"/>
              <a:gd name="connsiteY3-298" fmla="*/ 2860766 h 2860766"/>
              <a:gd name="connsiteX4-299" fmla="*/ 0 w 610407"/>
              <a:gd name="connsiteY4-300" fmla="*/ 0 h 2860766"/>
              <a:gd name="connsiteX0-301" fmla="*/ 0 w 610407"/>
              <a:gd name="connsiteY0-302" fmla="*/ 0 h 2860766"/>
              <a:gd name="connsiteX1-303" fmla="*/ 606605 w 610407"/>
              <a:gd name="connsiteY1-304" fmla="*/ 543184 h 2860766"/>
              <a:gd name="connsiteX2-305" fmla="*/ 610407 w 610407"/>
              <a:gd name="connsiteY2-306" fmla="*/ 2405480 h 2860766"/>
              <a:gd name="connsiteX3-307" fmla="*/ 0 w 610407"/>
              <a:gd name="connsiteY3-308" fmla="*/ 2860766 h 2860766"/>
              <a:gd name="connsiteX4-309" fmla="*/ 0 w 610407"/>
              <a:gd name="connsiteY4-310" fmla="*/ 0 h 2860766"/>
              <a:gd name="connsiteX0-311" fmla="*/ 0 w 610407"/>
              <a:gd name="connsiteY0-312" fmla="*/ 0 h 2860766"/>
              <a:gd name="connsiteX1-313" fmla="*/ 606605 w 610407"/>
              <a:gd name="connsiteY1-314" fmla="*/ 543184 h 2860766"/>
              <a:gd name="connsiteX2-315" fmla="*/ 610407 w 610407"/>
              <a:gd name="connsiteY2-316" fmla="*/ 2405480 h 2860766"/>
              <a:gd name="connsiteX3-317" fmla="*/ 0 w 610407"/>
              <a:gd name="connsiteY3-318" fmla="*/ 2860766 h 2860766"/>
              <a:gd name="connsiteX4-319" fmla="*/ 0 w 610407"/>
              <a:gd name="connsiteY4-320" fmla="*/ 0 h 2860766"/>
              <a:gd name="connsiteX0-321" fmla="*/ 0 w 610407"/>
              <a:gd name="connsiteY0-322" fmla="*/ 0 h 2860766"/>
              <a:gd name="connsiteX1-323" fmla="*/ 606605 w 610407"/>
              <a:gd name="connsiteY1-324" fmla="*/ 543184 h 2860766"/>
              <a:gd name="connsiteX2-325" fmla="*/ 610407 w 610407"/>
              <a:gd name="connsiteY2-326" fmla="*/ 2405480 h 2860766"/>
              <a:gd name="connsiteX3-327" fmla="*/ 0 w 610407"/>
              <a:gd name="connsiteY3-328" fmla="*/ 2860766 h 2860766"/>
              <a:gd name="connsiteX4-329" fmla="*/ 0 w 610407"/>
              <a:gd name="connsiteY4-330" fmla="*/ 0 h 2860766"/>
              <a:gd name="connsiteX0-331" fmla="*/ 1 w 610408"/>
              <a:gd name="connsiteY0-332" fmla="*/ 0 h 2860766"/>
              <a:gd name="connsiteX1-333" fmla="*/ 606606 w 610408"/>
              <a:gd name="connsiteY1-334" fmla="*/ 543184 h 2860766"/>
              <a:gd name="connsiteX2-335" fmla="*/ 610408 w 610408"/>
              <a:gd name="connsiteY2-336" fmla="*/ 2405480 h 2860766"/>
              <a:gd name="connsiteX3-337" fmla="*/ 1 w 610408"/>
              <a:gd name="connsiteY3-338" fmla="*/ 2860766 h 2860766"/>
              <a:gd name="connsiteX4-339" fmla="*/ 1 w 610408"/>
              <a:gd name="connsiteY4-340" fmla="*/ 0 h 2860766"/>
              <a:gd name="connsiteX0-341" fmla="*/ 0 w 610407"/>
              <a:gd name="connsiteY0-342" fmla="*/ 0 h 2860766"/>
              <a:gd name="connsiteX1-343" fmla="*/ 606605 w 610407"/>
              <a:gd name="connsiteY1-344" fmla="*/ 543184 h 2860766"/>
              <a:gd name="connsiteX2-345" fmla="*/ 610407 w 610407"/>
              <a:gd name="connsiteY2-346" fmla="*/ 2405480 h 2860766"/>
              <a:gd name="connsiteX3-347" fmla="*/ 0 w 610407"/>
              <a:gd name="connsiteY3-348" fmla="*/ 2860766 h 2860766"/>
              <a:gd name="connsiteX4-349" fmla="*/ 0 w 610407"/>
              <a:gd name="connsiteY4-350" fmla="*/ 0 h 2860766"/>
              <a:gd name="connsiteX0-351" fmla="*/ 0 w 610407"/>
              <a:gd name="connsiteY0-352" fmla="*/ 0 h 2860766"/>
              <a:gd name="connsiteX1-353" fmla="*/ 606605 w 610407"/>
              <a:gd name="connsiteY1-354" fmla="*/ 543184 h 2860766"/>
              <a:gd name="connsiteX2-355" fmla="*/ 610407 w 610407"/>
              <a:gd name="connsiteY2-356" fmla="*/ 2405480 h 2860766"/>
              <a:gd name="connsiteX3-357" fmla="*/ 0 w 610407"/>
              <a:gd name="connsiteY3-358" fmla="*/ 2860766 h 2860766"/>
              <a:gd name="connsiteX4-359" fmla="*/ 0 w 610407"/>
              <a:gd name="connsiteY4-360" fmla="*/ 0 h 2860766"/>
              <a:gd name="connsiteX0-361" fmla="*/ 0 w 610407"/>
              <a:gd name="connsiteY0-362" fmla="*/ 0 h 2860766"/>
              <a:gd name="connsiteX1-363" fmla="*/ 606605 w 610407"/>
              <a:gd name="connsiteY1-364" fmla="*/ 543184 h 2860766"/>
              <a:gd name="connsiteX2-365" fmla="*/ 610407 w 610407"/>
              <a:gd name="connsiteY2-366" fmla="*/ 2405480 h 2860766"/>
              <a:gd name="connsiteX3-367" fmla="*/ 0 w 610407"/>
              <a:gd name="connsiteY3-368" fmla="*/ 2860766 h 2860766"/>
              <a:gd name="connsiteX4-369" fmla="*/ 0 w 610407"/>
              <a:gd name="connsiteY4-370" fmla="*/ 0 h 2860766"/>
              <a:gd name="connsiteX0-371" fmla="*/ 0 w 610687"/>
              <a:gd name="connsiteY0-372" fmla="*/ 0 h 2860766"/>
              <a:gd name="connsiteX1-373" fmla="*/ 606605 w 610687"/>
              <a:gd name="connsiteY1-374" fmla="*/ 543184 h 2860766"/>
              <a:gd name="connsiteX2-375" fmla="*/ 610407 w 610687"/>
              <a:gd name="connsiteY2-376" fmla="*/ 2405480 h 2860766"/>
              <a:gd name="connsiteX3-377" fmla="*/ 0 w 610687"/>
              <a:gd name="connsiteY3-378" fmla="*/ 2860766 h 2860766"/>
              <a:gd name="connsiteX4-379" fmla="*/ 0 w 610687"/>
              <a:gd name="connsiteY4-380" fmla="*/ 0 h 2860766"/>
              <a:gd name="connsiteX0-381" fmla="*/ 0 w 611122"/>
              <a:gd name="connsiteY0-382" fmla="*/ 0 h 2860766"/>
              <a:gd name="connsiteX1-383" fmla="*/ 606605 w 611122"/>
              <a:gd name="connsiteY1-384" fmla="*/ 543184 h 2860766"/>
              <a:gd name="connsiteX2-385" fmla="*/ 610407 w 611122"/>
              <a:gd name="connsiteY2-386" fmla="*/ 2405480 h 2860766"/>
              <a:gd name="connsiteX3-387" fmla="*/ 0 w 611122"/>
              <a:gd name="connsiteY3-388" fmla="*/ 2860766 h 2860766"/>
              <a:gd name="connsiteX4-389" fmla="*/ 0 w 611122"/>
              <a:gd name="connsiteY4-390" fmla="*/ 0 h 2860766"/>
              <a:gd name="connsiteX0-391" fmla="*/ 0 w 611130"/>
              <a:gd name="connsiteY0-392" fmla="*/ 0 h 2860766"/>
              <a:gd name="connsiteX1-393" fmla="*/ 606605 w 611130"/>
              <a:gd name="connsiteY1-394" fmla="*/ 543184 h 2860766"/>
              <a:gd name="connsiteX2-395" fmla="*/ 610407 w 611130"/>
              <a:gd name="connsiteY2-396" fmla="*/ 2405480 h 2860766"/>
              <a:gd name="connsiteX3-397" fmla="*/ 0 w 611130"/>
              <a:gd name="connsiteY3-398" fmla="*/ 2860766 h 2860766"/>
              <a:gd name="connsiteX4-399" fmla="*/ 0 w 611130"/>
              <a:gd name="connsiteY4-400" fmla="*/ 0 h 28607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11130" h="2860766">
                <a:moveTo>
                  <a:pt x="0" y="0"/>
                </a:moveTo>
                <a:cubicBezTo>
                  <a:pt x="17493" y="283479"/>
                  <a:pt x="620021" y="395187"/>
                  <a:pt x="606605" y="543184"/>
                </a:cubicBezTo>
                <a:cubicBezTo>
                  <a:pt x="607872" y="1163949"/>
                  <a:pt x="609140" y="1784715"/>
                  <a:pt x="610407" y="2405480"/>
                </a:cubicBezTo>
                <a:cubicBezTo>
                  <a:pt x="634346" y="2516223"/>
                  <a:pt x="56389" y="2651883"/>
                  <a:pt x="0" y="2860766"/>
                </a:cubicBezTo>
                <a:lnTo>
                  <a:pt x="0" y="0"/>
                </a:lnTo>
                <a:close/>
              </a:path>
            </a:pathLst>
          </a:custGeom>
          <a:gradFill>
            <a:gsLst>
              <a:gs pos="0">
                <a:schemeClr val="accent2">
                  <a:lumMod val="60000"/>
                  <a:lumOff val="40000"/>
                </a:schemeClr>
              </a:gs>
              <a:gs pos="100000">
                <a:schemeClr val="accent4">
                  <a:lumMod val="50000"/>
                </a:schemeClr>
              </a:gs>
              <a:gs pos="70000">
                <a:schemeClr val="accent2">
                  <a:lumMod val="75000"/>
                </a:schemeClr>
              </a:gs>
            </a:gsLst>
            <a:lin ang="0" scaled="0"/>
          </a:gradFill>
          <a:ln>
            <a:no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任意多边形 6"/>
          <p:cNvSpPr/>
          <p:nvPr/>
        </p:nvSpPr>
        <p:spPr>
          <a:xfrm>
            <a:off x="675613" y="2163437"/>
            <a:ext cx="593682" cy="2615369"/>
          </a:xfrm>
          <a:custGeom>
            <a:avLst/>
            <a:gdLst>
              <a:gd name="connsiteX0" fmla="*/ 0 w 614114"/>
              <a:gd name="connsiteY0" fmla="*/ 0 h 2860766"/>
              <a:gd name="connsiteX1" fmla="*/ 527541 w 614114"/>
              <a:gd name="connsiteY1" fmla="*/ 0 h 2860766"/>
              <a:gd name="connsiteX2" fmla="*/ 614114 w 614114"/>
              <a:gd name="connsiteY2" fmla="*/ 86573 h 2860766"/>
              <a:gd name="connsiteX3" fmla="*/ 614114 w 614114"/>
              <a:gd name="connsiteY3" fmla="*/ 2774193 h 2860766"/>
              <a:gd name="connsiteX4" fmla="*/ 527541 w 614114"/>
              <a:gd name="connsiteY4" fmla="*/ 2860766 h 2860766"/>
              <a:gd name="connsiteX5" fmla="*/ 0 w 614114"/>
              <a:gd name="connsiteY5" fmla="*/ 2860766 h 2860766"/>
              <a:gd name="connsiteX0-1" fmla="*/ 0 w 614114"/>
              <a:gd name="connsiteY0-2" fmla="*/ 0 h 2860766"/>
              <a:gd name="connsiteX1-3" fmla="*/ 193566 w 614114"/>
              <a:gd name="connsiteY1-4" fmla="*/ 267971 h 2860766"/>
              <a:gd name="connsiteX2-5" fmla="*/ 614114 w 614114"/>
              <a:gd name="connsiteY2-6" fmla="*/ 86573 h 2860766"/>
              <a:gd name="connsiteX3-7" fmla="*/ 614114 w 614114"/>
              <a:gd name="connsiteY3-8" fmla="*/ 2774193 h 2860766"/>
              <a:gd name="connsiteX4-9" fmla="*/ 527541 w 614114"/>
              <a:gd name="connsiteY4-10" fmla="*/ 2860766 h 2860766"/>
              <a:gd name="connsiteX5-11" fmla="*/ 0 w 614114"/>
              <a:gd name="connsiteY5-12" fmla="*/ 2860766 h 2860766"/>
              <a:gd name="connsiteX6" fmla="*/ 0 w 614114"/>
              <a:gd name="connsiteY6" fmla="*/ 0 h 2860766"/>
              <a:gd name="connsiteX0-13" fmla="*/ 0 w 614114"/>
              <a:gd name="connsiteY0-14" fmla="*/ 0 h 2860766"/>
              <a:gd name="connsiteX1-15" fmla="*/ 193566 w 614114"/>
              <a:gd name="connsiteY1-16" fmla="*/ 267971 h 2860766"/>
              <a:gd name="connsiteX2-17" fmla="*/ 614114 w 614114"/>
              <a:gd name="connsiteY2-18" fmla="*/ 86573 h 2860766"/>
              <a:gd name="connsiteX3-19" fmla="*/ 606605 w 614114"/>
              <a:gd name="connsiteY3-20" fmla="*/ 543184 h 2860766"/>
              <a:gd name="connsiteX4-21" fmla="*/ 614114 w 614114"/>
              <a:gd name="connsiteY4-22" fmla="*/ 2774193 h 2860766"/>
              <a:gd name="connsiteX5-23" fmla="*/ 527541 w 614114"/>
              <a:gd name="connsiteY5-24" fmla="*/ 2860766 h 2860766"/>
              <a:gd name="connsiteX6-25" fmla="*/ 0 w 614114"/>
              <a:gd name="connsiteY6-26" fmla="*/ 2860766 h 2860766"/>
              <a:gd name="connsiteX7" fmla="*/ 0 w 614114"/>
              <a:gd name="connsiteY7" fmla="*/ 0 h 2860766"/>
              <a:gd name="connsiteX0-27" fmla="*/ 0 w 614114"/>
              <a:gd name="connsiteY0-28" fmla="*/ 0 h 2860766"/>
              <a:gd name="connsiteX1-29" fmla="*/ 193566 w 614114"/>
              <a:gd name="connsiteY1-30" fmla="*/ 267971 h 2860766"/>
              <a:gd name="connsiteX2-31" fmla="*/ 606605 w 614114"/>
              <a:gd name="connsiteY2-32" fmla="*/ 543184 h 2860766"/>
              <a:gd name="connsiteX3-33" fmla="*/ 614114 w 614114"/>
              <a:gd name="connsiteY3-34" fmla="*/ 2774193 h 2860766"/>
              <a:gd name="connsiteX4-35" fmla="*/ 527541 w 614114"/>
              <a:gd name="connsiteY4-36" fmla="*/ 2860766 h 2860766"/>
              <a:gd name="connsiteX5-37" fmla="*/ 0 w 614114"/>
              <a:gd name="connsiteY5-38" fmla="*/ 2860766 h 2860766"/>
              <a:gd name="connsiteX6-39" fmla="*/ 0 w 614114"/>
              <a:gd name="connsiteY6-40" fmla="*/ 0 h 2860766"/>
              <a:gd name="connsiteX0-41" fmla="*/ 0 w 614114"/>
              <a:gd name="connsiteY0-42" fmla="*/ 0 h 2860766"/>
              <a:gd name="connsiteX1-43" fmla="*/ 193566 w 614114"/>
              <a:gd name="connsiteY1-44" fmla="*/ 267971 h 2860766"/>
              <a:gd name="connsiteX2-45" fmla="*/ 606605 w 614114"/>
              <a:gd name="connsiteY2-46" fmla="*/ 543184 h 2860766"/>
              <a:gd name="connsiteX3-47" fmla="*/ 614114 w 614114"/>
              <a:gd name="connsiteY3-48" fmla="*/ 2774193 h 2860766"/>
              <a:gd name="connsiteX4-49" fmla="*/ 527541 w 614114"/>
              <a:gd name="connsiteY4-50" fmla="*/ 2860766 h 2860766"/>
              <a:gd name="connsiteX5-51" fmla="*/ 0 w 614114"/>
              <a:gd name="connsiteY5-52" fmla="*/ 2860766 h 2860766"/>
              <a:gd name="connsiteX6-53" fmla="*/ 0 w 614114"/>
              <a:gd name="connsiteY6-54" fmla="*/ 0 h 2860766"/>
              <a:gd name="connsiteX0-55" fmla="*/ 0 w 614114"/>
              <a:gd name="connsiteY0-56" fmla="*/ 0 h 2860766"/>
              <a:gd name="connsiteX1-57" fmla="*/ 193566 w 614114"/>
              <a:gd name="connsiteY1-58" fmla="*/ 267971 h 2860766"/>
              <a:gd name="connsiteX2-59" fmla="*/ 606605 w 614114"/>
              <a:gd name="connsiteY2-60" fmla="*/ 543184 h 2860766"/>
              <a:gd name="connsiteX3-61" fmla="*/ 614114 w 614114"/>
              <a:gd name="connsiteY3-62" fmla="*/ 2774193 h 2860766"/>
              <a:gd name="connsiteX4-63" fmla="*/ 527541 w 614114"/>
              <a:gd name="connsiteY4-64" fmla="*/ 2860766 h 2860766"/>
              <a:gd name="connsiteX5-65" fmla="*/ 0 w 614114"/>
              <a:gd name="connsiteY5-66" fmla="*/ 2860766 h 2860766"/>
              <a:gd name="connsiteX6-67" fmla="*/ 0 w 614114"/>
              <a:gd name="connsiteY6-68" fmla="*/ 0 h 2860766"/>
              <a:gd name="connsiteX0-69" fmla="*/ 0 w 614114"/>
              <a:gd name="connsiteY0-70" fmla="*/ 153256 h 3014022"/>
              <a:gd name="connsiteX1-71" fmla="*/ 193566 w 614114"/>
              <a:gd name="connsiteY1-72" fmla="*/ 421227 h 3014022"/>
              <a:gd name="connsiteX2-73" fmla="*/ 606605 w 614114"/>
              <a:gd name="connsiteY2-74" fmla="*/ 696440 h 3014022"/>
              <a:gd name="connsiteX3-75" fmla="*/ 614114 w 614114"/>
              <a:gd name="connsiteY3-76" fmla="*/ 2927449 h 3014022"/>
              <a:gd name="connsiteX4-77" fmla="*/ 527541 w 614114"/>
              <a:gd name="connsiteY4-78" fmla="*/ 3014022 h 3014022"/>
              <a:gd name="connsiteX5-79" fmla="*/ 0 w 614114"/>
              <a:gd name="connsiteY5-80" fmla="*/ 3014022 h 3014022"/>
              <a:gd name="connsiteX6-81" fmla="*/ 0 w 614114"/>
              <a:gd name="connsiteY6-82" fmla="*/ 153256 h 3014022"/>
              <a:gd name="connsiteX0-83" fmla="*/ 0 w 614114"/>
              <a:gd name="connsiteY0-84" fmla="*/ 0 h 2860766"/>
              <a:gd name="connsiteX1-85" fmla="*/ 193566 w 614114"/>
              <a:gd name="connsiteY1-86" fmla="*/ 267971 h 2860766"/>
              <a:gd name="connsiteX2-87" fmla="*/ 606605 w 614114"/>
              <a:gd name="connsiteY2-88" fmla="*/ 543184 h 2860766"/>
              <a:gd name="connsiteX3-89" fmla="*/ 614114 w 614114"/>
              <a:gd name="connsiteY3-90" fmla="*/ 2774193 h 2860766"/>
              <a:gd name="connsiteX4-91" fmla="*/ 527541 w 614114"/>
              <a:gd name="connsiteY4-92" fmla="*/ 2860766 h 2860766"/>
              <a:gd name="connsiteX5-93" fmla="*/ 0 w 614114"/>
              <a:gd name="connsiteY5-94" fmla="*/ 2860766 h 2860766"/>
              <a:gd name="connsiteX6-95" fmla="*/ 0 w 614114"/>
              <a:gd name="connsiteY6-96" fmla="*/ 0 h 2860766"/>
              <a:gd name="connsiteX0-97" fmla="*/ 0 w 614114"/>
              <a:gd name="connsiteY0-98" fmla="*/ 143308 h 3004074"/>
              <a:gd name="connsiteX1-99" fmla="*/ 606605 w 614114"/>
              <a:gd name="connsiteY1-100" fmla="*/ 686492 h 3004074"/>
              <a:gd name="connsiteX2-101" fmla="*/ 614114 w 614114"/>
              <a:gd name="connsiteY2-102" fmla="*/ 2917501 h 3004074"/>
              <a:gd name="connsiteX3-103" fmla="*/ 527541 w 614114"/>
              <a:gd name="connsiteY3-104" fmla="*/ 3004074 h 3004074"/>
              <a:gd name="connsiteX4-105" fmla="*/ 0 w 614114"/>
              <a:gd name="connsiteY4-106" fmla="*/ 3004074 h 3004074"/>
              <a:gd name="connsiteX5-107" fmla="*/ 0 w 614114"/>
              <a:gd name="connsiteY5-108" fmla="*/ 143308 h 3004074"/>
              <a:gd name="connsiteX0-109" fmla="*/ 0 w 614114"/>
              <a:gd name="connsiteY0-110" fmla="*/ 0 h 2860766"/>
              <a:gd name="connsiteX1-111" fmla="*/ 606605 w 614114"/>
              <a:gd name="connsiteY1-112" fmla="*/ 543184 h 2860766"/>
              <a:gd name="connsiteX2-113" fmla="*/ 614114 w 614114"/>
              <a:gd name="connsiteY2-114" fmla="*/ 2774193 h 2860766"/>
              <a:gd name="connsiteX3-115" fmla="*/ 527541 w 614114"/>
              <a:gd name="connsiteY3-116" fmla="*/ 2860766 h 2860766"/>
              <a:gd name="connsiteX4-117" fmla="*/ 0 w 614114"/>
              <a:gd name="connsiteY4-118" fmla="*/ 2860766 h 2860766"/>
              <a:gd name="connsiteX5-119" fmla="*/ 0 w 614114"/>
              <a:gd name="connsiteY5-120" fmla="*/ 0 h 2860766"/>
              <a:gd name="connsiteX0-121" fmla="*/ 0 w 614114"/>
              <a:gd name="connsiteY0-122" fmla="*/ 0 h 2860766"/>
              <a:gd name="connsiteX1-123" fmla="*/ 606605 w 614114"/>
              <a:gd name="connsiteY1-124" fmla="*/ 543184 h 2860766"/>
              <a:gd name="connsiteX2-125" fmla="*/ 614114 w 614114"/>
              <a:gd name="connsiteY2-126" fmla="*/ 2774193 h 2860766"/>
              <a:gd name="connsiteX3-127" fmla="*/ 527541 w 614114"/>
              <a:gd name="connsiteY3-128" fmla="*/ 2860766 h 2860766"/>
              <a:gd name="connsiteX4-129" fmla="*/ 0 w 614114"/>
              <a:gd name="connsiteY4-130" fmla="*/ 2860766 h 2860766"/>
              <a:gd name="connsiteX5-131" fmla="*/ 0 w 614114"/>
              <a:gd name="connsiteY5-132" fmla="*/ 0 h 2860766"/>
              <a:gd name="connsiteX0-133" fmla="*/ 0 w 614114"/>
              <a:gd name="connsiteY0-134" fmla="*/ 0 h 2860766"/>
              <a:gd name="connsiteX1-135" fmla="*/ 606605 w 614114"/>
              <a:gd name="connsiteY1-136" fmla="*/ 543184 h 2860766"/>
              <a:gd name="connsiteX2-137" fmla="*/ 614114 w 614114"/>
              <a:gd name="connsiteY2-138" fmla="*/ 2774193 h 2860766"/>
              <a:gd name="connsiteX3-139" fmla="*/ 527541 w 614114"/>
              <a:gd name="connsiteY3-140" fmla="*/ 2860766 h 2860766"/>
              <a:gd name="connsiteX4-141" fmla="*/ 0 w 614114"/>
              <a:gd name="connsiteY4-142" fmla="*/ 2860766 h 2860766"/>
              <a:gd name="connsiteX5-143" fmla="*/ 0 w 614114"/>
              <a:gd name="connsiteY5-144" fmla="*/ 0 h 2860766"/>
              <a:gd name="connsiteX0-145" fmla="*/ 0 w 614114"/>
              <a:gd name="connsiteY0-146" fmla="*/ 0 h 2860766"/>
              <a:gd name="connsiteX1-147" fmla="*/ 606605 w 614114"/>
              <a:gd name="connsiteY1-148" fmla="*/ 543184 h 2860766"/>
              <a:gd name="connsiteX2-149" fmla="*/ 614114 w 614114"/>
              <a:gd name="connsiteY2-150" fmla="*/ 2774193 h 2860766"/>
              <a:gd name="connsiteX3-151" fmla="*/ 527541 w 614114"/>
              <a:gd name="connsiteY3-152" fmla="*/ 2860766 h 2860766"/>
              <a:gd name="connsiteX4-153" fmla="*/ 0 w 614114"/>
              <a:gd name="connsiteY4-154" fmla="*/ 2860766 h 2860766"/>
              <a:gd name="connsiteX5-155" fmla="*/ 0 w 614114"/>
              <a:gd name="connsiteY5-156" fmla="*/ 0 h 2860766"/>
              <a:gd name="connsiteX0-157" fmla="*/ 0 w 614114"/>
              <a:gd name="connsiteY0-158" fmla="*/ 0 h 2860766"/>
              <a:gd name="connsiteX1-159" fmla="*/ 606605 w 614114"/>
              <a:gd name="connsiteY1-160" fmla="*/ 543184 h 2860766"/>
              <a:gd name="connsiteX2-161" fmla="*/ 614114 w 614114"/>
              <a:gd name="connsiteY2-162" fmla="*/ 2774193 h 2860766"/>
              <a:gd name="connsiteX3-163" fmla="*/ 527541 w 614114"/>
              <a:gd name="connsiteY3-164" fmla="*/ 2860766 h 2860766"/>
              <a:gd name="connsiteX4-165" fmla="*/ 0 w 614114"/>
              <a:gd name="connsiteY4-166" fmla="*/ 2860766 h 2860766"/>
              <a:gd name="connsiteX5-167" fmla="*/ 0 w 614114"/>
              <a:gd name="connsiteY5-168" fmla="*/ 0 h 2860766"/>
              <a:gd name="connsiteX0-169" fmla="*/ 0 w 614114"/>
              <a:gd name="connsiteY0-170" fmla="*/ 0 h 2860766"/>
              <a:gd name="connsiteX1-171" fmla="*/ 606605 w 614114"/>
              <a:gd name="connsiteY1-172" fmla="*/ 543184 h 2860766"/>
              <a:gd name="connsiteX2-173" fmla="*/ 614114 w 614114"/>
              <a:gd name="connsiteY2-174" fmla="*/ 2774193 h 2860766"/>
              <a:gd name="connsiteX3-175" fmla="*/ 527541 w 614114"/>
              <a:gd name="connsiteY3-176" fmla="*/ 2860766 h 2860766"/>
              <a:gd name="connsiteX4-177" fmla="*/ 0 w 614114"/>
              <a:gd name="connsiteY4-178" fmla="*/ 2860766 h 2860766"/>
              <a:gd name="connsiteX5-179" fmla="*/ 0 w 614114"/>
              <a:gd name="connsiteY5-180" fmla="*/ 0 h 2860766"/>
              <a:gd name="connsiteX0-181" fmla="*/ 0 w 614114"/>
              <a:gd name="connsiteY0-182" fmla="*/ 0 h 2860766"/>
              <a:gd name="connsiteX1-183" fmla="*/ 606605 w 614114"/>
              <a:gd name="connsiteY1-184" fmla="*/ 543184 h 2860766"/>
              <a:gd name="connsiteX2-185" fmla="*/ 614114 w 614114"/>
              <a:gd name="connsiteY2-186" fmla="*/ 2774193 h 2860766"/>
              <a:gd name="connsiteX3-187" fmla="*/ 527541 w 614114"/>
              <a:gd name="connsiteY3-188" fmla="*/ 2860766 h 2860766"/>
              <a:gd name="connsiteX4-189" fmla="*/ 0 w 614114"/>
              <a:gd name="connsiteY4-190" fmla="*/ 2860766 h 2860766"/>
              <a:gd name="connsiteX5-191" fmla="*/ 0 w 614114"/>
              <a:gd name="connsiteY5-192" fmla="*/ 0 h 2860766"/>
              <a:gd name="connsiteX0-193" fmla="*/ 0 w 614114"/>
              <a:gd name="connsiteY0-194" fmla="*/ 0 h 2860766"/>
              <a:gd name="connsiteX1-195" fmla="*/ 606605 w 614114"/>
              <a:gd name="connsiteY1-196" fmla="*/ 543184 h 2860766"/>
              <a:gd name="connsiteX2-197" fmla="*/ 614114 w 614114"/>
              <a:gd name="connsiteY2-198" fmla="*/ 2774193 h 2860766"/>
              <a:gd name="connsiteX3-199" fmla="*/ 527541 w 614114"/>
              <a:gd name="connsiteY3-200" fmla="*/ 2860766 h 2860766"/>
              <a:gd name="connsiteX4-201" fmla="*/ 0 w 614114"/>
              <a:gd name="connsiteY4-202" fmla="*/ 2860766 h 2860766"/>
              <a:gd name="connsiteX5-203" fmla="*/ 0 w 614114"/>
              <a:gd name="connsiteY5-204" fmla="*/ 0 h 2860766"/>
              <a:gd name="connsiteX0-205" fmla="*/ 0 w 614114"/>
              <a:gd name="connsiteY0-206" fmla="*/ 0 h 2860766"/>
              <a:gd name="connsiteX1-207" fmla="*/ 606605 w 614114"/>
              <a:gd name="connsiteY1-208" fmla="*/ 543184 h 2860766"/>
              <a:gd name="connsiteX2-209" fmla="*/ 610407 w 614114"/>
              <a:gd name="connsiteY2-210" fmla="*/ 2405480 h 2860766"/>
              <a:gd name="connsiteX3-211" fmla="*/ 614114 w 614114"/>
              <a:gd name="connsiteY3-212" fmla="*/ 2774193 h 2860766"/>
              <a:gd name="connsiteX4-213" fmla="*/ 527541 w 614114"/>
              <a:gd name="connsiteY4-214" fmla="*/ 2860766 h 2860766"/>
              <a:gd name="connsiteX5-215" fmla="*/ 0 w 614114"/>
              <a:gd name="connsiteY5-216" fmla="*/ 2860766 h 2860766"/>
              <a:gd name="connsiteX6-217" fmla="*/ 0 w 614114"/>
              <a:gd name="connsiteY6-218" fmla="*/ 0 h 2860766"/>
              <a:gd name="connsiteX0-219" fmla="*/ 0 w 610407"/>
              <a:gd name="connsiteY0-220" fmla="*/ 0 h 2860766"/>
              <a:gd name="connsiteX1-221" fmla="*/ 606605 w 610407"/>
              <a:gd name="connsiteY1-222" fmla="*/ 543184 h 2860766"/>
              <a:gd name="connsiteX2-223" fmla="*/ 610407 w 610407"/>
              <a:gd name="connsiteY2-224" fmla="*/ 2405480 h 2860766"/>
              <a:gd name="connsiteX3-225" fmla="*/ 527541 w 610407"/>
              <a:gd name="connsiteY3-226" fmla="*/ 2860766 h 2860766"/>
              <a:gd name="connsiteX4-227" fmla="*/ 0 w 610407"/>
              <a:gd name="connsiteY4-228" fmla="*/ 2860766 h 2860766"/>
              <a:gd name="connsiteX5-229" fmla="*/ 0 w 610407"/>
              <a:gd name="connsiteY5-230" fmla="*/ 0 h 2860766"/>
              <a:gd name="connsiteX0-231" fmla="*/ 0 w 610407"/>
              <a:gd name="connsiteY0-232" fmla="*/ 0 h 3013839"/>
              <a:gd name="connsiteX1-233" fmla="*/ 606605 w 610407"/>
              <a:gd name="connsiteY1-234" fmla="*/ 543184 h 3013839"/>
              <a:gd name="connsiteX2-235" fmla="*/ 610407 w 610407"/>
              <a:gd name="connsiteY2-236" fmla="*/ 2405480 h 3013839"/>
              <a:gd name="connsiteX3-237" fmla="*/ 0 w 610407"/>
              <a:gd name="connsiteY3-238" fmla="*/ 2860766 h 3013839"/>
              <a:gd name="connsiteX4-239" fmla="*/ 0 w 610407"/>
              <a:gd name="connsiteY4-240" fmla="*/ 0 h 3013839"/>
              <a:gd name="connsiteX0-241" fmla="*/ 0 w 610407"/>
              <a:gd name="connsiteY0-242" fmla="*/ 0 h 2860766"/>
              <a:gd name="connsiteX1-243" fmla="*/ 606605 w 610407"/>
              <a:gd name="connsiteY1-244" fmla="*/ 543184 h 2860766"/>
              <a:gd name="connsiteX2-245" fmla="*/ 610407 w 610407"/>
              <a:gd name="connsiteY2-246" fmla="*/ 2405480 h 2860766"/>
              <a:gd name="connsiteX3-247" fmla="*/ 0 w 610407"/>
              <a:gd name="connsiteY3-248" fmla="*/ 2860766 h 2860766"/>
              <a:gd name="connsiteX4-249" fmla="*/ 0 w 610407"/>
              <a:gd name="connsiteY4-250" fmla="*/ 0 h 2860766"/>
              <a:gd name="connsiteX0-251" fmla="*/ 0 w 610407"/>
              <a:gd name="connsiteY0-252" fmla="*/ 0 h 2860766"/>
              <a:gd name="connsiteX1-253" fmla="*/ 606605 w 610407"/>
              <a:gd name="connsiteY1-254" fmla="*/ 543184 h 2860766"/>
              <a:gd name="connsiteX2-255" fmla="*/ 610407 w 610407"/>
              <a:gd name="connsiteY2-256" fmla="*/ 2405480 h 2860766"/>
              <a:gd name="connsiteX3-257" fmla="*/ 0 w 610407"/>
              <a:gd name="connsiteY3-258" fmla="*/ 2860766 h 2860766"/>
              <a:gd name="connsiteX4-259" fmla="*/ 0 w 610407"/>
              <a:gd name="connsiteY4-260" fmla="*/ 0 h 2860766"/>
              <a:gd name="connsiteX0-261" fmla="*/ 0 w 610407"/>
              <a:gd name="connsiteY0-262" fmla="*/ 0 h 2860766"/>
              <a:gd name="connsiteX1-263" fmla="*/ 606605 w 610407"/>
              <a:gd name="connsiteY1-264" fmla="*/ 543184 h 2860766"/>
              <a:gd name="connsiteX2-265" fmla="*/ 610407 w 610407"/>
              <a:gd name="connsiteY2-266" fmla="*/ 2405480 h 2860766"/>
              <a:gd name="connsiteX3-267" fmla="*/ 0 w 610407"/>
              <a:gd name="connsiteY3-268" fmla="*/ 2860766 h 2860766"/>
              <a:gd name="connsiteX4-269" fmla="*/ 0 w 610407"/>
              <a:gd name="connsiteY4-270" fmla="*/ 0 h 2860766"/>
              <a:gd name="connsiteX0-271" fmla="*/ 0 w 610407"/>
              <a:gd name="connsiteY0-272" fmla="*/ 0 h 2860766"/>
              <a:gd name="connsiteX1-273" fmla="*/ 606605 w 610407"/>
              <a:gd name="connsiteY1-274" fmla="*/ 543184 h 2860766"/>
              <a:gd name="connsiteX2-275" fmla="*/ 610407 w 610407"/>
              <a:gd name="connsiteY2-276" fmla="*/ 2405480 h 2860766"/>
              <a:gd name="connsiteX3-277" fmla="*/ 0 w 610407"/>
              <a:gd name="connsiteY3-278" fmla="*/ 2860766 h 2860766"/>
              <a:gd name="connsiteX4-279" fmla="*/ 0 w 610407"/>
              <a:gd name="connsiteY4-280" fmla="*/ 0 h 2860766"/>
              <a:gd name="connsiteX0-281" fmla="*/ 0 w 610407"/>
              <a:gd name="connsiteY0-282" fmla="*/ 0 h 2860766"/>
              <a:gd name="connsiteX1-283" fmla="*/ 606605 w 610407"/>
              <a:gd name="connsiteY1-284" fmla="*/ 543184 h 2860766"/>
              <a:gd name="connsiteX2-285" fmla="*/ 610407 w 610407"/>
              <a:gd name="connsiteY2-286" fmla="*/ 2405480 h 2860766"/>
              <a:gd name="connsiteX3-287" fmla="*/ 0 w 610407"/>
              <a:gd name="connsiteY3-288" fmla="*/ 2860766 h 2860766"/>
              <a:gd name="connsiteX4-289" fmla="*/ 0 w 610407"/>
              <a:gd name="connsiteY4-290" fmla="*/ 0 h 2860766"/>
              <a:gd name="connsiteX0-291" fmla="*/ 0 w 610407"/>
              <a:gd name="connsiteY0-292" fmla="*/ 0 h 2860766"/>
              <a:gd name="connsiteX1-293" fmla="*/ 606605 w 610407"/>
              <a:gd name="connsiteY1-294" fmla="*/ 543184 h 2860766"/>
              <a:gd name="connsiteX2-295" fmla="*/ 610407 w 610407"/>
              <a:gd name="connsiteY2-296" fmla="*/ 2405480 h 2860766"/>
              <a:gd name="connsiteX3-297" fmla="*/ 0 w 610407"/>
              <a:gd name="connsiteY3-298" fmla="*/ 2860766 h 2860766"/>
              <a:gd name="connsiteX4-299" fmla="*/ 0 w 610407"/>
              <a:gd name="connsiteY4-300" fmla="*/ 0 h 2860766"/>
              <a:gd name="connsiteX0-301" fmla="*/ 0 w 610407"/>
              <a:gd name="connsiteY0-302" fmla="*/ 0 h 2860766"/>
              <a:gd name="connsiteX1-303" fmla="*/ 606605 w 610407"/>
              <a:gd name="connsiteY1-304" fmla="*/ 543184 h 2860766"/>
              <a:gd name="connsiteX2-305" fmla="*/ 610407 w 610407"/>
              <a:gd name="connsiteY2-306" fmla="*/ 2405480 h 2860766"/>
              <a:gd name="connsiteX3-307" fmla="*/ 0 w 610407"/>
              <a:gd name="connsiteY3-308" fmla="*/ 2860766 h 2860766"/>
              <a:gd name="connsiteX4-309" fmla="*/ 0 w 610407"/>
              <a:gd name="connsiteY4-310" fmla="*/ 0 h 2860766"/>
              <a:gd name="connsiteX0-311" fmla="*/ 0 w 610407"/>
              <a:gd name="connsiteY0-312" fmla="*/ 0 h 2860766"/>
              <a:gd name="connsiteX1-313" fmla="*/ 606605 w 610407"/>
              <a:gd name="connsiteY1-314" fmla="*/ 543184 h 2860766"/>
              <a:gd name="connsiteX2-315" fmla="*/ 610407 w 610407"/>
              <a:gd name="connsiteY2-316" fmla="*/ 2405480 h 2860766"/>
              <a:gd name="connsiteX3-317" fmla="*/ 0 w 610407"/>
              <a:gd name="connsiteY3-318" fmla="*/ 2860766 h 2860766"/>
              <a:gd name="connsiteX4-319" fmla="*/ 0 w 610407"/>
              <a:gd name="connsiteY4-320" fmla="*/ 0 h 2860766"/>
              <a:gd name="connsiteX0-321" fmla="*/ 0 w 610407"/>
              <a:gd name="connsiteY0-322" fmla="*/ 0 h 2860766"/>
              <a:gd name="connsiteX1-323" fmla="*/ 606605 w 610407"/>
              <a:gd name="connsiteY1-324" fmla="*/ 543184 h 2860766"/>
              <a:gd name="connsiteX2-325" fmla="*/ 610407 w 610407"/>
              <a:gd name="connsiteY2-326" fmla="*/ 2405480 h 2860766"/>
              <a:gd name="connsiteX3-327" fmla="*/ 0 w 610407"/>
              <a:gd name="connsiteY3-328" fmla="*/ 2860766 h 2860766"/>
              <a:gd name="connsiteX4-329" fmla="*/ 0 w 610407"/>
              <a:gd name="connsiteY4-330" fmla="*/ 0 h 2860766"/>
              <a:gd name="connsiteX0-331" fmla="*/ 1 w 610408"/>
              <a:gd name="connsiteY0-332" fmla="*/ 0 h 2860766"/>
              <a:gd name="connsiteX1-333" fmla="*/ 606606 w 610408"/>
              <a:gd name="connsiteY1-334" fmla="*/ 543184 h 2860766"/>
              <a:gd name="connsiteX2-335" fmla="*/ 610408 w 610408"/>
              <a:gd name="connsiteY2-336" fmla="*/ 2405480 h 2860766"/>
              <a:gd name="connsiteX3-337" fmla="*/ 1 w 610408"/>
              <a:gd name="connsiteY3-338" fmla="*/ 2860766 h 2860766"/>
              <a:gd name="connsiteX4-339" fmla="*/ 1 w 610408"/>
              <a:gd name="connsiteY4-340" fmla="*/ 0 h 2860766"/>
              <a:gd name="connsiteX0-341" fmla="*/ 0 w 610407"/>
              <a:gd name="connsiteY0-342" fmla="*/ 0 h 2860766"/>
              <a:gd name="connsiteX1-343" fmla="*/ 606605 w 610407"/>
              <a:gd name="connsiteY1-344" fmla="*/ 543184 h 2860766"/>
              <a:gd name="connsiteX2-345" fmla="*/ 610407 w 610407"/>
              <a:gd name="connsiteY2-346" fmla="*/ 2405480 h 2860766"/>
              <a:gd name="connsiteX3-347" fmla="*/ 0 w 610407"/>
              <a:gd name="connsiteY3-348" fmla="*/ 2860766 h 2860766"/>
              <a:gd name="connsiteX4-349" fmla="*/ 0 w 610407"/>
              <a:gd name="connsiteY4-350" fmla="*/ 0 h 2860766"/>
              <a:gd name="connsiteX0-351" fmla="*/ 0 w 610407"/>
              <a:gd name="connsiteY0-352" fmla="*/ 0 h 2860766"/>
              <a:gd name="connsiteX1-353" fmla="*/ 606605 w 610407"/>
              <a:gd name="connsiteY1-354" fmla="*/ 543184 h 2860766"/>
              <a:gd name="connsiteX2-355" fmla="*/ 610407 w 610407"/>
              <a:gd name="connsiteY2-356" fmla="*/ 2405480 h 2860766"/>
              <a:gd name="connsiteX3-357" fmla="*/ 0 w 610407"/>
              <a:gd name="connsiteY3-358" fmla="*/ 2860766 h 2860766"/>
              <a:gd name="connsiteX4-359" fmla="*/ 0 w 610407"/>
              <a:gd name="connsiteY4-360" fmla="*/ 0 h 2860766"/>
              <a:gd name="connsiteX0-361" fmla="*/ 0 w 610407"/>
              <a:gd name="connsiteY0-362" fmla="*/ 0 h 2860766"/>
              <a:gd name="connsiteX1-363" fmla="*/ 606605 w 610407"/>
              <a:gd name="connsiteY1-364" fmla="*/ 543184 h 2860766"/>
              <a:gd name="connsiteX2-365" fmla="*/ 610407 w 610407"/>
              <a:gd name="connsiteY2-366" fmla="*/ 2405480 h 2860766"/>
              <a:gd name="connsiteX3-367" fmla="*/ 0 w 610407"/>
              <a:gd name="connsiteY3-368" fmla="*/ 2860766 h 2860766"/>
              <a:gd name="connsiteX4-369" fmla="*/ 0 w 610407"/>
              <a:gd name="connsiteY4-370" fmla="*/ 0 h 2860766"/>
              <a:gd name="connsiteX0-371" fmla="*/ 0 w 610687"/>
              <a:gd name="connsiteY0-372" fmla="*/ 0 h 2860766"/>
              <a:gd name="connsiteX1-373" fmla="*/ 606605 w 610687"/>
              <a:gd name="connsiteY1-374" fmla="*/ 543184 h 2860766"/>
              <a:gd name="connsiteX2-375" fmla="*/ 610407 w 610687"/>
              <a:gd name="connsiteY2-376" fmla="*/ 2405480 h 2860766"/>
              <a:gd name="connsiteX3-377" fmla="*/ 0 w 610687"/>
              <a:gd name="connsiteY3-378" fmla="*/ 2860766 h 2860766"/>
              <a:gd name="connsiteX4-379" fmla="*/ 0 w 610687"/>
              <a:gd name="connsiteY4-380" fmla="*/ 0 h 2860766"/>
              <a:gd name="connsiteX0-381" fmla="*/ 0 w 611122"/>
              <a:gd name="connsiteY0-382" fmla="*/ 0 h 2860766"/>
              <a:gd name="connsiteX1-383" fmla="*/ 606605 w 611122"/>
              <a:gd name="connsiteY1-384" fmla="*/ 543184 h 2860766"/>
              <a:gd name="connsiteX2-385" fmla="*/ 610407 w 611122"/>
              <a:gd name="connsiteY2-386" fmla="*/ 2405480 h 2860766"/>
              <a:gd name="connsiteX3-387" fmla="*/ 0 w 611122"/>
              <a:gd name="connsiteY3-388" fmla="*/ 2860766 h 2860766"/>
              <a:gd name="connsiteX4-389" fmla="*/ 0 w 611122"/>
              <a:gd name="connsiteY4-390" fmla="*/ 0 h 2860766"/>
              <a:gd name="connsiteX0-391" fmla="*/ 0 w 611130"/>
              <a:gd name="connsiteY0-392" fmla="*/ 0 h 2860766"/>
              <a:gd name="connsiteX1-393" fmla="*/ 606605 w 611130"/>
              <a:gd name="connsiteY1-394" fmla="*/ 543184 h 2860766"/>
              <a:gd name="connsiteX2-395" fmla="*/ 610407 w 611130"/>
              <a:gd name="connsiteY2-396" fmla="*/ 2405480 h 2860766"/>
              <a:gd name="connsiteX3-397" fmla="*/ 0 w 611130"/>
              <a:gd name="connsiteY3-398" fmla="*/ 2860766 h 2860766"/>
              <a:gd name="connsiteX4-399" fmla="*/ 0 w 611130"/>
              <a:gd name="connsiteY4-400" fmla="*/ 0 h 28607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11130" h="2860766">
                <a:moveTo>
                  <a:pt x="0" y="0"/>
                </a:moveTo>
                <a:cubicBezTo>
                  <a:pt x="17493" y="283479"/>
                  <a:pt x="620021" y="395187"/>
                  <a:pt x="606605" y="543184"/>
                </a:cubicBezTo>
                <a:cubicBezTo>
                  <a:pt x="607872" y="1163949"/>
                  <a:pt x="609140" y="1784715"/>
                  <a:pt x="610407" y="2405480"/>
                </a:cubicBezTo>
                <a:cubicBezTo>
                  <a:pt x="634346" y="2516223"/>
                  <a:pt x="56389" y="2651883"/>
                  <a:pt x="0" y="2860766"/>
                </a:cubicBezTo>
                <a:lnTo>
                  <a:pt x="0" y="0"/>
                </a:lnTo>
                <a:close/>
              </a:path>
            </a:pathLst>
          </a:custGeom>
          <a:gradFill>
            <a:gsLst>
              <a:gs pos="0">
                <a:schemeClr val="bg1">
                  <a:alpha val="84000"/>
                </a:schemeClr>
              </a:gs>
              <a:gs pos="14000">
                <a:srgbClr val="FFFFFF">
                  <a:alpha val="31000"/>
                </a:srgbClr>
              </a:gs>
              <a:gs pos="44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2022-03-14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2022-03-14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2022-03-14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2022-03-14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2022-03-14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2022-03-14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2022-03-14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2022-03-14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2022-03-14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hemeOverride" Target="../theme/themeOverride9.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hemeOverride" Target="../theme/themeOverride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hemeOverride" Target="../theme/themeOverride11.xml"/><Relationship Id="rId5" Type="http://schemas.openxmlformats.org/officeDocument/2006/relationships/image" Target="../media/image10.jpe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hemeOverride" Target="../theme/themeOverride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hemeOverride" Target="../theme/themeOverride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hemeOverride" Target="../theme/themeOverride14.xml"/><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hemeOverride" Target="../theme/themeOverride15.xml"/></Relationships>
</file>

<file path=ppt/slides/_rels/slide1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12.png"/><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notesSlide" Target="../notesSlides/notesSlide19.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hemeOverride" Target="../theme/themeOverride16.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slideLayout" Target="../slideLayouts/slideLayout7.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notesSlide" Target="../notesSlides/notesSlide20.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slideLayout" Target="../slideLayouts/slideLayout7.xml"/><Relationship Id="rId2" Type="http://schemas.openxmlformats.org/officeDocument/2006/relationships/tags" Target="../tags/tag24.xml"/><Relationship Id="rId1" Type="http://schemas.openxmlformats.org/officeDocument/2006/relationships/themeOverride" Target="../theme/themeOverride17.xml"/><Relationship Id="rId6" Type="http://schemas.openxmlformats.org/officeDocument/2006/relationships/tags" Target="../tags/tag28.xml"/><Relationship Id="rId11" Type="http://schemas.openxmlformats.org/officeDocument/2006/relationships/tags" Target="../tags/tag33.xml"/><Relationship Id="rId5" Type="http://schemas.openxmlformats.org/officeDocument/2006/relationships/tags" Target="../tags/tag27.xml"/><Relationship Id="rId10" Type="http://schemas.openxmlformats.org/officeDocument/2006/relationships/tags" Target="../tags/tag32.xml"/><Relationship Id="rId4" Type="http://schemas.openxmlformats.org/officeDocument/2006/relationships/tags" Target="../tags/tag26.xml"/><Relationship Id="rId9" Type="http://schemas.openxmlformats.org/officeDocument/2006/relationships/tags" Target="../tags/tag31.xml"/></Relationships>
</file>

<file path=ppt/slides/_rels/slide21.xml.rels><?xml version="1.0" encoding="UTF-8" standalone="yes"?>
<Relationships xmlns="http://schemas.openxmlformats.org/package/2006/relationships"><Relationship Id="rId8" Type="http://schemas.openxmlformats.org/officeDocument/2006/relationships/tags" Target="../tags/tag40.xml"/><Relationship Id="rId3" Type="http://schemas.openxmlformats.org/officeDocument/2006/relationships/tags" Target="../tags/tag35.xml"/><Relationship Id="rId7" Type="http://schemas.openxmlformats.org/officeDocument/2006/relationships/tags" Target="../tags/tag39.xml"/><Relationship Id="rId2" Type="http://schemas.openxmlformats.org/officeDocument/2006/relationships/tags" Target="../tags/tag34.xml"/><Relationship Id="rId1" Type="http://schemas.openxmlformats.org/officeDocument/2006/relationships/themeOverride" Target="../theme/themeOverride18.xml"/><Relationship Id="rId6" Type="http://schemas.openxmlformats.org/officeDocument/2006/relationships/tags" Target="../tags/tag38.xml"/><Relationship Id="rId11" Type="http://schemas.openxmlformats.org/officeDocument/2006/relationships/notesSlide" Target="../notesSlides/notesSlide21.xml"/><Relationship Id="rId5" Type="http://schemas.openxmlformats.org/officeDocument/2006/relationships/tags" Target="../tags/tag37.xml"/><Relationship Id="rId10" Type="http://schemas.openxmlformats.org/officeDocument/2006/relationships/slideLayout" Target="../slideLayouts/slideLayout7.xml"/><Relationship Id="rId4" Type="http://schemas.openxmlformats.org/officeDocument/2006/relationships/tags" Target="../tags/tag36.xml"/><Relationship Id="rId9" Type="http://schemas.openxmlformats.org/officeDocument/2006/relationships/tags" Target="../tags/tag41.xml"/></Relationships>
</file>

<file path=ppt/slides/_rels/slide22.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tags" Target="../tags/tag58.xml"/><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tags" Target="../tags/tag57.xml"/><Relationship Id="rId2" Type="http://schemas.openxmlformats.org/officeDocument/2006/relationships/tags" Target="../tags/tag42.xml"/><Relationship Id="rId16" Type="http://schemas.openxmlformats.org/officeDocument/2006/relationships/tags" Target="../tags/tag56.xml"/><Relationship Id="rId20" Type="http://schemas.openxmlformats.org/officeDocument/2006/relationships/notesSlide" Target="../notesSlides/notesSlide22.xml"/><Relationship Id="rId1" Type="http://schemas.openxmlformats.org/officeDocument/2006/relationships/themeOverride" Target="../theme/themeOverride19.xml"/><Relationship Id="rId6" Type="http://schemas.openxmlformats.org/officeDocument/2006/relationships/tags" Target="../tags/tag46.xml"/><Relationship Id="rId11" Type="http://schemas.openxmlformats.org/officeDocument/2006/relationships/tags" Target="../tags/tag51.xml"/><Relationship Id="rId5" Type="http://schemas.openxmlformats.org/officeDocument/2006/relationships/tags" Target="../tags/tag45.xml"/><Relationship Id="rId15" Type="http://schemas.openxmlformats.org/officeDocument/2006/relationships/tags" Target="../tags/tag55.xml"/><Relationship Id="rId10" Type="http://schemas.openxmlformats.org/officeDocument/2006/relationships/tags" Target="../tags/tag50.xml"/><Relationship Id="rId19" Type="http://schemas.openxmlformats.org/officeDocument/2006/relationships/slideLayout" Target="../slideLayouts/slideLayout7.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s>
</file>

<file path=ppt/slides/_rels/slide23.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tags" Target="../tags/tag75.xml"/><Relationship Id="rId3" Type="http://schemas.openxmlformats.org/officeDocument/2006/relationships/tags" Target="../tags/tag60.xml"/><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tags" Target="../tags/tag74.xml"/><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notesSlide" Target="../notesSlides/notesSlide23.xml"/><Relationship Id="rId1" Type="http://schemas.openxmlformats.org/officeDocument/2006/relationships/themeOverride" Target="../theme/themeOverride20.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tags" Target="../tags/tag72.xml"/><Relationship Id="rId10" Type="http://schemas.openxmlformats.org/officeDocument/2006/relationships/tags" Target="../tags/tag67.xml"/><Relationship Id="rId19" Type="http://schemas.openxmlformats.org/officeDocument/2006/relationships/slideLayout" Target="../slideLayouts/slideLayout7.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s>
</file>

<file path=ppt/slides/_rels/slide24.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tags" Target="../tags/tag87.xml"/><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tags" Target="../tags/tag86.xml"/><Relationship Id="rId2" Type="http://schemas.openxmlformats.org/officeDocument/2006/relationships/tags" Target="../tags/tag76.xml"/><Relationship Id="rId16" Type="http://schemas.openxmlformats.org/officeDocument/2006/relationships/notesSlide" Target="../notesSlides/notesSlide24.xml"/><Relationship Id="rId1" Type="http://schemas.openxmlformats.org/officeDocument/2006/relationships/themeOverride" Target="../theme/themeOverride21.xml"/><Relationship Id="rId6" Type="http://schemas.openxmlformats.org/officeDocument/2006/relationships/tags" Target="../tags/tag80.xml"/><Relationship Id="rId11" Type="http://schemas.openxmlformats.org/officeDocument/2006/relationships/tags" Target="../tags/tag85.xml"/><Relationship Id="rId5" Type="http://schemas.openxmlformats.org/officeDocument/2006/relationships/tags" Target="../tags/tag79.xml"/><Relationship Id="rId15" Type="http://schemas.openxmlformats.org/officeDocument/2006/relationships/slideLayout" Target="../slideLayouts/slideLayout7.xml"/><Relationship Id="rId10" Type="http://schemas.openxmlformats.org/officeDocument/2006/relationships/tags" Target="../tags/tag84.xml"/><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tags" Target="../tags/tag88.xml"/></Relationships>
</file>

<file path=ppt/slides/_rels/slide25.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tags" Target="../tags/tag100.xml"/><Relationship Id="rId18" Type="http://schemas.openxmlformats.org/officeDocument/2006/relationships/tags" Target="../tags/tag105.xml"/><Relationship Id="rId3" Type="http://schemas.openxmlformats.org/officeDocument/2006/relationships/tags" Target="../tags/tag90.xml"/><Relationship Id="rId21" Type="http://schemas.openxmlformats.org/officeDocument/2006/relationships/notesSlide" Target="../notesSlides/notesSlide25.xml"/><Relationship Id="rId7" Type="http://schemas.openxmlformats.org/officeDocument/2006/relationships/tags" Target="../tags/tag94.xml"/><Relationship Id="rId12" Type="http://schemas.openxmlformats.org/officeDocument/2006/relationships/tags" Target="../tags/tag99.xml"/><Relationship Id="rId17" Type="http://schemas.openxmlformats.org/officeDocument/2006/relationships/tags" Target="../tags/tag104.xml"/><Relationship Id="rId2" Type="http://schemas.openxmlformats.org/officeDocument/2006/relationships/tags" Target="../tags/tag89.xml"/><Relationship Id="rId16" Type="http://schemas.openxmlformats.org/officeDocument/2006/relationships/tags" Target="../tags/tag103.xml"/><Relationship Id="rId20" Type="http://schemas.openxmlformats.org/officeDocument/2006/relationships/slideLayout" Target="../slideLayouts/slideLayout7.xml"/><Relationship Id="rId1" Type="http://schemas.openxmlformats.org/officeDocument/2006/relationships/themeOverride" Target="../theme/themeOverride22.xml"/><Relationship Id="rId6" Type="http://schemas.openxmlformats.org/officeDocument/2006/relationships/tags" Target="../tags/tag93.xml"/><Relationship Id="rId11" Type="http://schemas.openxmlformats.org/officeDocument/2006/relationships/tags" Target="../tags/tag98.xml"/><Relationship Id="rId5" Type="http://schemas.openxmlformats.org/officeDocument/2006/relationships/tags" Target="../tags/tag92.xml"/><Relationship Id="rId15" Type="http://schemas.openxmlformats.org/officeDocument/2006/relationships/tags" Target="../tags/tag102.xml"/><Relationship Id="rId10" Type="http://schemas.openxmlformats.org/officeDocument/2006/relationships/tags" Target="../tags/tag97.xml"/><Relationship Id="rId19" Type="http://schemas.openxmlformats.org/officeDocument/2006/relationships/tags" Target="../tags/tag106.xml"/><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tags" Target="../tags/tag101.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themeOverride" Target="../theme/themeOverride23.xml"/><Relationship Id="rId6" Type="http://schemas.openxmlformats.org/officeDocument/2006/relationships/tags" Target="../tags/tag111.xml"/><Relationship Id="rId5" Type="http://schemas.openxmlformats.org/officeDocument/2006/relationships/tags" Target="../tags/tag110.xml"/><Relationship Id="rId10" Type="http://schemas.openxmlformats.org/officeDocument/2006/relationships/image" Target="../media/image13.jpeg"/><Relationship Id="rId4" Type="http://schemas.openxmlformats.org/officeDocument/2006/relationships/tags" Target="../tags/tag109.xml"/><Relationship Id="rId9"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3.xml"/><Relationship Id="rId1" Type="http://schemas.openxmlformats.org/officeDocument/2006/relationships/themeOverride" Target="../theme/themeOverride24.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tags" Target="../tags/tag125.xml"/><Relationship Id="rId18" Type="http://schemas.openxmlformats.org/officeDocument/2006/relationships/notesSlide" Target="../notesSlides/notesSlide28.xml"/><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tags" Target="../tags/tag124.xml"/><Relationship Id="rId17" Type="http://schemas.openxmlformats.org/officeDocument/2006/relationships/slideLayout" Target="../slideLayouts/slideLayout7.xml"/><Relationship Id="rId2" Type="http://schemas.openxmlformats.org/officeDocument/2006/relationships/tags" Target="../tags/tag114.xml"/><Relationship Id="rId16" Type="http://schemas.openxmlformats.org/officeDocument/2006/relationships/tags" Target="../tags/tag128.xml"/><Relationship Id="rId1" Type="http://schemas.openxmlformats.org/officeDocument/2006/relationships/themeOverride" Target="../theme/themeOverride25.xml"/><Relationship Id="rId6" Type="http://schemas.openxmlformats.org/officeDocument/2006/relationships/tags" Target="../tags/tag118.xml"/><Relationship Id="rId11" Type="http://schemas.openxmlformats.org/officeDocument/2006/relationships/tags" Target="../tags/tag123.xml"/><Relationship Id="rId5" Type="http://schemas.openxmlformats.org/officeDocument/2006/relationships/tags" Target="../tags/tag117.xml"/><Relationship Id="rId15" Type="http://schemas.openxmlformats.org/officeDocument/2006/relationships/tags" Target="../tags/tag127.xml"/><Relationship Id="rId10" Type="http://schemas.openxmlformats.org/officeDocument/2006/relationships/tags" Target="../tags/tag122.xml"/><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tags" Target="../tags/tag126.xml"/></Relationships>
</file>

<file path=ppt/slides/_rels/slide29.xml.rels><?xml version="1.0" encoding="UTF-8" standalone="yes"?>
<Relationships xmlns="http://schemas.openxmlformats.org/package/2006/relationships"><Relationship Id="rId8" Type="http://schemas.openxmlformats.org/officeDocument/2006/relationships/tags" Target="../tags/tag135.xml"/><Relationship Id="rId13" Type="http://schemas.openxmlformats.org/officeDocument/2006/relationships/tags" Target="../tags/tag140.xml"/><Relationship Id="rId18" Type="http://schemas.openxmlformats.org/officeDocument/2006/relationships/tags" Target="../tags/tag145.xml"/><Relationship Id="rId3" Type="http://schemas.openxmlformats.org/officeDocument/2006/relationships/tags" Target="../tags/tag130.xml"/><Relationship Id="rId21" Type="http://schemas.openxmlformats.org/officeDocument/2006/relationships/tags" Target="../tags/tag148.xml"/><Relationship Id="rId7" Type="http://schemas.openxmlformats.org/officeDocument/2006/relationships/tags" Target="../tags/tag134.xml"/><Relationship Id="rId12" Type="http://schemas.openxmlformats.org/officeDocument/2006/relationships/tags" Target="../tags/tag139.xml"/><Relationship Id="rId17" Type="http://schemas.openxmlformats.org/officeDocument/2006/relationships/tags" Target="../tags/tag144.xml"/><Relationship Id="rId2" Type="http://schemas.openxmlformats.org/officeDocument/2006/relationships/tags" Target="../tags/tag129.xml"/><Relationship Id="rId16" Type="http://schemas.openxmlformats.org/officeDocument/2006/relationships/tags" Target="../tags/tag143.xml"/><Relationship Id="rId20" Type="http://schemas.openxmlformats.org/officeDocument/2006/relationships/tags" Target="../tags/tag147.xml"/><Relationship Id="rId1" Type="http://schemas.openxmlformats.org/officeDocument/2006/relationships/themeOverride" Target="../theme/themeOverride26.xml"/><Relationship Id="rId6" Type="http://schemas.openxmlformats.org/officeDocument/2006/relationships/tags" Target="../tags/tag133.xml"/><Relationship Id="rId11" Type="http://schemas.openxmlformats.org/officeDocument/2006/relationships/tags" Target="../tags/tag138.xml"/><Relationship Id="rId5" Type="http://schemas.openxmlformats.org/officeDocument/2006/relationships/tags" Target="../tags/tag132.xml"/><Relationship Id="rId15" Type="http://schemas.openxmlformats.org/officeDocument/2006/relationships/tags" Target="../tags/tag142.xml"/><Relationship Id="rId23" Type="http://schemas.openxmlformats.org/officeDocument/2006/relationships/notesSlide" Target="../notesSlides/notesSlide29.xml"/><Relationship Id="rId10" Type="http://schemas.openxmlformats.org/officeDocument/2006/relationships/tags" Target="../tags/tag137.xml"/><Relationship Id="rId19" Type="http://schemas.openxmlformats.org/officeDocument/2006/relationships/tags" Target="../tags/tag146.xml"/><Relationship Id="rId4" Type="http://schemas.openxmlformats.org/officeDocument/2006/relationships/tags" Target="../tags/tag131.xml"/><Relationship Id="rId9" Type="http://schemas.openxmlformats.org/officeDocument/2006/relationships/tags" Target="../tags/tag136.xml"/><Relationship Id="rId14" Type="http://schemas.openxmlformats.org/officeDocument/2006/relationships/tags" Target="../tags/tag141.xml"/><Relationship Id="rId2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hemeOverride" Target="../theme/themeOverride2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hemeOverride" Target="../theme/themeOverride2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hemeOverride" Target="../theme/themeOverride2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hemeOverride" Target="../theme/themeOverride30.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hemeOverride" Target="../theme/themeOverride3.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hemeOverride" Target="../theme/themeOverride4.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hemeOverride" Target="../theme/themeOverride5.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hemeOverride" Target="../theme/themeOverride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hemeOverride" Target="../theme/themeOverride7.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hemeOverride" Target="../theme/themeOverr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p:cNvGrpSpPr/>
          <p:nvPr/>
        </p:nvGrpSpPr>
        <p:grpSpPr>
          <a:xfrm>
            <a:off x="9153029" y="1646431"/>
            <a:ext cx="1854200" cy="1854200"/>
            <a:chOff x="4505325" y="1543050"/>
            <a:chExt cx="1854200" cy="1854200"/>
          </a:xfrm>
          <a:effectLst>
            <a:outerShdw blurRad="127000" dist="63500" dir="2700000" algn="tl" rotWithShape="0">
              <a:prstClr val="black">
                <a:alpha val="30000"/>
              </a:prstClr>
            </a:outerShdw>
          </a:effectLst>
        </p:grpSpPr>
        <p:sp>
          <p:nvSpPr>
            <p:cNvPr id="71" name="椭圆 70"/>
            <p:cNvSpPr/>
            <p:nvPr/>
          </p:nvSpPr>
          <p:spPr>
            <a:xfrm>
              <a:off x="4505325" y="1543050"/>
              <a:ext cx="1854200" cy="1854200"/>
            </a:xfrm>
            <a:prstGeom prst="ellipse">
              <a:avLst/>
            </a:prstGeom>
            <a:solidFill>
              <a:srgbClr val="59678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4625975" y="1663700"/>
              <a:ext cx="1612900" cy="1612900"/>
            </a:xfrm>
            <a:prstGeom prst="ellipse">
              <a:avLst/>
            </a:prstGeom>
            <a:blipFill>
              <a:blip r:embed="rId4" cstate="print">
                <a:extLst>
                  <a:ext uri="{28A0092B-C50C-407E-A947-70E740481C1C}">
                    <a14:useLocalDpi xmlns:a14="http://schemas.microsoft.com/office/drawing/2010/main" val="0"/>
                  </a:ext>
                </a:extLst>
              </a:blip>
              <a:stretch>
                <a:fillRect r="-29142"/>
              </a:stretch>
            </a:blipFill>
            <a:ln w="12700">
              <a:noFill/>
            </a:ln>
            <a:effectLst>
              <a:innerShdw blurRad="381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4" name="TextBox 55"/>
          <p:cNvSpPr txBox="1"/>
          <p:nvPr/>
        </p:nvSpPr>
        <p:spPr>
          <a:xfrm>
            <a:off x="8377460" y="3729741"/>
            <a:ext cx="3007222" cy="623237"/>
          </a:xfrm>
          <a:prstGeom prst="rect">
            <a:avLst/>
          </a:prstGeom>
          <a:noFill/>
        </p:spPr>
        <p:txBody>
          <a:bodyPr wrap="square" lIns="68571" tIns="34285" rIns="68571" bIns="34285" rtlCol="0">
            <a:spAutoFit/>
          </a:bodyPr>
          <a:lstStyle/>
          <a:p>
            <a:pPr algn="dist"/>
            <a:r>
              <a:rPr lang="en-US" altLang="zh-CN" sz="3600" b="1" spc="300" dirty="0">
                <a:solidFill>
                  <a:srgbClr val="222B34"/>
                </a:solidFill>
                <a:cs typeface="+mn-ea"/>
                <a:sym typeface="+mn-lt"/>
              </a:rPr>
              <a:t>MY RESUME</a:t>
            </a:r>
            <a:endParaRPr lang="zh-CN" altLang="en-US" sz="3600" b="1" spc="300" dirty="0">
              <a:solidFill>
                <a:srgbClr val="222B34"/>
              </a:solidFill>
              <a:cs typeface="+mn-ea"/>
              <a:sym typeface="+mn-lt"/>
            </a:endParaRPr>
          </a:p>
        </p:txBody>
      </p:sp>
      <p:sp>
        <p:nvSpPr>
          <p:cNvPr id="78" name="TextBox 55"/>
          <p:cNvSpPr txBox="1"/>
          <p:nvPr/>
        </p:nvSpPr>
        <p:spPr>
          <a:xfrm>
            <a:off x="9102676" y="4827011"/>
            <a:ext cx="2282067" cy="315461"/>
          </a:xfrm>
          <a:prstGeom prst="rect">
            <a:avLst/>
          </a:prstGeom>
          <a:noFill/>
        </p:spPr>
        <p:txBody>
          <a:bodyPr wrap="square" lIns="68571" tIns="34285" rIns="68571" bIns="34285" rtlCol="0">
            <a:spAutoFit/>
          </a:bodyPr>
          <a:lstStyle/>
          <a:p>
            <a:pPr algn="dist"/>
            <a:r>
              <a:rPr lang="zh-CN" altLang="en-US" sz="1600" spc="300" dirty="0" smtClean="0">
                <a:solidFill>
                  <a:srgbClr val="222838"/>
                </a:solidFill>
                <a:cs typeface="+mn-ea"/>
                <a:sym typeface="+mn-lt"/>
              </a:rPr>
              <a:t>专  业：市场营销</a:t>
            </a:r>
            <a:endParaRPr lang="zh-CN" altLang="en-US" sz="1600" spc="300" dirty="0">
              <a:solidFill>
                <a:srgbClr val="222838"/>
              </a:solidFill>
              <a:cs typeface="+mn-ea"/>
              <a:sym typeface="+mn-lt"/>
            </a:endParaRPr>
          </a:p>
        </p:txBody>
      </p:sp>
      <p:sp>
        <p:nvSpPr>
          <p:cNvPr id="94" name="矩形 93"/>
          <p:cNvSpPr/>
          <p:nvPr/>
        </p:nvSpPr>
        <p:spPr>
          <a:xfrm>
            <a:off x="921496" y="202938"/>
            <a:ext cx="492443" cy="4361049"/>
          </a:xfrm>
          <a:prstGeom prst="rect">
            <a:avLst/>
          </a:prstGeom>
        </p:spPr>
        <p:txBody>
          <a:bodyPr vert="eaVert" wrap="square">
            <a:spAutoFit/>
          </a:bodyPr>
          <a:lstStyle/>
          <a:p>
            <a:r>
              <a:rPr lang="zh-CN" altLang="en-US" sz="2000" b="0" i="0" dirty="0">
                <a:solidFill>
                  <a:schemeClr val="tx1">
                    <a:lumMod val="85000"/>
                    <a:lumOff val="15000"/>
                  </a:schemeClr>
                </a:solidFill>
                <a:cs typeface="+mn-ea"/>
                <a:sym typeface="+mn-lt"/>
              </a:rPr>
              <a:t>“天下无难事，只怕有心人”</a:t>
            </a:r>
            <a:endParaRPr lang="zh-CN" altLang="en-US" sz="2000" dirty="0">
              <a:solidFill>
                <a:schemeClr val="tx1">
                  <a:lumMod val="85000"/>
                  <a:lumOff val="15000"/>
                </a:schemeClr>
              </a:solidFill>
              <a:cs typeface="+mn-ea"/>
              <a:sym typeface="+mn-lt"/>
            </a:endParaRPr>
          </a:p>
        </p:txBody>
      </p:sp>
      <p:sp>
        <p:nvSpPr>
          <p:cNvPr id="3" name="矩形 2"/>
          <p:cNvSpPr/>
          <p:nvPr/>
        </p:nvSpPr>
        <p:spPr>
          <a:xfrm>
            <a:off x="1560945" y="0"/>
            <a:ext cx="2124364" cy="5329382"/>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文本框 68"/>
          <p:cNvSpPr txBox="1"/>
          <p:nvPr/>
        </p:nvSpPr>
        <p:spPr>
          <a:xfrm>
            <a:off x="1720481" y="528602"/>
            <a:ext cx="1292662" cy="3785652"/>
          </a:xfrm>
          <a:prstGeom prst="rect">
            <a:avLst/>
          </a:prstGeom>
          <a:noFill/>
        </p:spPr>
        <p:txBody>
          <a:bodyPr vert="eaVert" wrap="none" rtlCol="0">
            <a:spAutoFit/>
          </a:bodyPr>
          <a:lstStyle/>
          <a:p>
            <a:r>
              <a:rPr lang="zh-CN" altLang="en-US" sz="7200" dirty="0" smtClean="0">
                <a:solidFill>
                  <a:schemeClr val="bg1"/>
                </a:solidFill>
                <a:cs typeface="+mn-ea"/>
                <a:sym typeface="+mn-lt"/>
              </a:rPr>
              <a:t>考研复试</a:t>
            </a:r>
            <a:endParaRPr lang="zh-CN" altLang="en-US" sz="7200" dirty="0">
              <a:solidFill>
                <a:schemeClr val="bg1"/>
              </a:solidFill>
              <a:cs typeface="+mn-ea"/>
              <a:sym typeface="+mn-lt"/>
            </a:endParaRPr>
          </a:p>
        </p:txBody>
      </p:sp>
      <p:sp>
        <p:nvSpPr>
          <p:cNvPr id="76" name="文本框 75"/>
          <p:cNvSpPr txBox="1"/>
          <p:nvPr/>
        </p:nvSpPr>
        <p:spPr>
          <a:xfrm>
            <a:off x="2914884" y="952301"/>
            <a:ext cx="492443" cy="2573782"/>
          </a:xfrm>
          <a:prstGeom prst="rect">
            <a:avLst/>
          </a:prstGeom>
          <a:noFill/>
        </p:spPr>
        <p:txBody>
          <a:bodyPr vert="eaVert" wrap="none" rtlCol="0">
            <a:spAutoFit/>
          </a:bodyPr>
          <a:lstStyle/>
          <a:p>
            <a:r>
              <a:rPr lang="zh-CN" altLang="en-US" sz="2000" dirty="0" smtClean="0">
                <a:solidFill>
                  <a:schemeClr val="bg1"/>
                </a:solidFill>
                <a:cs typeface="+mn-ea"/>
                <a:sym typeface="+mn-lt"/>
              </a:rPr>
              <a:t>研究生简介   </a:t>
            </a:r>
            <a:r>
              <a:rPr lang="zh-CN" altLang="en-US" sz="2000" dirty="0">
                <a:solidFill>
                  <a:schemeClr val="bg1"/>
                </a:solidFill>
                <a:cs typeface="+mn-ea"/>
                <a:sym typeface="+mn-lt"/>
              </a:rPr>
              <a:t>个人</a:t>
            </a:r>
            <a:r>
              <a:rPr lang="zh-CN" altLang="en-US" sz="2000" dirty="0" smtClean="0">
                <a:solidFill>
                  <a:schemeClr val="bg1"/>
                </a:solidFill>
                <a:cs typeface="+mn-ea"/>
                <a:sym typeface="+mn-lt"/>
              </a:rPr>
              <a:t>简历</a:t>
            </a:r>
            <a:endParaRPr lang="zh-CN" altLang="en-US" sz="2000" dirty="0">
              <a:solidFill>
                <a:schemeClr val="bg1"/>
              </a:solidFill>
              <a:cs typeface="+mn-ea"/>
              <a:sym typeface="+mn-lt"/>
            </a:endParaRPr>
          </a:p>
        </p:txBody>
      </p:sp>
      <p:sp>
        <p:nvSpPr>
          <p:cNvPr id="4" name="矩形 3"/>
          <p:cNvSpPr/>
          <p:nvPr/>
        </p:nvSpPr>
        <p:spPr>
          <a:xfrm>
            <a:off x="3463637" y="4174836"/>
            <a:ext cx="1092289" cy="2683164"/>
          </a:xfrm>
          <a:prstGeom prst="rect">
            <a:avLst/>
          </a:prstGeom>
          <a:blipFill>
            <a:blip r:embed="rId5"/>
            <a:stretch>
              <a:fillRect l="-2139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4205893" y="3737585"/>
            <a:ext cx="941366" cy="941366"/>
          </a:xfrm>
          <a:prstGeom prst="rect">
            <a:avLst/>
          </a:prstGeom>
          <a:noFill/>
          <a:ln w="28575">
            <a:solidFill>
              <a:srgbClr val="FFB4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p:cNvSpPr/>
          <p:nvPr/>
        </p:nvSpPr>
        <p:spPr>
          <a:xfrm>
            <a:off x="5312233" y="3255768"/>
            <a:ext cx="346463" cy="346463"/>
          </a:xfrm>
          <a:prstGeom prst="rect">
            <a:avLst/>
          </a:prstGeom>
          <a:solidFill>
            <a:srgbClr val="FFB4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TextBox 55"/>
          <p:cNvSpPr txBox="1"/>
          <p:nvPr/>
        </p:nvSpPr>
        <p:spPr>
          <a:xfrm>
            <a:off x="9102676" y="4432041"/>
            <a:ext cx="2282067" cy="313055"/>
          </a:xfrm>
          <a:prstGeom prst="rect">
            <a:avLst/>
          </a:prstGeom>
          <a:noFill/>
        </p:spPr>
        <p:txBody>
          <a:bodyPr wrap="square" lIns="68571" tIns="34285" rIns="68571" bIns="34285" rtlCol="0">
            <a:spAutoFit/>
          </a:bodyPr>
          <a:lstStyle/>
          <a:p>
            <a:pPr algn="dist"/>
            <a:r>
              <a:rPr lang="zh-CN" altLang="en-US" sz="1600" spc="300" dirty="0" smtClean="0">
                <a:solidFill>
                  <a:srgbClr val="222838"/>
                </a:solidFill>
                <a:cs typeface="+mn-ea"/>
                <a:sym typeface="+mn-lt"/>
              </a:rPr>
              <a:t>学生：</a:t>
            </a:r>
            <a:r>
              <a:rPr lang="en-US" altLang="zh-CN" sz="1600" spc="300" dirty="0">
                <a:solidFill>
                  <a:srgbClr val="222838"/>
                </a:solidFill>
                <a:cs typeface="+mn-ea"/>
                <a:sym typeface="+mn-lt"/>
              </a:rPr>
              <a:t>XXX</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16" presetClass="entr" presetSubtype="42" fill="hold" grpId="0" nodeType="withEffect">
                                      <p:stCondLst>
                                        <p:cond delay="1250"/>
                                      </p:stCondLst>
                                      <p:childTnLst>
                                        <p:set>
                                          <p:cBhvr>
                                            <p:cTn id="11" dur="1" fill="hold">
                                              <p:stCondLst>
                                                <p:cond delay="0"/>
                                              </p:stCondLst>
                                            </p:cTn>
                                            <p:tgtEl>
                                              <p:spTgt spid="76"/>
                                            </p:tgtEl>
                                            <p:attrNameLst>
                                              <p:attrName>style.visibility</p:attrName>
                                            </p:attrNameLst>
                                          </p:cBhvr>
                                          <p:to>
                                            <p:strVal val="visible"/>
                                          </p:to>
                                        </p:set>
                                        <p:animEffect transition="in" filter="barn(outHorizontal)">
                                          <p:cBhvr>
                                            <p:cTn id="12" dur="500"/>
                                            <p:tgtEl>
                                              <p:spTgt spid="76"/>
                                            </p:tgtEl>
                                          </p:cBhvr>
                                        </p:animEffect>
                                      </p:childTnLst>
                                    </p:cTn>
                                  </p:par>
                                </p:childTnLst>
                              </p:cTn>
                            </p:par>
                            <p:par>
                              <p:cTn id="13" fill="hold">
                                <p:stCondLst>
                                  <p:cond delay="1500"/>
                                </p:stCondLst>
                                <p:childTnLst>
                                  <p:par>
                                    <p:cTn id="14" presetID="2" presetClass="entr" presetSubtype="4" fill="hold" grpId="0" nodeType="afterEffect" p14:presetBounceEnd="40000">
                                      <p:stCondLst>
                                        <p:cond delay="0"/>
                                      </p:stCondLst>
                                      <p:childTnLst>
                                        <p:set>
                                          <p:cBhvr>
                                            <p:cTn id="15" dur="1" fill="hold">
                                              <p:stCondLst>
                                                <p:cond delay="0"/>
                                              </p:stCondLst>
                                            </p:cTn>
                                            <p:tgtEl>
                                              <p:spTgt spid="74"/>
                                            </p:tgtEl>
                                            <p:attrNameLst>
                                              <p:attrName>style.visibility</p:attrName>
                                            </p:attrNameLst>
                                          </p:cBhvr>
                                          <p:to>
                                            <p:strVal val="visible"/>
                                          </p:to>
                                        </p:set>
                                        <p:anim calcmode="lin" valueType="num" p14:bounceEnd="40000">
                                          <p:cBhvr additive="base">
                                            <p:cTn id="16" dur="750" fill="hold"/>
                                            <p:tgtEl>
                                              <p:spTgt spid="74"/>
                                            </p:tgtEl>
                                            <p:attrNameLst>
                                              <p:attrName>ppt_x</p:attrName>
                                            </p:attrNameLst>
                                          </p:cBhvr>
                                          <p:tavLst>
                                            <p:tav tm="0">
                                              <p:val>
                                                <p:strVal val="#ppt_x"/>
                                              </p:val>
                                            </p:tav>
                                            <p:tav tm="100000">
                                              <p:val>
                                                <p:strVal val="#ppt_x"/>
                                              </p:val>
                                            </p:tav>
                                          </p:tavLst>
                                        </p:anim>
                                        <p:anim calcmode="lin" valueType="num" p14:bounceEnd="40000">
                                          <p:cBhvr additive="base">
                                            <p:cTn id="17" dur="750" fill="hold"/>
                                            <p:tgtEl>
                                              <p:spTgt spid="74"/>
                                            </p:tgtEl>
                                            <p:attrNameLst>
                                              <p:attrName>ppt_y</p:attrName>
                                            </p:attrNameLst>
                                          </p:cBhvr>
                                          <p:tavLst>
                                            <p:tav tm="0">
                                              <p:val>
                                                <p:strVal val="1+#ppt_h/2"/>
                                              </p:val>
                                            </p:tav>
                                            <p:tav tm="100000">
                                              <p:val>
                                                <p:strVal val="#ppt_y"/>
                                              </p:val>
                                            </p:tav>
                                          </p:tavLst>
                                        </p:anim>
                                      </p:childTnLst>
                                    </p:cTn>
                                  </p:par>
                                  <p:par>
                                    <p:cTn id="18" presetID="53" presetClass="entr" presetSubtype="16" fill="hold" nodeType="withEffect">
                                      <p:stCondLst>
                                        <p:cond delay="250"/>
                                      </p:stCondLst>
                                      <p:childTnLst>
                                        <p:set>
                                          <p:cBhvr>
                                            <p:cTn id="19" dur="1" fill="hold">
                                              <p:stCondLst>
                                                <p:cond delay="0"/>
                                              </p:stCondLst>
                                            </p:cTn>
                                            <p:tgtEl>
                                              <p:spTgt spid="70"/>
                                            </p:tgtEl>
                                            <p:attrNameLst>
                                              <p:attrName>style.visibility</p:attrName>
                                            </p:attrNameLst>
                                          </p:cBhvr>
                                          <p:to>
                                            <p:strVal val="visible"/>
                                          </p:to>
                                        </p:set>
                                        <p:anim calcmode="lin" valueType="num">
                                          <p:cBhvr>
                                            <p:cTn id="20" dur="500" fill="hold"/>
                                            <p:tgtEl>
                                              <p:spTgt spid="70"/>
                                            </p:tgtEl>
                                            <p:attrNameLst>
                                              <p:attrName>ppt_w</p:attrName>
                                            </p:attrNameLst>
                                          </p:cBhvr>
                                          <p:tavLst>
                                            <p:tav tm="0">
                                              <p:val>
                                                <p:fltVal val="0"/>
                                              </p:val>
                                            </p:tav>
                                            <p:tav tm="100000">
                                              <p:val>
                                                <p:strVal val="#ppt_w"/>
                                              </p:val>
                                            </p:tav>
                                          </p:tavLst>
                                        </p:anim>
                                        <p:anim calcmode="lin" valueType="num">
                                          <p:cBhvr>
                                            <p:cTn id="21" dur="500" fill="hold"/>
                                            <p:tgtEl>
                                              <p:spTgt spid="70"/>
                                            </p:tgtEl>
                                            <p:attrNameLst>
                                              <p:attrName>ppt_h</p:attrName>
                                            </p:attrNameLst>
                                          </p:cBhvr>
                                          <p:tavLst>
                                            <p:tav tm="0">
                                              <p:val>
                                                <p:fltVal val="0"/>
                                              </p:val>
                                            </p:tav>
                                            <p:tav tm="100000">
                                              <p:val>
                                                <p:strVal val="#ppt_h"/>
                                              </p:val>
                                            </p:tav>
                                          </p:tavLst>
                                        </p:anim>
                                        <p:animEffect transition="in" filter="fade">
                                          <p:cBhvr>
                                            <p:cTn id="22" dur="500"/>
                                            <p:tgtEl>
                                              <p:spTgt spid="70"/>
                                            </p:tgtEl>
                                          </p:cBhvr>
                                        </p:animEffect>
                                      </p:childTnLst>
                                    </p:cTn>
                                  </p:par>
                                  <p:par>
                                    <p:cTn id="23" presetID="2" presetClass="entr" presetSubtype="4" fill="hold" grpId="0" nodeType="withEffect" p14:presetBounceEnd="40000">
                                      <p:stCondLst>
                                        <p:cond delay="0"/>
                                      </p:stCondLst>
                                      <p:childTnLst>
                                        <p:set>
                                          <p:cBhvr>
                                            <p:cTn id="24" dur="1" fill="hold">
                                              <p:stCondLst>
                                                <p:cond delay="0"/>
                                              </p:stCondLst>
                                            </p:cTn>
                                            <p:tgtEl>
                                              <p:spTgt spid="78"/>
                                            </p:tgtEl>
                                            <p:attrNameLst>
                                              <p:attrName>style.visibility</p:attrName>
                                            </p:attrNameLst>
                                          </p:cBhvr>
                                          <p:to>
                                            <p:strVal val="visible"/>
                                          </p:to>
                                        </p:set>
                                        <p:anim calcmode="lin" valueType="num" p14:bounceEnd="40000">
                                          <p:cBhvr additive="base">
                                            <p:cTn id="25" dur="750" fill="hold"/>
                                            <p:tgtEl>
                                              <p:spTgt spid="78"/>
                                            </p:tgtEl>
                                            <p:attrNameLst>
                                              <p:attrName>ppt_x</p:attrName>
                                            </p:attrNameLst>
                                          </p:cBhvr>
                                          <p:tavLst>
                                            <p:tav tm="0">
                                              <p:val>
                                                <p:strVal val="#ppt_x"/>
                                              </p:val>
                                            </p:tav>
                                            <p:tav tm="100000">
                                              <p:val>
                                                <p:strVal val="#ppt_x"/>
                                              </p:val>
                                            </p:tav>
                                          </p:tavLst>
                                        </p:anim>
                                        <p:anim calcmode="lin" valueType="num" p14:bounceEnd="40000">
                                          <p:cBhvr additive="base">
                                            <p:cTn id="26" dur="750" fill="hold"/>
                                            <p:tgtEl>
                                              <p:spTgt spid="78"/>
                                            </p:tgtEl>
                                            <p:attrNameLst>
                                              <p:attrName>ppt_y</p:attrName>
                                            </p:attrNameLst>
                                          </p:cBhvr>
                                          <p:tavLst>
                                            <p:tav tm="0">
                                              <p:val>
                                                <p:strVal val="1+#ppt_h/2"/>
                                              </p:val>
                                            </p:tav>
                                            <p:tav tm="100000">
                                              <p:val>
                                                <p:strVal val="#ppt_y"/>
                                              </p:val>
                                            </p:tav>
                                          </p:tavLst>
                                        </p:anim>
                                      </p:childTnLst>
                                    </p:cTn>
                                  </p:par>
                                  <p:par>
                                    <p:cTn id="27" presetID="2" presetClass="entr" presetSubtype="8" fill="hold" grpId="0" nodeType="withEffect" p14:presetBounceEnd="56000">
                                      <p:stCondLst>
                                        <p:cond delay="0"/>
                                      </p:stCondLst>
                                      <p:childTnLst>
                                        <p:set>
                                          <p:cBhvr>
                                            <p:cTn id="28" dur="1" fill="hold">
                                              <p:stCondLst>
                                                <p:cond delay="0"/>
                                              </p:stCondLst>
                                            </p:cTn>
                                            <p:tgtEl>
                                              <p:spTgt spid="94"/>
                                            </p:tgtEl>
                                            <p:attrNameLst>
                                              <p:attrName>style.visibility</p:attrName>
                                            </p:attrNameLst>
                                          </p:cBhvr>
                                          <p:to>
                                            <p:strVal val="visible"/>
                                          </p:to>
                                        </p:set>
                                        <p:anim calcmode="lin" valueType="num" p14:bounceEnd="56000">
                                          <p:cBhvr additive="base">
                                            <p:cTn id="29" dur="1000" fill="hold"/>
                                            <p:tgtEl>
                                              <p:spTgt spid="94"/>
                                            </p:tgtEl>
                                            <p:attrNameLst>
                                              <p:attrName>ppt_x</p:attrName>
                                            </p:attrNameLst>
                                          </p:cBhvr>
                                          <p:tavLst>
                                            <p:tav tm="0">
                                              <p:val>
                                                <p:strVal val="0-#ppt_w/2"/>
                                              </p:val>
                                            </p:tav>
                                            <p:tav tm="100000">
                                              <p:val>
                                                <p:strVal val="#ppt_x"/>
                                              </p:val>
                                            </p:tav>
                                          </p:tavLst>
                                        </p:anim>
                                        <p:anim calcmode="lin" valueType="num" p14:bounceEnd="56000">
                                          <p:cBhvr additive="base">
                                            <p:cTn id="30" dur="1000" fill="hold"/>
                                            <p:tgtEl>
                                              <p:spTgt spid="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8" grpId="0"/>
          <p:bldP spid="94" grpId="0"/>
          <p:bldP spid="69" grpId="0"/>
          <p:bldP spid="7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16" presetClass="entr" presetSubtype="42" fill="hold" grpId="0" nodeType="withEffect">
                                      <p:stCondLst>
                                        <p:cond delay="1250"/>
                                      </p:stCondLst>
                                      <p:childTnLst>
                                        <p:set>
                                          <p:cBhvr>
                                            <p:cTn id="11" dur="1" fill="hold">
                                              <p:stCondLst>
                                                <p:cond delay="0"/>
                                              </p:stCondLst>
                                            </p:cTn>
                                            <p:tgtEl>
                                              <p:spTgt spid="76"/>
                                            </p:tgtEl>
                                            <p:attrNameLst>
                                              <p:attrName>style.visibility</p:attrName>
                                            </p:attrNameLst>
                                          </p:cBhvr>
                                          <p:to>
                                            <p:strVal val="visible"/>
                                          </p:to>
                                        </p:set>
                                        <p:animEffect transition="in" filter="barn(outHorizontal)">
                                          <p:cBhvr>
                                            <p:cTn id="12" dur="500"/>
                                            <p:tgtEl>
                                              <p:spTgt spid="76"/>
                                            </p:tgtEl>
                                          </p:cBhvr>
                                        </p:animEffect>
                                      </p:childTnLst>
                                    </p:cTn>
                                  </p:par>
                                </p:childTnLst>
                              </p:cTn>
                            </p:par>
                            <p:par>
                              <p:cTn id="13" fill="hold">
                                <p:stCondLst>
                                  <p:cond delay="1500"/>
                                </p:stCondLst>
                                <p:childTnLst>
                                  <p:par>
                                    <p:cTn id="14" presetID="2" presetClass="entr" presetSubtype="4" fill="hold" grpId="0" nodeType="afterEffect">
                                      <p:stCondLst>
                                        <p:cond delay="0"/>
                                      </p:stCondLst>
                                      <p:childTnLst>
                                        <p:set>
                                          <p:cBhvr>
                                            <p:cTn id="15" dur="1" fill="hold">
                                              <p:stCondLst>
                                                <p:cond delay="0"/>
                                              </p:stCondLst>
                                            </p:cTn>
                                            <p:tgtEl>
                                              <p:spTgt spid="74"/>
                                            </p:tgtEl>
                                            <p:attrNameLst>
                                              <p:attrName>style.visibility</p:attrName>
                                            </p:attrNameLst>
                                          </p:cBhvr>
                                          <p:to>
                                            <p:strVal val="visible"/>
                                          </p:to>
                                        </p:set>
                                        <p:anim calcmode="lin" valueType="num">
                                          <p:cBhvr additive="base">
                                            <p:cTn id="16" dur="750" fill="hold"/>
                                            <p:tgtEl>
                                              <p:spTgt spid="74"/>
                                            </p:tgtEl>
                                            <p:attrNameLst>
                                              <p:attrName>ppt_x</p:attrName>
                                            </p:attrNameLst>
                                          </p:cBhvr>
                                          <p:tavLst>
                                            <p:tav tm="0">
                                              <p:val>
                                                <p:strVal val="#ppt_x"/>
                                              </p:val>
                                            </p:tav>
                                            <p:tav tm="100000">
                                              <p:val>
                                                <p:strVal val="#ppt_x"/>
                                              </p:val>
                                            </p:tav>
                                          </p:tavLst>
                                        </p:anim>
                                        <p:anim calcmode="lin" valueType="num">
                                          <p:cBhvr additive="base">
                                            <p:cTn id="17" dur="750" fill="hold"/>
                                            <p:tgtEl>
                                              <p:spTgt spid="74"/>
                                            </p:tgtEl>
                                            <p:attrNameLst>
                                              <p:attrName>ppt_y</p:attrName>
                                            </p:attrNameLst>
                                          </p:cBhvr>
                                          <p:tavLst>
                                            <p:tav tm="0">
                                              <p:val>
                                                <p:strVal val="1+#ppt_h/2"/>
                                              </p:val>
                                            </p:tav>
                                            <p:tav tm="100000">
                                              <p:val>
                                                <p:strVal val="#ppt_y"/>
                                              </p:val>
                                            </p:tav>
                                          </p:tavLst>
                                        </p:anim>
                                      </p:childTnLst>
                                    </p:cTn>
                                  </p:par>
                                  <p:par>
                                    <p:cTn id="18" presetID="53" presetClass="entr" presetSubtype="16" fill="hold" nodeType="withEffect">
                                      <p:stCondLst>
                                        <p:cond delay="250"/>
                                      </p:stCondLst>
                                      <p:childTnLst>
                                        <p:set>
                                          <p:cBhvr>
                                            <p:cTn id="19" dur="1" fill="hold">
                                              <p:stCondLst>
                                                <p:cond delay="0"/>
                                              </p:stCondLst>
                                            </p:cTn>
                                            <p:tgtEl>
                                              <p:spTgt spid="70"/>
                                            </p:tgtEl>
                                            <p:attrNameLst>
                                              <p:attrName>style.visibility</p:attrName>
                                            </p:attrNameLst>
                                          </p:cBhvr>
                                          <p:to>
                                            <p:strVal val="visible"/>
                                          </p:to>
                                        </p:set>
                                        <p:anim calcmode="lin" valueType="num">
                                          <p:cBhvr>
                                            <p:cTn id="20" dur="500" fill="hold"/>
                                            <p:tgtEl>
                                              <p:spTgt spid="70"/>
                                            </p:tgtEl>
                                            <p:attrNameLst>
                                              <p:attrName>ppt_w</p:attrName>
                                            </p:attrNameLst>
                                          </p:cBhvr>
                                          <p:tavLst>
                                            <p:tav tm="0">
                                              <p:val>
                                                <p:fltVal val="0"/>
                                              </p:val>
                                            </p:tav>
                                            <p:tav tm="100000">
                                              <p:val>
                                                <p:strVal val="#ppt_w"/>
                                              </p:val>
                                            </p:tav>
                                          </p:tavLst>
                                        </p:anim>
                                        <p:anim calcmode="lin" valueType="num">
                                          <p:cBhvr>
                                            <p:cTn id="21" dur="500" fill="hold"/>
                                            <p:tgtEl>
                                              <p:spTgt spid="70"/>
                                            </p:tgtEl>
                                            <p:attrNameLst>
                                              <p:attrName>ppt_h</p:attrName>
                                            </p:attrNameLst>
                                          </p:cBhvr>
                                          <p:tavLst>
                                            <p:tav tm="0">
                                              <p:val>
                                                <p:fltVal val="0"/>
                                              </p:val>
                                            </p:tav>
                                            <p:tav tm="100000">
                                              <p:val>
                                                <p:strVal val="#ppt_h"/>
                                              </p:val>
                                            </p:tav>
                                          </p:tavLst>
                                        </p:anim>
                                        <p:animEffect transition="in" filter="fade">
                                          <p:cBhvr>
                                            <p:cTn id="22" dur="500"/>
                                            <p:tgtEl>
                                              <p:spTgt spid="70"/>
                                            </p:tgtEl>
                                          </p:cBhvr>
                                        </p:animEffect>
                                      </p:childTnLst>
                                    </p:cTn>
                                  </p:par>
                                  <p:par>
                                    <p:cTn id="23" presetID="2" presetClass="entr" presetSubtype="4"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anim calcmode="lin" valueType="num">
                                          <p:cBhvr additive="base">
                                            <p:cTn id="25" dur="750" fill="hold"/>
                                            <p:tgtEl>
                                              <p:spTgt spid="78"/>
                                            </p:tgtEl>
                                            <p:attrNameLst>
                                              <p:attrName>ppt_x</p:attrName>
                                            </p:attrNameLst>
                                          </p:cBhvr>
                                          <p:tavLst>
                                            <p:tav tm="0">
                                              <p:val>
                                                <p:strVal val="#ppt_x"/>
                                              </p:val>
                                            </p:tav>
                                            <p:tav tm="100000">
                                              <p:val>
                                                <p:strVal val="#ppt_x"/>
                                              </p:val>
                                            </p:tav>
                                          </p:tavLst>
                                        </p:anim>
                                        <p:anim calcmode="lin" valueType="num">
                                          <p:cBhvr additive="base">
                                            <p:cTn id="26" dur="750" fill="hold"/>
                                            <p:tgtEl>
                                              <p:spTgt spid="78"/>
                                            </p:tgtEl>
                                            <p:attrNameLst>
                                              <p:attrName>ppt_y</p:attrName>
                                            </p:attrNameLst>
                                          </p:cBhvr>
                                          <p:tavLst>
                                            <p:tav tm="0">
                                              <p:val>
                                                <p:strVal val="1+#ppt_h/2"/>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94"/>
                                            </p:tgtEl>
                                            <p:attrNameLst>
                                              <p:attrName>style.visibility</p:attrName>
                                            </p:attrNameLst>
                                          </p:cBhvr>
                                          <p:to>
                                            <p:strVal val="visible"/>
                                          </p:to>
                                        </p:set>
                                        <p:anim calcmode="lin" valueType="num">
                                          <p:cBhvr additive="base">
                                            <p:cTn id="29" dur="1000" fill="hold"/>
                                            <p:tgtEl>
                                              <p:spTgt spid="94"/>
                                            </p:tgtEl>
                                            <p:attrNameLst>
                                              <p:attrName>ppt_x</p:attrName>
                                            </p:attrNameLst>
                                          </p:cBhvr>
                                          <p:tavLst>
                                            <p:tav tm="0">
                                              <p:val>
                                                <p:strVal val="0-#ppt_w/2"/>
                                              </p:val>
                                            </p:tav>
                                            <p:tav tm="100000">
                                              <p:val>
                                                <p:strVal val="#ppt_x"/>
                                              </p:val>
                                            </p:tav>
                                          </p:tavLst>
                                        </p:anim>
                                        <p:anim calcmode="lin" valueType="num">
                                          <p:cBhvr additive="base">
                                            <p:cTn id="30" dur="1000" fill="hold"/>
                                            <p:tgtEl>
                                              <p:spTgt spid="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8" grpId="0"/>
          <p:bldP spid="94" grpId="0"/>
          <p:bldP spid="69" grpId="0"/>
          <p:bldP spid="76"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0"/>
            <a:ext cx="12192000" cy="3712191"/>
          </a:xfrm>
          <a:prstGeom prst="rect">
            <a:avLst/>
          </a:prstGeom>
          <a:blipFill>
            <a:blip r:embed="rId3"/>
            <a:stretch>
              <a:fillRect l="-1723" t="-135543" r="1" b="-355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1560945" y="776835"/>
            <a:ext cx="2124364" cy="4552547"/>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2063519" y="2852491"/>
            <a:ext cx="1082348" cy="2215991"/>
          </a:xfrm>
          <a:prstGeom prst="rect">
            <a:avLst/>
          </a:prstGeom>
          <a:noFill/>
        </p:spPr>
        <p:txBody>
          <a:bodyPr vert="horz" wrap="none" rtlCol="0">
            <a:spAutoFit/>
          </a:bodyPr>
          <a:lstStyle/>
          <a:p>
            <a:r>
              <a:rPr lang="en-US" altLang="zh-CN" sz="13800" dirty="0">
                <a:solidFill>
                  <a:schemeClr val="bg1"/>
                </a:solidFill>
                <a:cs typeface="+mn-ea"/>
                <a:sym typeface="+mn-lt"/>
              </a:rPr>
              <a:t>2</a:t>
            </a:r>
            <a:endParaRPr lang="zh-CN" altLang="en-US" sz="13800" dirty="0">
              <a:solidFill>
                <a:schemeClr val="bg1"/>
              </a:solidFill>
              <a:cs typeface="+mn-ea"/>
              <a:sym typeface="+mn-lt"/>
            </a:endParaRPr>
          </a:p>
        </p:txBody>
      </p:sp>
      <p:sp>
        <p:nvSpPr>
          <p:cNvPr id="7" name="矩形 6"/>
          <p:cNvSpPr/>
          <p:nvPr/>
        </p:nvSpPr>
        <p:spPr>
          <a:xfrm>
            <a:off x="1090262" y="4884606"/>
            <a:ext cx="941366" cy="941366"/>
          </a:xfrm>
          <a:prstGeom prst="rect">
            <a:avLst/>
          </a:prstGeom>
          <a:noFill/>
          <a:ln w="28575">
            <a:solidFill>
              <a:srgbClr val="FFB4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2172958" y="5909957"/>
            <a:ext cx="254654" cy="254654"/>
          </a:xfrm>
          <a:prstGeom prst="rect">
            <a:avLst/>
          </a:prstGeom>
          <a:solidFill>
            <a:srgbClr val="FFB4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10902915" y="3429000"/>
            <a:ext cx="592818" cy="592818"/>
          </a:xfrm>
          <a:prstGeom prst="rect">
            <a:avLst/>
          </a:prstGeom>
          <a:solidFill>
            <a:srgbClr val="FFB4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Title 1"/>
          <p:cNvSpPr txBox="1"/>
          <p:nvPr/>
        </p:nvSpPr>
        <p:spPr>
          <a:xfrm>
            <a:off x="4342959" y="4562104"/>
            <a:ext cx="3667670" cy="506378"/>
          </a:xfrm>
          <a:prstGeom prst="rect">
            <a:avLst/>
          </a:prstGeom>
          <a:noFill/>
          <a:effectLst/>
        </p:spPr>
        <p:txBody>
          <a:bodyPr anchor="ctr" anchorCtr="0">
            <a:noAutofit/>
          </a:bodyPr>
          <a:lstStyle>
            <a:lvl1pPr algn="ctr" defTabSz="914400" rtl="0" eaLnBrk="1" latinLnBrk="0" hangingPunct="1">
              <a:lnSpc>
                <a:spcPct val="90000"/>
              </a:lnSpc>
              <a:spcBef>
                <a:spcPct val="0"/>
              </a:spcBef>
              <a:buNone/>
              <a:defRPr sz="4000" kern="1200">
                <a:solidFill>
                  <a:schemeClr val="bg1"/>
                </a:solidFill>
                <a:latin typeface="+mj-lt"/>
                <a:ea typeface="+mj-ea"/>
                <a:cs typeface="+mj-cs"/>
              </a:defRPr>
            </a:lvl1pPr>
          </a:lstStyle>
          <a:p>
            <a:pPr algn="l" defTabSz="685800">
              <a:defRPr/>
            </a:pPr>
            <a:r>
              <a:rPr lang="zh-CN" altLang="en-US" sz="4400" spc="300" dirty="0" smtClean="0">
                <a:solidFill>
                  <a:schemeClr val="tx1">
                    <a:lumMod val="85000"/>
                    <a:lumOff val="15000"/>
                  </a:schemeClr>
                </a:solidFill>
                <a:latin typeface="+mn-lt"/>
                <a:ea typeface="+mn-ea"/>
                <a:cs typeface="+mn-ea"/>
                <a:sym typeface="+mn-lt"/>
              </a:rPr>
              <a:t>科研成果</a:t>
            </a:r>
            <a:endParaRPr lang="en-US" altLang="zh-CN" sz="4400" spc="300" dirty="0">
              <a:solidFill>
                <a:schemeClr val="tx1">
                  <a:lumMod val="85000"/>
                  <a:lumOff val="15000"/>
                </a:schemeClr>
              </a:solidFill>
              <a:latin typeface="+mn-lt"/>
              <a:ea typeface="+mn-ea"/>
              <a:cs typeface="+mn-ea"/>
              <a:sym typeface="+mn-lt"/>
            </a:endParaRPr>
          </a:p>
        </p:txBody>
      </p:sp>
      <p:sp>
        <p:nvSpPr>
          <p:cNvPr id="11" name="矩形 10"/>
          <p:cNvSpPr/>
          <p:nvPr/>
        </p:nvSpPr>
        <p:spPr>
          <a:xfrm>
            <a:off x="4342959" y="5171613"/>
            <a:ext cx="5853006" cy="755015"/>
          </a:xfrm>
          <a:prstGeom prst="rect">
            <a:avLst/>
          </a:prstGeom>
        </p:spPr>
        <p:txBody>
          <a:bodyPr wrap="square">
            <a:spAutoFit/>
          </a:bodyPr>
          <a:lstStyle/>
          <a:p>
            <a:pPr>
              <a:lnSpc>
                <a:spcPct val="120000"/>
              </a:lnSpc>
            </a:pPr>
            <a:r>
              <a:rPr lang="zh-CN" altLang="en-US" sz="1200" dirty="0" smtClean="0">
                <a:solidFill>
                  <a:schemeClr val="tx1">
                    <a:lumMod val="65000"/>
                    <a:lumOff val="35000"/>
                  </a:schemeClr>
                </a:solidFill>
                <a:cs typeface="+mn-ea"/>
                <a:sym typeface="+mn-lt"/>
              </a:rPr>
              <a:t>面试成功</a:t>
            </a:r>
            <a:r>
              <a:rPr lang="zh-CN" altLang="en-US" sz="1200" dirty="0">
                <a:solidFill>
                  <a:schemeClr val="tx1">
                    <a:lumMod val="65000"/>
                    <a:lumOff val="35000"/>
                  </a:schemeClr>
                </a:solidFill>
                <a:cs typeface="+mn-ea"/>
                <a:sym typeface="+mn-lt"/>
              </a:rPr>
              <a:t>，意味着新的责任与信任，不成功则表示还需努力，还需要成长。无论结果如何我将更进一步加强学习和锻炼，埋头苦干，积极迎接工作中的各项挑战，提高应对复杂问题的能力，更加严格要求自己，为公司的发展做出应有贡献</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0"/>
                                        </p:tgtEl>
                                        <p:attrNameLst>
                                          <p:attrName>ppt_y</p:attrName>
                                        </p:attrNameLst>
                                      </p:cBhvr>
                                      <p:tavLst>
                                        <p:tav tm="0">
                                          <p:val>
                                            <p:strVal val="#ppt_y"/>
                                          </p:val>
                                        </p:tav>
                                        <p:tav tm="100000">
                                          <p:val>
                                            <p:strVal val="#ppt_y"/>
                                          </p:val>
                                        </p:tav>
                                      </p:tavLst>
                                    </p:anim>
                                    <p:anim calcmode="lin" valueType="num">
                                      <p:cBhvr>
                                        <p:cTn id="15"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0"/>
                                        </p:tgtEl>
                                      </p:cBhvr>
                                    </p:animEffect>
                                  </p:childTnLst>
                                </p:cTn>
                              </p:par>
                            </p:childTnLst>
                          </p:cTn>
                        </p:par>
                        <p:par>
                          <p:cTn id="18" fill="hold">
                            <p:stCondLst>
                              <p:cond delay="2150"/>
                            </p:stCondLst>
                            <p:childTnLst>
                              <p:par>
                                <p:cTn id="19" presetID="18" presetClass="entr" presetSubtype="6"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strips(downRight)">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51641" y="2710928"/>
            <a:ext cx="9897035" cy="2646382"/>
          </a:xfrm>
          <a:prstGeom prst="rect">
            <a:avLst/>
          </a:pr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43"/>
          <p:cNvSpPr/>
          <p:nvPr/>
        </p:nvSpPr>
        <p:spPr>
          <a:xfrm>
            <a:off x="1171954" y="2710928"/>
            <a:ext cx="2727693" cy="2646382"/>
          </a:xfrm>
          <a:prstGeom prst="rect">
            <a:avLst/>
          </a:prstGeom>
          <a:blipFill>
            <a:blip r:embed="rId4"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0" name="组合 9"/>
          <p:cNvGrpSpPr/>
          <p:nvPr/>
        </p:nvGrpSpPr>
        <p:grpSpPr>
          <a:xfrm>
            <a:off x="4287277" y="3236108"/>
            <a:ext cx="2093462" cy="1733985"/>
            <a:chOff x="4273830" y="2765463"/>
            <a:chExt cx="2093462" cy="1733985"/>
          </a:xfrm>
        </p:grpSpPr>
        <p:sp>
          <p:nvSpPr>
            <p:cNvPr id="45" name="文本框 34"/>
            <p:cNvSpPr>
              <a:spLocks noChangeArrowheads="1"/>
            </p:cNvSpPr>
            <p:nvPr/>
          </p:nvSpPr>
          <p:spPr bwMode="auto">
            <a:xfrm>
              <a:off x="4273830" y="3299119"/>
              <a:ext cx="20934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lvl="0" algn="ctr">
                <a:lnSpc>
                  <a:spcPct val="150000"/>
                </a:lnSpc>
                <a:defRPr/>
              </a:pPr>
              <a:r>
                <a:rPr lang="zh-CN" altLang="en-US" sz="1200" dirty="0">
                  <a:solidFill>
                    <a:prstClr val="white"/>
                  </a:solidFill>
                  <a:cs typeface="+mn-ea"/>
                  <a:sym typeface="+mn-lt"/>
                </a:rPr>
                <a:t>添加您的文字说明请详细说明您的内容添加适当的文字一页的文字最好不要超过添加您的文字说明</a:t>
              </a:r>
            </a:p>
          </p:txBody>
        </p:sp>
        <p:sp>
          <p:nvSpPr>
            <p:cNvPr id="8" name="矩形 7"/>
            <p:cNvSpPr/>
            <p:nvPr/>
          </p:nvSpPr>
          <p:spPr>
            <a:xfrm>
              <a:off x="4535731" y="2765463"/>
              <a:ext cx="1569660" cy="463588"/>
            </a:xfrm>
            <a:prstGeom prst="rect">
              <a:avLst/>
            </a:prstGeom>
          </p:spPr>
          <p:txBody>
            <a:bodyPr wrap="none">
              <a:spAutoFit/>
            </a:bodyPr>
            <a:lstStyle/>
            <a:p>
              <a:pPr lvl="0" algn="ctr">
                <a:lnSpc>
                  <a:spcPct val="150000"/>
                </a:lnSpc>
                <a:defRPr/>
              </a:pPr>
              <a:r>
                <a:rPr lang="zh-CN" altLang="en-US" b="1" dirty="0">
                  <a:solidFill>
                    <a:prstClr val="white"/>
                  </a:solidFill>
                  <a:cs typeface="+mn-ea"/>
                  <a:sym typeface="+mn-lt"/>
                </a:rPr>
                <a:t>添加您的项目</a:t>
              </a:r>
              <a:endParaRPr lang="en-US" altLang="zh-CN" b="1" dirty="0">
                <a:solidFill>
                  <a:prstClr val="white"/>
                </a:solidFill>
                <a:cs typeface="+mn-ea"/>
                <a:sym typeface="+mn-lt"/>
              </a:endParaRPr>
            </a:p>
          </p:txBody>
        </p:sp>
      </p:grpSp>
      <p:cxnSp>
        <p:nvCxnSpPr>
          <p:cNvPr id="46" name="直接连接符 45"/>
          <p:cNvCxnSpPr/>
          <p:nvPr/>
        </p:nvCxnSpPr>
        <p:spPr>
          <a:xfrm>
            <a:off x="6509037" y="3088189"/>
            <a:ext cx="0" cy="2037525"/>
          </a:xfrm>
          <a:prstGeom prst="line">
            <a:avLst/>
          </a:prstGeom>
          <a:ln w="19050">
            <a:gradFill>
              <a:gsLst>
                <a:gs pos="0">
                  <a:srgbClr val="2A3145">
                    <a:alpha val="0"/>
                  </a:srgbClr>
                </a:gs>
                <a:gs pos="52000">
                  <a:schemeClr val="bg1">
                    <a:alpha val="70000"/>
                  </a:schemeClr>
                </a:gs>
                <a:gs pos="100000">
                  <a:srgbClr val="2A3145">
                    <a:alpha val="0"/>
                  </a:srgb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6657811" y="3236108"/>
            <a:ext cx="2093462" cy="1733985"/>
            <a:chOff x="4273830" y="2765463"/>
            <a:chExt cx="2093462" cy="1733985"/>
          </a:xfrm>
        </p:grpSpPr>
        <p:sp>
          <p:nvSpPr>
            <p:cNvPr id="48" name="文本框 34"/>
            <p:cNvSpPr>
              <a:spLocks noChangeArrowheads="1"/>
            </p:cNvSpPr>
            <p:nvPr/>
          </p:nvSpPr>
          <p:spPr bwMode="auto">
            <a:xfrm>
              <a:off x="4273830" y="3299119"/>
              <a:ext cx="20934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lvl="0" algn="ctr">
                <a:lnSpc>
                  <a:spcPct val="150000"/>
                </a:lnSpc>
                <a:defRPr/>
              </a:pPr>
              <a:r>
                <a:rPr lang="zh-CN" altLang="en-US" sz="1200" dirty="0">
                  <a:solidFill>
                    <a:prstClr val="white"/>
                  </a:solidFill>
                  <a:cs typeface="+mn-ea"/>
                  <a:sym typeface="+mn-lt"/>
                </a:rPr>
                <a:t>添加您的文字说明请详细说明您的内容添加适当的文字一页的文字最好不要超过添加您的文字说明</a:t>
              </a:r>
            </a:p>
          </p:txBody>
        </p:sp>
        <p:sp>
          <p:nvSpPr>
            <p:cNvPr id="49" name="矩形 48"/>
            <p:cNvSpPr/>
            <p:nvPr/>
          </p:nvSpPr>
          <p:spPr>
            <a:xfrm>
              <a:off x="4535731" y="2765463"/>
              <a:ext cx="1569660" cy="463588"/>
            </a:xfrm>
            <a:prstGeom prst="rect">
              <a:avLst/>
            </a:prstGeom>
          </p:spPr>
          <p:txBody>
            <a:bodyPr wrap="none">
              <a:spAutoFit/>
            </a:bodyPr>
            <a:lstStyle/>
            <a:p>
              <a:pPr lvl="0" algn="ctr">
                <a:lnSpc>
                  <a:spcPct val="150000"/>
                </a:lnSpc>
                <a:defRPr/>
              </a:pPr>
              <a:r>
                <a:rPr lang="zh-CN" altLang="en-US" b="1" dirty="0">
                  <a:solidFill>
                    <a:prstClr val="white"/>
                  </a:solidFill>
                  <a:cs typeface="+mn-ea"/>
                  <a:sym typeface="+mn-lt"/>
                </a:rPr>
                <a:t>添加您的项目</a:t>
              </a:r>
              <a:endParaRPr lang="en-US" altLang="zh-CN" b="1" dirty="0">
                <a:solidFill>
                  <a:prstClr val="white"/>
                </a:solidFill>
                <a:cs typeface="+mn-ea"/>
                <a:sym typeface="+mn-lt"/>
              </a:endParaRPr>
            </a:p>
          </p:txBody>
        </p:sp>
      </p:grpSp>
      <p:grpSp>
        <p:nvGrpSpPr>
          <p:cNvPr id="50" name="组合 49"/>
          <p:cNvGrpSpPr/>
          <p:nvPr/>
        </p:nvGrpSpPr>
        <p:grpSpPr>
          <a:xfrm>
            <a:off x="9028345" y="3236108"/>
            <a:ext cx="2093462" cy="1733985"/>
            <a:chOff x="4273830" y="2765463"/>
            <a:chExt cx="2093462" cy="1733985"/>
          </a:xfrm>
        </p:grpSpPr>
        <p:sp>
          <p:nvSpPr>
            <p:cNvPr id="51" name="文本框 34"/>
            <p:cNvSpPr>
              <a:spLocks noChangeArrowheads="1"/>
            </p:cNvSpPr>
            <p:nvPr/>
          </p:nvSpPr>
          <p:spPr bwMode="auto">
            <a:xfrm>
              <a:off x="4273830" y="3299119"/>
              <a:ext cx="20934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lvl="0" algn="ctr">
                <a:lnSpc>
                  <a:spcPct val="150000"/>
                </a:lnSpc>
                <a:defRPr/>
              </a:pPr>
              <a:r>
                <a:rPr lang="zh-CN" altLang="en-US" sz="1200" dirty="0">
                  <a:solidFill>
                    <a:prstClr val="white"/>
                  </a:solidFill>
                  <a:cs typeface="+mn-ea"/>
                  <a:sym typeface="+mn-lt"/>
                </a:rPr>
                <a:t>添加您的文字说明请详细说明您的内容添加适当的文字一页的文字最好不要超过添加您的文字说明</a:t>
              </a:r>
            </a:p>
          </p:txBody>
        </p:sp>
        <p:sp>
          <p:nvSpPr>
            <p:cNvPr id="52" name="矩形 51"/>
            <p:cNvSpPr/>
            <p:nvPr/>
          </p:nvSpPr>
          <p:spPr>
            <a:xfrm>
              <a:off x="4535731" y="2765463"/>
              <a:ext cx="1569660" cy="463588"/>
            </a:xfrm>
            <a:prstGeom prst="rect">
              <a:avLst/>
            </a:prstGeom>
          </p:spPr>
          <p:txBody>
            <a:bodyPr wrap="none">
              <a:spAutoFit/>
            </a:bodyPr>
            <a:lstStyle/>
            <a:p>
              <a:pPr lvl="0" algn="ctr">
                <a:lnSpc>
                  <a:spcPct val="150000"/>
                </a:lnSpc>
                <a:defRPr/>
              </a:pPr>
              <a:r>
                <a:rPr lang="zh-CN" altLang="en-US" b="1" dirty="0">
                  <a:solidFill>
                    <a:prstClr val="white"/>
                  </a:solidFill>
                  <a:cs typeface="+mn-ea"/>
                  <a:sym typeface="+mn-lt"/>
                </a:rPr>
                <a:t>添加您的项目</a:t>
              </a:r>
              <a:endParaRPr lang="en-US" altLang="zh-CN" b="1" dirty="0">
                <a:solidFill>
                  <a:prstClr val="white"/>
                </a:solidFill>
                <a:cs typeface="+mn-ea"/>
                <a:sym typeface="+mn-lt"/>
              </a:endParaRPr>
            </a:p>
          </p:txBody>
        </p:sp>
      </p:grpSp>
      <p:cxnSp>
        <p:nvCxnSpPr>
          <p:cNvPr id="53" name="直接连接符 52"/>
          <p:cNvCxnSpPr/>
          <p:nvPr/>
        </p:nvCxnSpPr>
        <p:spPr>
          <a:xfrm>
            <a:off x="8893649" y="3088189"/>
            <a:ext cx="0" cy="2037525"/>
          </a:xfrm>
          <a:prstGeom prst="line">
            <a:avLst/>
          </a:prstGeom>
          <a:ln w="19050">
            <a:gradFill>
              <a:gsLst>
                <a:gs pos="0">
                  <a:srgbClr val="2A3145">
                    <a:alpha val="0"/>
                  </a:srgbClr>
                </a:gs>
                <a:gs pos="52000">
                  <a:schemeClr val="bg1">
                    <a:alpha val="70000"/>
                  </a:schemeClr>
                </a:gs>
                <a:gs pos="100000">
                  <a:srgbClr val="2A3145">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4" name="TextBox 32"/>
          <p:cNvSpPr txBox="1"/>
          <p:nvPr/>
        </p:nvSpPr>
        <p:spPr>
          <a:xfrm>
            <a:off x="1659217" y="1340831"/>
            <a:ext cx="9169400" cy="784830"/>
          </a:xfrm>
          <a:prstGeom prst="rect">
            <a:avLst/>
          </a:prstGeom>
          <a:noFill/>
        </p:spPr>
        <p:txBody>
          <a:bodyPr wrap="square" rtlCol="0">
            <a:spAutoFit/>
          </a:bodyPr>
          <a:lstStyle/>
          <a:p>
            <a:pPr algn="ctr">
              <a:lnSpc>
                <a:spcPct val="150000"/>
              </a:lnSpc>
            </a:pPr>
            <a:r>
              <a:rPr lang="zh-CN" altLang="en-US" b="1" dirty="0" smtClean="0">
                <a:solidFill>
                  <a:schemeClr val="tx1">
                    <a:lumMod val="85000"/>
                    <a:lumOff val="15000"/>
                  </a:schemeClr>
                </a:solidFill>
                <a:cs typeface="+mn-ea"/>
                <a:sym typeface="+mn-lt"/>
              </a:rPr>
              <a:t>参与科研项目</a:t>
            </a:r>
            <a:r>
              <a:rPr lang="zh-CN" altLang="en-US" b="1" dirty="0">
                <a:solidFill>
                  <a:schemeClr val="tx1">
                    <a:lumMod val="85000"/>
                    <a:lumOff val="15000"/>
                  </a:schemeClr>
                </a:solidFill>
                <a:cs typeface="+mn-ea"/>
                <a:sym typeface="+mn-lt"/>
              </a:rPr>
              <a:t>简要概述</a:t>
            </a:r>
            <a:endParaRPr lang="en-US" altLang="zh-CN" b="1" dirty="0">
              <a:solidFill>
                <a:schemeClr val="tx1">
                  <a:lumMod val="85000"/>
                  <a:lumOff val="15000"/>
                </a:schemeClr>
              </a:solidFill>
              <a:cs typeface="+mn-ea"/>
              <a:sym typeface="+mn-lt"/>
            </a:endParaRPr>
          </a:p>
          <a:p>
            <a:pPr algn="ctr">
              <a:lnSpc>
                <a:spcPct val="150000"/>
              </a:lnSpc>
            </a:pPr>
            <a:r>
              <a:rPr lang="zh-CN" altLang="en-US" sz="1200" dirty="0">
                <a:solidFill>
                  <a:schemeClr val="tx1">
                    <a:lumMod val="50000"/>
                    <a:lumOff val="50000"/>
                  </a:schemeClr>
                </a:solidFill>
                <a:cs typeface="+mn-ea"/>
                <a:sym typeface="+mn-lt"/>
              </a:rPr>
              <a:t>添加您的文字说明，请详细说明您的内容添加适当的文字一页的文字最好不要超过添加您的文字说明请详细说明您的内容添加</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54"/>
                                        </p:tgtEl>
                                        <p:attrNameLst>
                                          <p:attrName>style.visibility</p:attrName>
                                        </p:attrNameLst>
                                      </p:cBhvr>
                                      <p:to>
                                        <p:strVal val="visible"/>
                                      </p:to>
                                    </p:set>
                                    <p:anim calcmode="lin" valueType="num">
                                      <p:cBhvr>
                                        <p:cTn id="7" dur="250" fill="hold"/>
                                        <p:tgtEl>
                                          <p:spTgt spid="54"/>
                                        </p:tgtEl>
                                        <p:attrNameLst>
                                          <p:attrName>ppt_w</p:attrName>
                                        </p:attrNameLst>
                                      </p:cBhvr>
                                      <p:tavLst>
                                        <p:tav tm="0">
                                          <p:val>
                                            <p:fltVal val="0"/>
                                          </p:val>
                                        </p:tav>
                                        <p:tav tm="100000">
                                          <p:val>
                                            <p:strVal val="#ppt_w"/>
                                          </p:val>
                                        </p:tav>
                                      </p:tavLst>
                                    </p:anim>
                                    <p:anim calcmode="lin" valueType="num">
                                      <p:cBhvr>
                                        <p:cTn id="8" dur="250" fill="hold"/>
                                        <p:tgtEl>
                                          <p:spTgt spid="54"/>
                                        </p:tgtEl>
                                        <p:attrNameLst>
                                          <p:attrName>ppt_h</p:attrName>
                                        </p:attrNameLst>
                                      </p:cBhvr>
                                      <p:tavLst>
                                        <p:tav tm="0">
                                          <p:val>
                                            <p:fltVal val="0"/>
                                          </p:val>
                                        </p:tav>
                                        <p:tav tm="100000">
                                          <p:val>
                                            <p:strVal val="#ppt_h"/>
                                          </p:val>
                                        </p:tav>
                                      </p:tavLst>
                                    </p:anim>
                                    <p:animEffect transition="in" filter="fade">
                                      <p:cBhvr>
                                        <p:cTn id="9" dur="250"/>
                                        <p:tgtEl>
                                          <p:spTgt spid="54"/>
                                        </p:tgtEl>
                                      </p:cBhvr>
                                    </p:animEffect>
                                  </p:childTnLst>
                                </p:cTn>
                              </p:par>
                              <p:par>
                                <p:cTn id="10" presetID="22" presetClass="entr" presetSubtype="8"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53" presetClass="entr" presetSubtype="16" fill="hold" grpId="0" nodeType="withEffect">
                                  <p:stCondLst>
                                    <p:cond delay="500"/>
                                  </p:stCondLst>
                                  <p:childTnLst>
                                    <p:set>
                                      <p:cBhvr>
                                        <p:cTn id="14" dur="1" fill="hold">
                                          <p:stCondLst>
                                            <p:cond delay="0"/>
                                          </p:stCondLst>
                                        </p:cTn>
                                        <p:tgtEl>
                                          <p:spTgt spid="44"/>
                                        </p:tgtEl>
                                        <p:attrNameLst>
                                          <p:attrName>style.visibility</p:attrName>
                                        </p:attrNameLst>
                                      </p:cBhvr>
                                      <p:to>
                                        <p:strVal val="visible"/>
                                      </p:to>
                                    </p:set>
                                    <p:anim calcmode="lin" valueType="num">
                                      <p:cBhvr>
                                        <p:cTn id="15" dur="500" fill="hold"/>
                                        <p:tgtEl>
                                          <p:spTgt spid="44"/>
                                        </p:tgtEl>
                                        <p:attrNameLst>
                                          <p:attrName>ppt_w</p:attrName>
                                        </p:attrNameLst>
                                      </p:cBhvr>
                                      <p:tavLst>
                                        <p:tav tm="0">
                                          <p:val>
                                            <p:fltVal val="0"/>
                                          </p:val>
                                        </p:tav>
                                        <p:tav tm="100000">
                                          <p:val>
                                            <p:strVal val="#ppt_w"/>
                                          </p:val>
                                        </p:tav>
                                      </p:tavLst>
                                    </p:anim>
                                    <p:anim calcmode="lin" valueType="num">
                                      <p:cBhvr>
                                        <p:cTn id="16" dur="500" fill="hold"/>
                                        <p:tgtEl>
                                          <p:spTgt spid="44"/>
                                        </p:tgtEl>
                                        <p:attrNameLst>
                                          <p:attrName>ppt_h</p:attrName>
                                        </p:attrNameLst>
                                      </p:cBhvr>
                                      <p:tavLst>
                                        <p:tav tm="0">
                                          <p:val>
                                            <p:fltVal val="0"/>
                                          </p:val>
                                        </p:tav>
                                        <p:tav tm="100000">
                                          <p:val>
                                            <p:strVal val="#ppt_h"/>
                                          </p:val>
                                        </p:tav>
                                      </p:tavLst>
                                    </p:anim>
                                    <p:animEffect transition="in" filter="fade">
                                      <p:cBhvr>
                                        <p:cTn id="17" dur="500"/>
                                        <p:tgtEl>
                                          <p:spTgt spid="44"/>
                                        </p:tgtEl>
                                      </p:cBhvr>
                                    </p:animEffect>
                                  </p:childTnLst>
                                </p:cTn>
                              </p:par>
                              <p:par>
                                <p:cTn id="18" presetID="53" presetClass="entr" presetSubtype="16" fill="hold" nodeType="withEffect">
                                  <p:stCondLst>
                                    <p:cond delay="50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par>
                                <p:cTn id="23" presetID="53" presetClass="entr" presetSubtype="16" fill="hold" nodeType="withEffect">
                                  <p:stCondLst>
                                    <p:cond delay="1000"/>
                                  </p:stCondLst>
                                  <p:childTnLst>
                                    <p:set>
                                      <p:cBhvr>
                                        <p:cTn id="24" dur="1" fill="hold">
                                          <p:stCondLst>
                                            <p:cond delay="0"/>
                                          </p:stCondLst>
                                        </p:cTn>
                                        <p:tgtEl>
                                          <p:spTgt spid="47"/>
                                        </p:tgtEl>
                                        <p:attrNameLst>
                                          <p:attrName>style.visibility</p:attrName>
                                        </p:attrNameLst>
                                      </p:cBhvr>
                                      <p:to>
                                        <p:strVal val="visible"/>
                                      </p:to>
                                    </p:set>
                                    <p:anim calcmode="lin" valueType="num">
                                      <p:cBhvr>
                                        <p:cTn id="25" dur="500" fill="hold"/>
                                        <p:tgtEl>
                                          <p:spTgt spid="47"/>
                                        </p:tgtEl>
                                        <p:attrNameLst>
                                          <p:attrName>ppt_w</p:attrName>
                                        </p:attrNameLst>
                                      </p:cBhvr>
                                      <p:tavLst>
                                        <p:tav tm="0">
                                          <p:val>
                                            <p:fltVal val="0"/>
                                          </p:val>
                                        </p:tav>
                                        <p:tav tm="100000">
                                          <p:val>
                                            <p:strVal val="#ppt_w"/>
                                          </p:val>
                                        </p:tav>
                                      </p:tavLst>
                                    </p:anim>
                                    <p:anim calcmode="lin" valueType="num">
                                      <p:cBhvr>
                                        <p:cTn id="26" dur="500" fill="hold"/>
                                        <p:tgtEl>
                                          <p:spTgt spid="47"/>
                                        </p:tgtEl>
                                        <p:attrNameLst>
                                          <p:attrName>ppt_h</p:attrName>
                                        </p:attrNameLst>
                                      </p:cBhvr>
                                      <p:tavLst>
                                        <p:tav tm="0">
                                          <p:val>
                                            <p:fltVal val="0"/>
                                          </p:val>
                                        </p:tav>
                                        <p:tav tm="100000">
                                          <p:val>
                                            <p:strVal val="#ppt_h"/>
                                          </p:val>
                                        </p:tav>
                                      </p:tavLst>
                                    </p:anim>
                                    <p:animEffect transition="in" filter="fade">
                                      <p:cBhvr>
                                        <p:cTn id="27" dur="500"/>
                                        <p:tgtEl>
                                          <p:spTgt spid="47"/>
                                        </p:tgtEl>
                                      </p:cBhvr>
                                    </p:animEffect>
                                  </p:childTnLst>
                                </p:cTn>
                              </p:par>
                              <p:par>
                                <p:cTn id="28" presetID="53" presetClass="entr" presetSubtype="16" fill="hold" nodeType="withEffect">
                                  <p:stCondLst>
                                    <p:cond delay="1000"/>
                                  </p:stCondLst>
                                  <p:childTnLst>
                                    <p:set>
                                      <p:cBhvr>
                                        <p:cTn id="29" dur="1" fill="hold">
                                          <p:stCondLst>
                                            <p:cond delay="0"/>
                                          </p:stCondLst>
                                        </p:cTn>
                                        <p:tgtEl>
                                          <p:spTgt spid="50"/>
                                        </p:tgtEl>
                                        <p:attrNameLst>
                                          <p:attrName>style.visibility</p:attrName>
                                        </p:attrNameLst>
                                      </p:cBhvr>
                                      <p:to>
                                        <p:strVal val="visible"/>
                                      </p:to>
                                    </p:set>
                                    <p:anim calcmode="lin" valueType="num">
                                      <p:cBhvr>
                                        <p:cTn id="30" dur="500" fill="hold"/>
                                        <p:tgtEl>
                                          <p:spTgt spid="50"/>
                                        </p:tgtEl>
                                        <p:attrNameLst>
                                          <p:attrName>ppt_w</p:attrName>
                                        </p:attrNameLst>
                                      </p:cBhvr>
                                      <p:tavLst>
                                        <p:tav tm="0">
                                          <p:val>
                                            <p:fltVal val="0"/>
                                          </p:val>
                                        </p:tav>
                                        <p:tav tm="100000">
                                          <p:val>
                                            <p:strVal val="#ppt_w"/>
                                          </p:val>
                                        </p:tav>
                                      </p:tavLst>
                                    </p:anim>
                                    <p:anim calcmode="lin" valueType="num">
                                      <p:cBhvr>
                                        <p:cTn id="31" dur="500" fill="hold"/>
                                        <p:tgtEl>
                                          <p:spTgt spid="50"/>
                                        </p:tgtEl>
                                        <p:attrNameLst>
                                          <p:attrName>ppt_h</p:attrName>
                                        </p:attrNameLst>
                                      </p:cBhvr>
                                      <p:tavLst>
                                        <p:tav tm="0">
                                          <p:val>
                                            <p:fltVal val="0"/>
                                          </p:val>
                                        </p:tav>
                                        <p:tav tm="100000">
                                          <p:val>
                                            <p:strVal val="#ppt_h"/>
                                          </p:val>
                                        </p:tav>
                                      </p:tavLst>
                                    </p:anim>
                                    <p:animEffect transition="in" filter="fade">
                                      <p:cBhvr>
                                        <p:cTn id="32" dur="500"/>
                                        <p:tgtEl>
                                          <p:spTgt spid="50"/>
                                        </p:tgtEl>
                                      </p:cBhvr>
                                    </p:animEffect>
                                  </p:childTnLst>
                                </p:cTn>
                              </p:par>
                              <p:par>
                                <p:cTn id="33" presetID="16" presetClass="entr" presetSubtype="42" fill="hold" nodeType="withEffect">
                                  <p:stCondLst>
                                    <p:cond delay="1000"/>
                                  </p:stCondLst>
                                  <p:childTnLst>
                                    <p:set>
                                      <p:cBhvr>
                                        <p:cTn id="34" dur="1" fill="hold">
                                          <p:stCondLst>
                                            <p:cond delay="0"/>
                                          </p:stCondLst>
                                        </p:cTn>
                                        <p:tgtEl>
                                          <p:spTgt spid="46"/>
                                        </p:tgtEl>
                                        <p:attrNameLst>
                                          <p:attrName>style.visibility</p:attrName>
                                        </p:attrNameLst>
                                      </p:cBhvr>
                                      <p:to>
                                        <p:strVal val="visible"/>
                                      </p:to>
                                    </p:set>
                                    <p:animEffect transition="in" filter="barn(outHorizontal)">
                                      <p:cBhvr>
                                        <p:cTn id="35" dur="500"/>
                                        <p:tgtEl>
                                          <p:spTgt spid="46"/>
                                        </p:tgtEl>
                                      </p:cBhvr>
                                    </p:animEffect>
                                  </p:childTnLst>
                                </p:cTn>
                              </p:par>
                              <p:par>
                                <p:cTn id="36" presetID="16" presetClass="entr" presetSubtype="42" fill="hold" nodeType="withEffect">
                                  <p:stCondLst>
                                    <p:cond delay="1000"/>
                                  </p:stCondLst>
                                  <p:childTnLst>
                                    <p:set>
                                      <p:cBhvr>
                                        <p:cTn id="37" dur="1" fill="hold">
                                          <p:stCondLst>
                                            <p:cond delay="0"/>
                                          </p:stCondLst>
                                        </p:cTn>
                                        <p:tgtEl>
                                          <p:spTgt spid="53"/>
                                        </p:tgtEl>
                                        <p:attrNameLst>
                                          <p:attrName>style.visibility</p:attrName>
                                        </p:attrNameLst>
                                      </p:cBhvr>
                                      <p:to>
                                        <p:strVal val="visible"/>
                                      </p:to>
                                    </p:set>
                                    <p:animEffect transition="in" filter="barn(outHorizontal)">
                                      <p:cBhvr>
                                        <p:cTn id="3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4" grpId="0" animBg="1"/>
      <p:bldP spid="5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56"/>
          <p:cNvSpPr>
            <a:spLocks noEditPoints="1"/>
          </p:cNvSpPr>
          <p:nvPr/>
        </p:nvSpPr>
        <p:spPr bwMode="auto">
          <a:xfrm>
            <a:off x="2218839" y="2406972"/>
            <a:ext cx="1938960" cy="3281030"/>
          </a:xfrm>
          <a:custGeom>
            <a:avLst/>
            <a:gdLst>
              <a:gd name="T0" fmla="*/ 232 w 859"/>
              <a:gd name="T1" fmla="*/ 1441 h 1460"/>
              <a:gd name="T2" fmla="*/ 205 w 859"/>
              <a:gd name="T3" fmla="*/ 1393 h 1460"/>
              <a:gd name="T4" fmla="*/ 237 w 859"/>
              <a:gd name="T5" fmla="*/ 1384 h 1460"/>
              <a:gd name="T6" fmla="*/ 184 w 859"/>
              <a:gd name="T7" fmla="*/ 1341 h 1460"/>
              <a:gd name="T8" fmla="*/ 233 w 859"/>
              <a:gd name="T9" fmla="*/ 1356 h 1460"/>
              <a:gd name="T10" fmla="*/ 163 w 859"/>
              <a:gd name="T11" fmla="*/ 1319 h 1460"/>
              <a:gd name="T12" fmla="*/ 145 w 859"/>
              <a:gd name="T13" fmla="*/ 1266 h 1460"/>
              <a:gd name="T14" fmla="*/ 204 w 859"/>
              <a:gd name="T15" fmla="*/ 1219 h 1460"/>
              <a:gd name="T16" fmla="*/ 131 w 859"/>
              <a:gd name="T17" fmla="*/ 1182 h 1460"/>
              <a:gd name="T18" fmla="*/ 213 w 859"/>
              <a:gd name="T19" fmla="*/ 1190 h 1460"/>
              <a:gd name="T20" fmla="*/ 111 w 859"/>
              <a:gd name="T21" fmla="*/ 1158 h 1460"/>
              <a:gd name="T22" fmla="*/ 96 w 859"/>
              <a:gd name="T23" fmla="*/ 1104 h 1460"/>
              <a:gd name="T24" fmla="*/ 189 w 859"/>
              <a:gd name="T25" fmla="*/ 1051 h 1460"/>
              <a:gd name="T26" fmla="*/ 86 w 859"/>
              <a:gd name="T27" fmla="*/ 1020 h 1460"/>
              <a:gd name="T28" fmla="*/ 200 w 859"/>
              <a:gd name="T29" fmla="*/ 1022 h 1460"/>
              <a:gd name="T30" fmla="*/ 68 w 859"/>
              <a:gd name="T31" fmla="*/ 996 h 1460"/>
              <a:gd name="T32" fmla="*/ 55 w 859"/>
              <a:gd name="T33" fmla="*/ 941 h 1460"/>
              <a:gd name="T34" fmla="*/ 183 w 859"/>
              <a:gd name="T35" fmla="*/ 883 h 1460"/>
              <a:gd name="T36" fmla="*/ 44 w 859"/>
              <a:gd name="T37" fmla="*/ 886 h 1460"/>
              <a:gd name="T38" fmla="*/ 184 w 859"/>
              <a:gd name="T39" fmla="*/ 855 h 1460"/>
              <a:gd name="T40" fmla="*/ 40 w 859"/>
              <a:gd name="T41" fmla="*/ 801 h 1460"/>
              <a:gd name="T42" fmla="*/ 199 w 859"/>
              <a:gd name="T43" fmla="*/ 771 h 1460"/>
              <a:gd name="T44" fmla="*/ 24 w 859"/>
              <a:gd name="T45" fmla="*/ 775 h 1460"/>
              <a:gd name="T46" fmla="*/ 16 w 859"/>
              <a:gd name="T47" fmla="*/ 720 h 1460"/>
              <a:gd name="T48" fmla="*/ 195 w 859"/>
              <a:gd name="T49" fmla="*/ 686 h 1460"/>
              <a:gd name="T50" fmla="*/ 826 w 859"/>
              <a:gd name="T51" fmla="*/ 655 h 1460"/>
              <a:gd name="T52" fmla="*/ 21 w 859"/>
              <a:gd name="T53" fmla="*/ 663 h 1460"/>
              <a:gd name="T54" fmla="*/ 803 w 859"/>
              <a:gd name="T55" fmla="*/ 636 h 1460"/>
              <a:gd name="T56" fmla="*/ 5 w 859"/>
              <a:gd name="T57" fmla="*/ 608 h 1460"/>
              <a:gd name="T58" fmla="*/ 758 w 859"/>
              <a:gd name="T59" fmla="*/ 565 h 1460"/>
              <a:gd name="T60" fmla="*/ 223 w 859"/>
              <a:gd name="T61" fmla="*/ 548 h 1460"/>
              <a:gd name="T62" fmla="*/ 13 w 859"/>
              <a:gd name="T63" fmla="*/ 551 h 1460"/>
              <a:gd name="T64" fmla="*/ 742 w 859"/>
              <a:gd name="T65" fmla="*/ 543 h 1460"/>
              <a:gd name="T66" fmla="*/ 706 w 859"/>
              <a:gd name="T67" fmla="*/ 500 h 1460"/>
              <a:gd name="T68" fmla="*/ 0 w 859"/>
              <a:gd name="T69" fmla="*/ 496 h 1460"/>
              <a:gd name="T70" fmla="*/ 272 w 859"/>
              <a:gd name="T71" fmla="*/ 446 h 1460"/>
              <a:gd name="T72" fmla="*/ 675 w 859"/>
              <a:gd name="T73" fmla="*/ 452 h 1460"/>
              <a:gd name="T74" fmla="*/ 14 w 859"/>
              <a:gd name="T75" fmla="*/ 440 h 1460"/>
              <a:gd name="T76" fmla="*/ 624 w 859"/>
              <a:gd name="T77" fmla="*/ 426 h 1460"/>
              <a:gd name="T78" fmla="*/ 552 w 859"/>
              <a:gd name="T79" fmla="*/ 387 h 1460"/>
              <a:gd name="T80" fmla="*/ 359 w 859"/>
              <a:gd name="T81" fmla="*/ 375 h 1460"/>
              <a:gd name="T82" fmla="*/ 6 w 859"/>
              <a:gd name="T83" fmla="*/ 383 h 1460"/>
              <a:gd name="T84" fmla="*/ 501 w 859"/>
              <a:gd name="T85" fmla="*/ 360 h 1460"/>
              <a:gd name="T86" fmla="*/ 418 w 859"/>
              <a:gd name="T87" fmla="*/ 372 h 1460"/>
              <a:gd name="T88" fmla="*/ 472 w 859"/>
              <a:gd name="T89" fmla="*/ 369 h 1460"/>
              <a:gd name="T90" fmla="*/ 38 w 859"/>
              <a:gd name="T91" fmla="*/ 275 h 1460"/>
              <a:gd name="T92" fmla="*/ 832 w 859"/>
              <a:gd name="T93" fmla="*/ 253 h 1460"/>
              <a:gd name="T94" fmla="*/ 803 w 859"/>
              <a:gd name="T95" fmla="*/ 203 h 1460"/>
              <a:gd name="T96" fmla="*/ 67 w 859"/>
              <a:gd name="T97" fmla="*/ 198 h 1460"/>
              <a:gd name="T98" fmla="*/ 775 w 859"/>
              <a:gd name="T99" fmla="*/ 191 h 1460"/>
              <a:gd name="T100" fmla="*/ 734 w 859"/>
              <a:gd name="T101" fmla="*/ 154 h 1460"/>
              <a:gd name="T102" fmla="*/ 102 w 859"/>
              <a:gd name="T103" fmla="*/ 121 h 1460"/>
              <a:gd name="T104" fmla="*/ 675 w 859"/>
              <a:gd name="T105" fmla="*/ 93 h 1460"/>
              <a:gd name="T106" fmla="*/ 168 w 859"/>
              <a:gd name="T107" fmla="*/ 67 h 1460"/>
              <a:gd name="T108" fmla="*/ 627 w 859"/>
              <a:gd name="T109" fmla="*/ 63 h 1460"/>
              <a:gd name="T110" fmla="*/ 223 w 859"/>
              <a:gd name="T111" fmla="*/ 51 h 1460"/>
              <a:gd name="T112" fmla="*/ 596 w 859"/>
              <a:gd name="T113" fmla="*/ 61 h 1460"/>
              <a:gd name="T114" fmla="*/ 545 w 859"/>
              <a:gd name="T115" fmla="*/ 39 h 1460"/>
              <a:gd name="T116" fmla="*/ 299 w 859"/>
              <a:gd name="T117" fmla="*/ 12 h 1460"/>
              <a:gd name="T118" fmla="*/ 468 w 859"/>
              <a:gd name="T119" fmla="*/ 5 h 1460"/>
              <a:gd name="T120" fmla="*/ 383 w 859"/>
              <a:gd name="T121" fmla="*/ 12 h 1460"/>
              <a:gd name="T122" fmla="*/ 438 w 859"/>
              <a:gd name="T123" fmla="*/ 13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 h="1460">
                <a:moveTo>
                  <a:pt x="234" y="1460"/>
                </a:moveTo>
                <a:cubicBezTo>
                  <a:pt x="230" y="1460"/>
                  <a:pt x="226" y="1456"/>
                  <a:pt x="220" y="1448"/>
                </a:cubicBezTo>
                <a:cubicBezTo>
                  <a:pt x="230" y="1442"/>
                  <a:pt x="230" y="1442"/>
                  <a:pt x="230" y="1442"/>
                </a:cubicBezTo>
                <a:cubicBezTo>
                  <a:pt x="231" y="1443"/>
                  <a:pt x="231" y="1443"/>
                  <a:pt x="232" y="1444"/>
                </a:cubicBezTo>
                <a:cubicBezTo>
                  <a:pt x="232" y="1443"/>
                  <a:pt x="232" y="1443"/>
                  <a:pt x="232" y="1443"/>
                </a:cubicBezTo>
                <a:cubicBezTo>
                  <a:pt x="232" y="1443"/>
                  <a:pt x="232" y="1442"/>
                  <a:pt x="232" y="1441"/>
                </a:cubicBezTo>
                <a:cubicBezTo>
                  <a:pt x="244" y="1440"/>
                  <a:pt x="244" y="1440"/>
                  <a:pt x="244" y="1440"/>
                </a:cubicBezTo>
                <a:cubicBezTo>
                  <a:pt x="244" y="1441"/>
                  <a:pt x="244" y="1442"/>
                  <a:pt x="244" y="1443"/>
                </a:cubicBezTo>
                <a:cubicBezTo>
                  <a:pt x="244" y="1454"/>
                  <a:pt x="241" y="1460"/>
                  <a:pt x="234" y="1460"/>
                </a:cubicBezTo>
                <a:close/>
                <a:moveTo>
                  <a:pt x="206" y="1423"/>
                </a:moveTo>
                <a:cubicBezTo>
                  <a:pt x="203" y="1416"/>
                  <a:pt x="199" y="1407"/>
                  <a:pt x="194" y="1397"/>
                </a:cubicBezTo>
                <a:cubicBezTo>
                  <a:pt x="205" y="1393"/>
                  <a:pt x="205" y="1393"/>
                  <a:pt x="205" y="1393"/>
                </a:cubicBezTo>
                <a:cubicBezTo>
                  <a:pt x="210" y="1402"/>
                  <a:pt x="213" y="1410"/>
                  <a:pt x="217" y="1418"/>
                </a:cubicBezTo>
                <a:lnTo>
                  <a:pt x="206" y="1423"/>
                </a:lnTo>
                <a:close/>
                <a:moveTo>
                  <a:pt x="229" y="1414"/>
                </a:moveTo>
                <a:cubicBezTo>
                  <a:pt x="228" y="1407"/>
                  <a:pt x="227" y="1401"/>
                  <a:pt x="226" y="1393"/>
                </a:cubicBezTo>
                <a:cubicBezTo>
                  <a:pt x="225" y="1386"/>
                  <a:pt x="225" y="1386"/>
                  <a:pt x="225" y="1386"/>
                </a:cubicBezTo>
                <a:cubicBezTo>
                  <a:pt x="237" y="1384"/>
                  <a:pt x="237" y="1384"/>
                  <a:pt x="237" y="1384"/>
                </a:cubicBezTo>
                <a:cubicBezTo>
                  <a:pt x="238" y="1391"/>
                  <a:pt x="238" y="1391"/>
                  <a:pt x="238" y="1391"/>
                </a:cubicBezTo>
                <a:cubicBezTo>
                  <a:pt x="239" y="1399"/>
                  <a:pt x="240" y="1406"/>
                  <a:pt x="240" y="1412"/>
                </a:cubicBezTo>
                <a:lnTo>
                  <a:pt x="229" y="1414"/>
                </a:lnTo>
                <a:close/>
                <a:moveTo>
                  <a:pt x="184" y="1371"/>
                </a:moveTo>
                <a:cubicBezTo>
                  <a:pt x="180" y="1363"/>
                  <a:pt x="177" y="1354"/>
                  <a:pt x="173" y="1345"/>
                </a:cubicBezTo>
                <a:cubicBezTo>
                  <a:pt x="184" y="1341"/>
                  <a:pt x="184" y="1341"/>
                  <a:pt x="184" y="1341"/>
                </a:cubicBezTo>
                <a:cubicBezTo>
                  <a:pt x="188" y="1350"/>
                  <a:pt x="191" y="1359"/>
                  <a:pt x="195" y="1367"/>
                </a:cubicBezTo>
                <a:lnTo>
                  <a:pt x="184" y="1371"/>
                </a:lnTo>
                <a:close/>
                <a:moveTo>
                  <a:pt x="221" y="1358"/>
                </a:moveTo>
                <a:cubicBezTo>
                  <a:pt x="220" y="1349"/>
                  <a:pt x="218" y="1340"/>
                  <a:pt x="217" y="1330"/>
                </a:cubicBezTo>
                <a:cubicBezTo>
                  <a:pt x="229" y="1329"/>
                  <a:pt x="229" y="1329"/>
                  <a:pt x="229" y="1329"/>
                </a:cubicBezTo>
                <a:cubicBezTo>
                  <a:pt x="230" y="1338"/>
                  <a:pt x="232" y="1348"/>
                  <a:pt x="233" y="1356"/>
                </a:cubicBezTo>
                <a:lnTo>
                  <a:pt x="221" y="1358"/>
                </a:lnTo>
                <a:close/>
                <a:moveTo>
                  <a:pt x="163" y="1319"/>
                </a:moveTo>
                <a:cubicBezTo>
                  <a:pt x="160" y="1310"/>
                  <a:pt x="157" y="1301"/>
                  <a:pt x="154" y="1292"/>
                </a:cubicBezTo>
                <a:cubicBezTo>
                  <a:pt x="165" y="1288"/>
                  <a:pt x="165" y="1288"/>
                  <a:pt x="165" y="1288"/>
                </a:cubicBezTo>
                <a:cubicBezTo>
                  <a:pt x="169" y="1297"/>
                  <a:pt x="172" y="1306"/>
                  <a:pt x="175" y="1315"/>
                </a:cubicBezTo>
                <a:lnTo>
                  <a:pt x="163" y="1319"/>
                </a:lnTo>
                <a:close/>
                <a:moveTo>
                  <a:pt x="214" y="1302"/>
                </a:moveTo>
                <a:cubicBezTo>
                  <a:pt x="212" y="1293"/>
                  <a:pt x="211" y="1284"/>
                  <a:pt x="210" y="1275"/>
                </a:cubicBezTo>
                <a:cubicBezTo>
                  <a:pt x="222" y="1273"/>
                  <a:pt x="222" y="1273"/>
                  <a:pt x="222" y="1273"/>
                </a:cubicBezTo>
                <a:cubicBezTo>
                  <a:pt x="223" y="1283"/>
                  <a:pt x="224" y="1292"/>
                  <a:pt x="226" y="1301"/>
                </a:cubicBezTo>
                <a:lnTo>
                  <a:pt x="214" y="1302"/>
                </a:lnTo>
                <a:close/>
                <a:moveTo>
                  <a:pt x="145" y="1266"/>
                </a:moveTo>
                <a:cubicBezTo>
                  <a:pt x="142" y="1257"/>
                  <a:pt x="139" y="1248"/>
                  <a:pt x="136" y="1239"/>
                </a:cubicBezTo>
                <a:cubicBezTo>
                  <a:pt x="148" y="1235"/>
                  <a:pt x="148" y="1235"/>
                  <a:pt x="148" y="1235"/>
                </a:cubicBezTo>
                <a:cubicBezTo>
                  <a:pt x="150" y="1244"/>
                  <a:pt x="153" y="1253"/>
                  <a:pt x="156" y="1262"/>
                </a:cubicBezTo>
                <a:lnTo>
                  <a:pt x="145" y="1266"/>
                </a:lnTo>
                <a:close/>
                <a:moveTo>
                  <a:pt x="207" y="1247"/>
                </a:moveTo>
                <a:cubicBezTo>
                  <a:pt x="206" y="1238"/>
                  <a:pt x="205" y="1228"/>
                  <a:pt x="204" y="1219"/>
                </a:cubicBezTo>
                <a:cubicBezTo>
                  <a:pt x="216" y="1218"/>
                  <a:pt x="216" y="1218"/>
                  <a:pt x="216" y="1218"/>
                </a:cubicBezTo>
                <a:cubicBezTo>
                  <a:pt x="217" y="1227"/>
                  <a:pt x="218" y="1236"/>
                  <a:pt x="219" y="1245"/>
                </a:cubicBezTo>
                <a:lnTo>
                  <a:pt x="207" y="1247"/>
                </a:lnTo>
                <a:close/>
                <a:moveTo>
                  <a:pt x="128" y="1212"/>
                </a:moveTo>
                <a:cubicBezTo>
                  <a:pt x="125" y="1203"/>
                  <a:pt x="122" y="1194"/>
                  <a:pt x="119" y="1185"/>
                </a:cubicBezTo>
                <a:cubicBezTo>
                  <a:pt x="131" y="1182"/>
                  <a:pt x="131" y="1182"/>
                  <a:pt x="131" y="1182"/>
                </a:cubicBezTo>
                <a:cubicBezTo>
                  <a:pt x="133" y="1191"/>
                  <a:pt x="136" y="1200"/>
                  <a:pt x="139" y="1209"/>
                </a:cubicBezTo>
                <a:lnTo>
                  <a:pt x="128" y="1212"/>
                </a:lnTo>
                <a:close/>
                <a:moveTo>
                  <a:pt x="201" y="1191"/>
                </a:moveTo>
                <a:cubicBezTo>
                  <a:pt x="200" y="1182"/>
                  <a:pt x="199" y="1172"/>
                  <a:pt x="198" y="1163"/>
                </a:cubicBezTo>
                <a:cubicBezTo>
                  <a:pt x="210" y="1162"/>
                  <a:pt x="210" y="1162"/>
                  <a:pt x="210" y="1162"/>
                </a:cubicBezTo>
                <a:cubicBezTo>
                  <a:pt x="211" y="1171"/>
                  <a:pt x="212" y="1181"/>
                  <a:pt x="213" y="1190"/>
                </a:cubicBezTo>
                <a:lnTo>
                  <a:pt x="201" y="1191"/>
                </a:lnTo>
                <a:close/>
                <a:moveTo>
                  <a:pt x="111" y="1158"/>
                </a:moveTo>
                <a:cubicBezTo>
                  <a:pt x="109" y="1150"/>
                  <a:pt x="106" y="1141"/>
                  <a:pt x="103" y="1131"/>
                </a:cubicBezTo>
                <a:cubicBezTo>
                  <a:pt x="115" y="1128"/>
                  <a:pt x="115" y="1128"/>
                  <a:pt x="115" y="1128"/>
                </a:cubicBezTo>
                <a:cubicBezTo>
                  <a:pt x="118" y="1137"/>
                  <a:pt x="120" y="1146"/>
                  <a:pt x="123" y="1155"/>
                </a:cubicBezTo>
                <a:lnTo>
                  <a:pt x="111" y="1158"/>
                </a:lnTo>
                <a:close/>
                <a:moveTo>
                  <a:pt x="196" y="1135"/>
                </a:moveTo>
                <a:cubicBezTo>
                  <a:pt x="195" y="1126"/>
                  <a:pt x="194" y="1116"/>
                  <a:pt x="193" y="1107"/>
                </a:cubicBezTo>
                <a:cubicBezTo>
                  <a:pt x="205" y="1106"/>
                  <a:pt x="205" y="1106"/>
                  <a:pt x="205" y="1106"/>
                </a:cubicBezTo>
                <a:cubicBezTo>
                  <a:pt x="206" y="1115"/>
                  <a:pt x="207" y="1125"/>
                  <a:pt x="208" y="1134"/>
                </a:cubicBezTo>
                <a:lnTo>
                  <a:pt x="196" y="1135"/>
                </a:lnTo>
                <a:close/>
                <a:moveTo>
                  <a:pt x="96" y="1104"/>
                </a:moveTo>
                <a:cubicBezTo>
                  <a:pt x="93" y="1095"/>
                  <a:pt x="91" y="1086"/>
                  <a:pt x="88" y="1077"/>
                </a:cubicBezTo>
                <a:cubicBezTo>
                  <a:pt x="100" y="1074"/>
                  <a:pt x="100" y="1074"/>
                  <a:pt x="100" y="1074"/>
                </a:cubicBezTo>
                <a:cubicBezTo>
                  <a:pt x="103" y="1083"/>
                  <a:pt x="105" y="1092"/>
                  <a:pt x="107" y="1101"/>
                </a:cubicBezTo>
                <a:lnTo>
                  <a:pt x="96" y="1104"/>
                </a:lnTo>
                <a:close/>
                <a:moveTo>
                  <a:pt x="191" y="1079"/>
                </a:moveTo>
                <a:cubicBezTo>
                  <a:pt x="190" y="1070"/>
                  <a:pt x="190" y="1060"/>
                  <a:pt x="189" y="1051"/>
                </a:cubicBezTo>
                <a:cubicBezTo>
                  <a:pt x="201" y="1050"/>
                  <a:pt x="201" y="1050"/>
                  <a:pt x="201" y="1050"/>
                </a:cubicBezTo>
                <a:cubicBezTo>
                  <a:pt x="202" y="1060"/>
                  <a:pt x="202" y="1069"/>
                  <a:pt x="203" y="1078"/>
                </a:cubicBezTo>
                <a:lnTo>
                  <a:pt x="191" y="1079"/>
                </a:lnTo>
                <a:close/>
                <a:moveTo>
                  <a:pt x="81" y="1050"/>
                </a:moveTo>
                <a:cubicBezTo>
                  <a:pt x="79" y="1041"/>
                  <a:pt x="77" y="1032"/>
                  <a:pt x="75" y="1023"/>
                </a:cubicBezTo>
                <a:cubicBezTo>
                  <a:pt x="86" y="1020"/>
                  <a:pt x="86" y="1020"/>
                  <a:pt x="86" y="1020"/>
                </a:cubicBezTo>
                <a:cubicBezTo>
                  <a:pt x="88" y="1029"/>
                  <a:pt x="91" y="1038"/>
                  <a:pt x="93" y="1047"/>
                </a:cubicBezTo>
                <a:lnTo>
                  <a:pt x="81" y="1050"/>
                </a:lnTo>
                <a:close/>
                <a:moveTo>
                  <a:pt x="188" y="1023"/>
                </a:moveTo>
                <a:cubicBezTo>
                  <a:pt x="187" y="1014"/>
                  <a:pt x="187" y="1004"/>
                  <a:pt x="186" y="995"/>
                </a:cubicBezTo>
                <a:cubicBezTo>
                  <a:pt x="198" y="994"/>
                  <a:pt x="198" y="994"/>
                  <a:pt x="198" y="994"/>
                </a:cubicBezTo>
                <a:cubicBezTo>
                  <a:pt x="199" y="1004"/>
                  <a:pt x="199" y="1013"/>
                  <a:pt x="200" y="1022"/>
                </a:cubicBezTo>
                <a:lnTo>
                  <a:pt x="188" y="1023"/>
                </a:lnTo>
                <a:close/>
                <a:moveTo>
                  <a:pt x="68" y="996"/>
                </a:moveTo>
                <a:cubicBezTo>
                  <a:pt x="66" y="987"/>
                  <a:pt x="64" y="977"/>
                  <a:pt x="62" y="968"/>
                </a:cubicBezTo>
                <a:cubicBezTo>
                  <a:pt x="73" y="966"/>
                  <a:pt x="73" y="966"/>
                  <a:pt x="73" y="966"/>
                </a:cubicBezTo>
                <a:cubicBezTo>
                  <a:pt x="75" y="975"/>
                  <a:pt x="77" y="984"/>
                  <a:pt x="80" y="993"/>
                </a:cubicBezTo>
                <a:lnTo>
                  <a:pt x="68" y="996"/>
                </a:lnTo>
                <a:close/>
                <a:moveTo>
                  <a:pt x="185" y="967"/>
                </a:moveTo>
                <a:cubicBezTo>
                  <a:pt x="185" y="958"/>
                  <a:pt x="184" y="948"/>
                  <a:pt x="184" y="939"/>
                </a:cubicBezTo>
                <a:cubicBezTo>
                  <a:pt x="196" y="939"/>
                  <a:pt x="196" y="939"/>
                  <a:pt x="196" y="939"/>
                </a:cubicBezTo>
                <a:cubicBezTo>
                  <a:pt x="196" y="948"/>
                  <a:pt x="197" y="957"/>
                  <a:pt x="197" y="967"/>
                </a:cubicBezTo>
                <a:lnTo>
                  <a:pt x="185" y="967"/>
                </a:lnTo>
                <a:close/>
                <a:moveTo>
                  <a:pt x="55" y="941"/>
                </a:moveTo>
                <a:cubicBezTo>
                  <a:pt x="53" y="932"/>
                  <a:pt x="51" y="923"/>
                  <a:pt x="49" y="913"/>
                </a:cubicBezTo>
                <a:cubicBezTo>
                  <a:pt x="61" y="911"/>
                  <a:pt x="61" y="911"/>
                  <a:pt x="61" y="911"/>
                </a:cubicBezTo>
                <a:cubicBezTo>
                  <a:pt x="63" y="920"/>
                  <a:pt x="65" y="929"/>
                  <a:pt x="67" y="938"/>
                </a:cubicBezTo>
                <a:lnTo>
                  <a:pt x="55" y="941"/>
                </a:lnTo>
                <a:close/>
                <a:moveTo>
                  <a:pt x="183" y="911"/>
                </a:moveTo>
                <a:cubicBezTo>
                  <a:pt x="183" y="902"/>
                  <a:pt x="183" y="892"/>
                  <a:pt x="183" y="883"/>
                </a:cubicBezTo>
                <a:cubicBezTo>
                  <a:pt x="183" y="881"/>
                  <a:pt x="183" y="881"/>
                  <a:pt x="183" y="881"/>
                </a:cubicBezTo>
                <a:cubicBezTo>
                  <a:pt x="195" y="881"/>
                  <a:pt x="195" y="881"/>
                  <a:pt x="195" y="881"/>
                </a:cubicBezTo>
                <a:cubicBezTo>
                  <a:pt x="195" y="883"/>
                  <a:pt x="195" y="883"/>
                  <a:pt x="195" y="883"/>
                </a:cubicBezTo>
                <a:cubicBezTo>
                  <a:pt x="195" y="892"/>
                  <a:pt x="195" y="901"/>
                  <a:pt x="195" y="911"/>
                </a:cubicBezTo>
                <a:lnTo>
                  <a:pt x="183" y="911"/>
                </a:lnTo>
                <a:close/>
                <a:moveTo>
                  <a:pt x="44" y="886"/>
                </a:moveTo>
                <a:cubicBezTo>
                  <a:pt x="42" y="877"/>
                  <a:pt x="40" y="868"/>
                  <a:pt x="38" y="858"/>
                </a:cubicBezTo>
                <a:cubicBezTo>
                  <a:pt x="50" y="856"/>
                  <a:pt x="50" y="856"/>
                  <a:pt x="50" y="856"/>
                </a:cubicBezTo>
                <a:cubicBezTo>
                  <a:pt x="52" y="865"/>
                  <a:pt x="54" y="874"/>
                  <a:pt x="56" y="884"/>
                </a:cubicBezTo>
                <a:lnTo>
                  <a:pt x="44" y="886"/>
                </a:lnTo>
                <a:close/>
                <a:moveTo>
                  <a:pt x="196" y="855"/>
                </a:moveTo>
                <a:cubicBezTo>
                  <a:pt x="184" y="855"/>
                  <a:pt x="184" y="855"/>
                  <a:pt x="184" y="855"/>
                </a:cubicBezTo>
                <a:cubicBezTo>
                  <a:pt x="184" y="845"/>
                  <a:pt x="184" y="836"/>
                  <a:pt x="184" y="826"/>
                </a:cubicBezTo>
                <a:cubicBezTo>
                  <a:pt x="196" y="827"/>
                  <a:pt x="196" y="827"/>
                  <a:pt x="196" y="827"/>
                </a:cubicBezTo>
                <a:cubicBezTo>
                  <a:pt x="196" y="836"/>
                  <a:pt x="196" y="845"/>
                  <a:pt x="196" y="855"/>
                </a:cubicBezTo>
                <a:close/>
                <a:moveTo>
                  <a:pt x="33" y="831"/>
                </a:moveTo>
                <a:cubicBezTo>
                  <a:pt x="32" y="822"/>
                  <a:pt x="30" y="812"/>
                  <a:pt x="29" y="803"/>
                </a:cubicBezTo>
                <a:cubicBezTo>
                  <a:pt x="40" y="801"/>
                  <a:pt x="40" y="801"/>
                  <a:pt x="40" y="801"/>
                </a:cubicBezTo>
                <a:cubicBezTo>
                  <a:pt x="42" y="810"/>
                  <a:pt x="44" y="820"/>
                  <a:pt x="45" y="829"/>
                </a:cubicBezTo>
                <a:lnTo>
                  <a:pt x="33" y="831"/>
                </a:lnTo>
                <a:close/>
                <a:moveTo>
                  <a:pt x="197" y="799"/>
                </a:moveTo>
                <a:cubicBezTo>
                  <a:pt x="185" y="798"/>
                  <a:pt x="185" y="798"/>
                  <a:pt x="185" y="798"/>
                </a:cubicBezTo>
                <a:cubicBezTo>
                  <a:pt x="186" y="789"/>
                  <a:pt x="186" y="780"/>
                  <a:pt x="187" y="770"/>
                </a:cubicBezTo>
                <a:cubicBezTo>
                  <a:pt x="199" y="771"/>
                  <a:pt x="199" y="771"/>
                  <a:pt x="199" y="771"/>
                </a:cubicBezTo>
                <a:cubicBezTo>
                  <a:pt x="198" y="780"/>
                  <a:pt x="198" y="790"/>
                  <a:pt x="197" y="799"/>
                </a:cubicBezTo>
                <a:close/>
                <a:moveTo>
                  <a:pt x="24" y="775"/>
                </a:moveTo>
                <a:cubicBezTo>
                  <a:pt x="23" y="766"/>
                  <a:pt x="21" y="757"/>
                  <a:pt x="20" y="748"/>
                </a:cubicBezTo>
                <a:cubicBezTo>
                  <a:pt x="32" y="746"/>
                  <a:pt x="32" y="746"/>
                  <a:pt x="32" y="746"/>
                </a:cubicBezTo>
                <a:cubicBezTo>
                  <a:pt x="33" y="755"/>
                  <a:pt x="35" y="764"/>
                  <a:pt x="36" y="774"/>
                </a:cubicBezTo>
                <a:lnTo>
                  <a:pt x="24" y="775"/>
                </a:lnTo>
                <a:close/>
                <a:moveTo>
                  <a:pt x="201" y="743"/>
                </a:moveTo>
                <a:cubicBezTo>
                  <a:pt x="189" y="742"/>
                  <a:pt x="189" y="742"/>
                  <a:pt x="189" y="742"/>
                </a:cubicBezTo>
                <a:cubicBezTo>
                  <a:pt x="190" y="733"/>
                  <a:pt x="190" y="723"/>
                  <a:pt x="191" y="714"/>
                </a:cubicBezTo>
                <a:cubicBezTo>
                  <a:pt x="203" y="715"/>
                  <a:pt x="203" y="715"/>
                  <a:pt x="203" y="715"/>
                </a:cubicBezTo>
                <a:cubicBezTo>
                  <a:pt x="202" y="725"/>
                  <a:pt x="202" y="734"/>
                  <a:pt x="201" y="743"/>
                </a:cubicBezTo>
                <a:close/>
                <a:moveTo>
                  <a:pt x="16" y="720"/>
                </a:moveTo>
                <a:cubicBezTo>
                  <a:pt x="15" y="710"/>
                  <a:pt x="14" y="701"/>
                  <a:pt x="13" y="692"/>
                </a:cubicBezTo>
                <a:cubicBezTo>
                  <a:pt x="25" y="690"/>
                  <a:pt x="25" y="690"/>
                  <a:pt x="25" y="690"/>
                </a:cubicBezTo>
                <a:cubicBezTo>
                  <a:pt x="26" y="700"/>
                  <a:pt x="27" y="709"/>
                  <a:pt x="28" y="718"/>
                </a:cubicBezTo>
                <a:lnTo>
                  <a:pt x="16" y="720"/>
                </a:lnTo>
                <a:close/>
                <a:moveTo>
                  <a:pt x="207" y="688"/>
                </a:moveTo>
                <a:cubicBezTo>
                  <a:pt x="195" y="686"/>
                  <a:pt x="195" y="686"/>
                  <a:pt x="195" y="686"/>
                </a:cubicBezTo>
                <a:cubicBezTo>
                  <a:pt x="196" y="677"/>
                  <a:pt x="197" y="667"/>
                  <a:pt x="199" y="658"/>
                </a:cubicBezTo>
                <a:cubicBezTo>
                  <a:pt x="210" y="660"/>
                  <a:pt x="210" y="660"/>
                  <a:pt x="210" y="660"/>
                </a:cubicBezTo>
                <a:cubicBezTo>
                  <a:pt x="209" y="669"/>
                  <a:pt x="208" y="678"/>
                  <a:pt x="207" y="688"/>
                </a:cubicBezTo>
                <a:close/>
                <a:moveTo>
                  <a:pt x="828" y="685"/>
                </a:moveTo>
                <a:cubicBezTo>
                  <a:pt x="828" y="685"/>
                  <a:pt x="824" y="676"/>
                  <a:pt x="816" y="660"/>
                </a:cubicBezTo>
                <a:cubicBezTo>
                  <a:pt x="826" y="655"/>
                  <a:pt x="826" y="655"/>
                  <a:pt x="826" y="655"/>
                </a:cubicBezTo>
                <a:cubicBezTo>
                  <a:pt x="835" y="671"/>
                  <a:pt x="839" y="680"/>
                  <a:pt x="839" y="680"/>
                </a:cubicBezTo>
                <a:lnTo>
                  <a:pt x="828" y="685"/>
                </a:lnTo>
                <a:close/>
                <a:moveTo>
                  <a:pt x="10" y="664"/>
                </a:moveTo>
                <a:cubicBezTo>
                  <a:pt x="9" y="655"/>
                  <a:pt x="8" y="645"/>
                  <a:pt x="7" y="636"/>
                </a:cubicBezTo>
                <a:cubicBezTo>
                  <a:pt x="19" y="635"/>
                  <a:pt x="19" y="635"/>
                  <a:pt x="19" y="635"/>
                </a:cubicBezTo>
                <a:cubicBezTo>
                  <a:pt x="20" y="644"/>
                  <a:pt x="21" y="653"/>
                  <a:pt x="21" y="663"/>
                </a:cubicBezTo>
                <a:lnTo>
                  <a:pt x="10" y="664"/>
                </a:lnTo>
                <a:close/>
                <a:moveTo>
                  <a:pt x="803" y="636"/>
                </a:moveTo>
                <a:cubicBezTo>
                  <a:pt x="798" y="628"/>
                  <a:pt x="793" y="620"/>
                  <a:pt x="788" y="612"/>
                </a:cubicBezTo>
                <a:cubicBezTo>
                  <a:pt x="799" y="605"/>
                  <a:pt x="799" y="605"/>
                  <a:pt x="799" y="605"/>
                </a:cubicBezTo>
                <a:cubicBezTo>
                  <a:pt x="804" y="614"/>
                  <a:pt x="808" y="622"/>
                  <a:pt x="813" y="630"/>
                </a:cubicBezTo>
                <a:lnTo>
                  <a:pt x="803" y="636"/>
                </a:lnTo>
                <a:close/>
                <a:moveTo>
                  <a:pt x="215" y="633"/>
                </a:moveTo>
                <a:cubicBezTo>
                  <a:pt x="203" y="631"/>
                  <a:pt x="203" y="631"/>
                  <a:pt x="203" y="631"/>
                </a:cubicBezTo>
                <a:cubicBezTo>
                  <a:pt x="205" y="621"/>
                  <a:pt x="207" y="612"/>
                  <a:pt x="209" y="603"/>
                </a:cubicBezTo>
                <a:cubicBezTo>
                  <a:pt x="221" y="606"/>
                  <a:pt x="221" y="606"/>
                  <a:pt x="221" y="606"/>
                </a:cubicBezTo>
                <a:cubicBezTo>
                  <a:pt x="219" y="614"/>
                  <a:pt x="217" y="623"/>
                  <a:pt x="215" y="633"/>
                </a:cubicBezTo>
                <a:close/>
                <a:moveTo>
                  <a:pt x="5" y="608"/>
                </a:moveTo>
                <a:cubicBezTo>
                  <a:pt x="4" y="599"/>
                  <a:pt x="3" y="589"/>
                  <a:pt x="3" y="580"/>
                </a:cubicBezTo>
                <a:cubicBezTo>
                  <a:pt x="15" y="579"/>
                  <a:pt x="15" y="579"/>
                  <a:pt x="15" y="579"/>
                </a:cubicBezTo>
                <a:cubicBezTo>
                  <a:pt x="15" y="588"/>
                  <a:pt x="16" y="598"/>
                  <a:pt x="17" y="607"/>
                </a:cubicBezTo>
                <a:lnTo>
                  <a:pt x="5" y="608"/>
                </a:lnTo>
                <a:close/>
                <a:moveTo>
                  <a:pt x="774" y="588"/>
                </a:moveTo>
                <a:cubicBezTo>
                  <a:pt x="769" y="580"/>
                  <a:pt x="763" y="573"/>
                  <a:pt x="758" y="565"/>
                </a:cubicBezTo>
                <a:cubicBezTo>
                  <a:pt x="768" y="558"/>
                  <a:pt x="768" y="558"/>
                  <a:pt x="768" y="558"/>
                </a:cubicBezTo>
                <a:cubicBezTo>
                  <a:pt x="773" y="566"/>
                  <a:pt x="778" y="574"/>
                  <a:pt x="784" y="582"/>
                </a:cubicBezTo>
                <a:lnTo>
                  <a:pt x="774" y="588"/>
                </a:lnTo>
                <a:close/>
                <a:moveTo>
                  <a:pt x="227" y="579"/>
                </a:moveTo>
                <a:cubicBezTo>
                  <a:pt x="216" y="575"/>
                  <a:pt x="216" y="575"/>
                  <a:pt x="216" y="575"/>
                </a:cubicBezTo>
                <a:cubicBezTo>
                  <a:pt x="218" y="566"/>
                  <a:pt x="221" y="557"/>
                  <a:pt x="223" y="548"/>
                </a:cubicBezTo>
                <a:cubicBezTo>
                  <a:pt x="235" y="552"/>
                  <a:pt x="235" y="552"/>
                  <a:pt x="235" y="552"/>
                </a:cubicBezTo>
                <a:cubicBezTo>
                  <a:pt x="232" y="560"/>
                  <a:pt x="230" y="569"/>
                  <a:pt x="227" y="579"/>
                </a:cubicBezTo>
                <a:close/>
                <a:moveTo>
                  <a:pt x="1" y="552"/>
                </a:moveTo>
                <a:cubicBezTo>
                  <a:pt x="1" y="542"/>
                  <a:pt x="1" y="533"/>
                  <a:pt x="1" y="524"/>
                </a:cubicBezTo>
                <a:cubicBezTo>
                  <a:pt x="13" y="523"/>
                  <a:pt x="13" y="523"/>
                  <a:pt x="13" y="523"/>
                </a:cubicBezTo>
                <a:cubicBezTo>
                  <a:pt x="13" y="533"/>
                  <a:pt x="13" y="542"/>
                  <a:pt x="13" y="551"/>
                </a:cubicBezTo>
                <a:lnTo>
                  <a:pt x="1" y="552"/>
                </a:lnTo>
                <a:close/>
                <a:moveTo>
                  <a:pt x="742" y="543"/>
                </a:moveTo>
                <a:cubicBezTo>
                  <a:pt x="736" y="535"/>
                  <a:pt x="730" y="528"/>
                  <a:pt x="724" y="521"/>
                </a:cubicBezTo>
                <a:cubicBezTo>
                  <a:pt x="734" y="513"/>
                  <a:pt x="734" y="513"/>
                  <a:pt x="734" y="513"/>
                </a:cubicBezTo>
                <a:cubicBezTo>
                  <a:pt x="739" y="520"/>
                  <a:pt x="745" y="528"/>
                  <a:pt x="751" y="535"/>
                </a:cubicBezTo>
                <a:lnTo>
                  <a:pt x="742" y="543"/>
                </a:lnTo>
                <a:close/>
                <a:moveTo>
                  <a:pt x="244" y="526"/>
                </a:moveTo>
                <a:cubicBezTo>
                  <a:pt x="233" y="522"/>
                  <a:pt x="233" y="522"/>
                  <a:pt x="233" y="522"/>
                </a:cubicBezTo>
                <a:cubicBezTo>
                  <a:pt x="236" y="512"/>
                  <a:pt x="240" y="504"/>
                  <a:pt x="244" y="495"/>
                </a:cubicBezTo>
                <a:cubicBezTo>
                  <a:pt x="254" y="500"/>
                  <a:pt x="254" y="500"/>
                  <a:pt x="254" y="500"/>
                </a:cubicBezTo>
                <a:cubicBezTo>
                  <a:pt x="251" y="508"/>
                  <a:pt x="247" y="517"/>
                  <a:pt x="244" y="526"/>
                </a:cubicBezTo>
                <a:close/>
                <a:moveTo>
                  <a:pt x="706" y="500"/>
                </a:moveTo>
                <a:cubicBezTo>
                  <a:pt x="700" y="493"/>
                  <a:pt x="693" y="486"/>
                  <a:pt x="687" y="480"/>
                </a:cubicBezTo>
                <a:cubicBezTo>
                  <a:pt x="696" y="471"/>
                  <a:pt x="696" y="471"/>
                  <a:pt x="696" y="471"/>
                </a:cubicBezTo>
                <a:cubicBezTo>
                  <a:pt x="702" y="478"/>
                  <a:pt x="709" y="485"/>
                  <a:pt x="715" y="492"/>
                </a:cubicBezTo>
                <a:lnTo>
                  <a:pt x="706" y="500"/>
                </a:lnTo>
                <a:close/>
                <a:moveTo>
                  <a:pt x="12" y="496"/>
                </a:moveTo>
                <a:cubicBezTo>
                  <a:pt x="0" y="496"/>
                  <a:pt x="0" y="496"/>
                  <a:pt x="0" y="496"/>
                </a:cubicBezTo>
                <a:cubicBezTo>
                  <a:pt x="0" y="486"/>
                  <a:pt x="0" y="477"/>
                  <a:pt x="1" y="467"/>
                </a:cubicBezTo>
                <a:cubicBezTo>
                  <a:pt x="13" y="468"/>
                  <a:pt x="13" y="468"/>
                  <a:pt x="13" y="468"/>
                </a:cubicBezTo>
                <a:cubicBezTo>
                  <a:pt x="12" y="477"/>
                  <a:pt x="12" y="486"/>
                  <a:pt x="12" y="496"/>
                </a:cubicBezTo>
                <a:close/>
                <a:moveTo>
                  <a:pt x="267" y="476"/>
                </a:moveTo>
                <a:cubicBezTo>
                  <a:pt x="257" y="470"/>
                  <a:pt x="257" y="470"/>
                  <a:pt x="257" y="470"/>
                </a:cubicBezTo>
                <a:cubicBezTo>
                  <a:pt x="261" y="461"/>
                  <a:pt x="266" y="453"/>
                  <a:pt x="272" y="446"/>
                </a:cubicBezTo>
                <a:cubicBezTo>
                  <a:pt x="282" y="453"/>
                  <a:pt x="282" y="453"/>
                  <a:pt x="282" y="453"/>
                </a:cubicBezTo>
                <a:cubicBezTo>
                  <a:pt x="276" y="460"/>
                  <a:pt x="272" y="468"/>
                  <a:pt x="267" y="476"/>
                </a:cubicBezTo>
                <a:close/>
                <a:moveTo>
                  <a:pt x="667" y="460"/>
                </a:moveTo>
                <a:cubicBezTo>
                  <a:pt x="660" y="454"/>
                  <a:pt x="653" y="448"/>
                  <a:pt x="646" y="442"/>
                </a:cubicBezTo>
                <a:cubicBezTo>
                  <a:pt x="654" y="433"/>
                  <a:pt x="654" y="433"/>
                  <a:pt x="654" y="433"/>
                </a:cubicBezTo>
                <a:cubicBezTo>
                  <a:pt x="661" y="439"/>
                  <a:pt x="668" y="445"/>
                  <a:pt x="675" y="452"/>
                </a:cubicBezTo>
                <a:lnTo>
                  <a:pt x="667" y="460"/>
                </a:lnTo>
                <a:close/>
                <a:moveTo>
                  <a:pt x="14" y="440"/>
                </a:moveTo>
                <a:cubicBezTo>
                  <a:pt x="2" y="439"/>
                  <a:pt x="2" y="439"/>
                  <a:pt x="2" y="439"/>
                </a:cubicBezTo>
                <a:cubicBezTo>
                  <a:pt x="2" y="430"/>
                  <a:pt x="3" y="420"/>
                  <a:pt x="3" y="411"/>
                </a:cubicBezTo>
                <a:cubicBezTo>
                  <a:pt x="15" y="412"/>
                  <a:pt x="15" y="412"/>
                  <a:pt x="15" y="412"/>
                </a:cubicBezTo>
                <a:cubicBezTo>
                  <a:pt x="15" y="421"/>
                  <a:pt x="14" y="430"/>
                  <a:pt x="14" y="440"/>
                </a:cubicBezTo>
                <a:close/>
                <a:moveTo>
                  <a:pt x="299" y="431"/>
                </a:moveTo>
                <a:cubicBezTo>
                  <a:pt x="290" y="423"/>
                  <a:pt x="290" y="423"/>
                  <a:pt x="290" y="423"/>
                </a:cubicBezTo>
                <a:cubicBezTo>
                  <a:pt x="296" y="416"/>
                  <a:pt x="303" y="409"/>
                  <a:pt x="310" y="403"/>
                </a:cubicBezTo>
                <a:cubicBezTo>
                  <a:pt x="318" y="413"/>
                  <a:pt x="318" y="413"/>
                  <a:pt x="318" y="413"/>
                </a:cubicBezTo>
                <a:cubicBezTo>
                  <a:pt x="311" y="418"/>
                  <a:pt x="305" y="425"/>
                  <a:pt x="299" y="431"/>
                </a:cubicBezTo>
                <a:close/>
                <a:moveTo>
                  <a:pt x="624" y="426"/>
                </a:moveTo>
                <a:cubicBezTo>
                  <a:pt x="617" y="420"/>
                  <a:pt x="609" y="415"/>
                  <a:pt x="601" y="411"/>
                </a:cubicBezTo>
                <a:cubicBezTo>
                  <a:pt x="607" y="400"/>
                  <a:pt x="607" y="400"/>
                  <a:pt x="607" y="400"/>
                </a:cubicBezTo>
                <a:cubicBezTo>
                  <a:pt x="615" y="405"/>
                  <a:pt x="623" y="410"/>
                  <a:pt x="631" y="416"/>
                </a:cubicBezTo>
                <a:lnTo>
                  <a:pt x="624" y="426"/>
                </a:lnTo>
                <a:close/>
                <a:moveTo>
                  <a:pt x="577" y="398"/>
                </a:moveTo>
                <a:cubicBezTo>
                  <a:pt x="569" y="394"/>
                  <a:pt x="560" y="390"/>
                  <a:pt x="552" y="387"/>
                </a:cubicBezTo>
                <a:cubicBezTo>
                  <a:pt x="556" y="375"/>
                  <a:pt x="556" y="375"/>
                  <a:pt x="556" y="375"/>
                </a:cubicBezTo>
                <a:cubicBezTo>
                  <a:pt x="565" y="379"/>
                  <a:pt x="574" y="383"/>
                  <a:pt x="582" y="387"/>
                </a:cubicBezTo>
                <a:lnTo>
                  <a:pt x="577" y="398"/>
                </a:lnTo>
                <a:close/>
                <a:moveTo>
                  <a:pt x="340" y="397"/>
                </a:moveTo>
                <a:cubicBezTo>
                  <a:pt x="334" y="387"/>
                  <a:pt x="334" y="387"/>
                  <a:pt x="334" y="387"/>
                </a:cubicBezTo>
                <a:cubicBezTo>
                  <a:pt x="342" y="382"/>
                  <a:pt x="350" y="378"/>
                  <a:pt x="359" y="375"/>
                </a:cubicBezTo>
                <a:cubicBezTo>
                  <a:pt x="360" y="375"/>
                  <a:pt x="360" y="375"/>
                  <a:pt x="360" y="375"/>
                </a:cubicBezTo>
                <a:cubicBezTo>
                  <a:pt x="365" y="386"/>
                  <a:pt x="365" y="386"/>
                  <a:pt x="365" y="386"/>
                </a:cubicBezTo>
                <a:cubicBezTo>
                  <a:pt x="363" y="387"/>
                  <a:pt x="363" y="387"/>
                  <a:pt x="363" y="387"/>
                </a:cubicBezTo>
                <a:cubicBezTo>
                  <a:pt x="355" y="389"/>
                  <a:pt x="348" y="393"/>
                  <a:pt x="340" y="397"/>
                </a:cubicBezTo>
                <a:close/>
                <a:moveTo>
                  <a:pt x="18" y="384"/>
                </a:moveTo>
                <a:cubicBezTo>
                  <a:pt x="6" y="383"/>
                  <a:pt x="6" y="383"/>
                  <a:pt x="6" y="383"/>
                </a:cubicBezTo>
                <a:cubicBezTo>
                  <a:pt x="7" y="374"/>
                  <a:pt x="8" y="364"/>
                  <a:pt x="9" y="355"/>
                </a:cubicBezTo>
                <a:cubicBezTo>
                  <a:pt x="21" y="357"/>
                  <a:pt x="21" y="357"/>
                  <a:pt x="21" y="357"/>
                </a:cubicBezTo>
                <a:cubicBezTo>
                  <a:pt x="20" y="366"/>
                  <a:pt x="19" y="375"/>
                  <a:pt x="18" y="384"/>
                </a:cubicBezTo>
                <a:close/>
                <a:moveTo>
                  <a:pt x="526" y="378"/>
                </a:moveTo>
                <a:cubicBezTo>
                  <a:pt x="517" y="376"/>
                  <a:pt x="508" y="374"/>
                  <a:pt x="499" y="372"/>
                </a:cubicBezTo>
                <a:cubicBezTo>
                  <a:pt x="501" y="360"/>
                  <a:pt x="501" y="360"/>
                  <a:pt x="501" y="360"/>
                </a:cubicBezTo>
                <a:cubicBezTo>
                  <a:pt x="510" y="362"/>
                  <a:pt x="520" y="364"/>
                  <a:pt x="529" y="366"/>
                </a:cubicBezTo>
                <a:lnTo>
                  <a:pt x="526" y="378"/>
                </a:lnTo>
                <a:close/>
                <a:moveTo>
                  <a:pt x="391" y="378"/>
                </a:moveTo>
                <a:cubicBezTo>
                  <a:pt x="388" y="366"/>
                  <a:pt x="388" y="366"/>
                  <a:pt x="388" y="366"/>
                </a:cubicBezTo>
                <a:cubicBezTo>
                  <a:pt x="397" y="364"/>
                  <a:pt x="406" y="362"/>
                  <a:pt x="416" y="360"/>
                </a:cubicBezTo>
                <a:cubicBezTo>
                  <a:pt x="418" y="372"/>
                  <a:pt x="418" y="372"/>
                  <a:pt x="418" y="372"/>
                </a:cubicBezTo>
                <a:cubicBezTo>
                  <a:pt x="409" y="374"/>
                  <a:pt x="400" y="375"/>
                  <a:pt x="391" y="378"/>
                </a:cubicBezTo>
                <a:close/>
                <a:moveTo>
                  <a:pt x="472" y="369"/>
                </a:moveTo>
                <a:cubicBezTo>
                  <a:pt x="463" y="369"/>
                  <a:pt x="454" y="369"/>
                  <a:pt x="445" y="369"/>
                </a:cubicBezTo>
                <a:cubicBezTo>
                  <a:pt x="444" y="357"/>
                  <a:pt x="444" y="357"/>
                  <a:pt x="444" y="357"/>
                </a:cubicBezTo>
                <a:cubicBezTo>
                  <a:pt x="454" y="357"/>
                  <a:pt x="463" y="357"/>
                  <a:pt x="473" y="357"/>
                </a:cubicBezTo>
                <a:lnTo>
                  <a:pt x="472" y="369"/>
                </a:lnTo>
                <a:close/>
                <a:moveTo>
                  <a:pt x="26" y="329"/>
                </a:moveTo>
                <a:cubicBezTo>
                  <a:pt x="14" y="327"/>
                  <a:pt x="14" y="327"/>
                  <a:pt x="14" y="327"/>
                </a:cubicBezTo>
                <a:cubicBezTo>
                  <a:pt x="16" y="318"/>
                  <a:pt x="18" y="309"/>
                  <a:pt x="20" y="300"/>
                </a:cubicBezTo>
                <a:cubicBezTo>
                  <a:pt x="31" y="302"/>
                  <a:pt x="31" y="302"/>
                  <a:pt x="31" y="302"/>
                </a:cubicBezTo>
                <a:cubicBezTo>
                  <a:pt x="29" y="311"/>
                  <a:pt x="27" y="320"/>
                  <a:pt x="26" y="329"/>
                </a:cubicBezTo>
                <a:close/>
                <a:moveTo>
                  <a:pt x="38" y="275"/>
                </a:moveTo>
                <a:cubicBezTo>
                  <a:pt x="26" y="272"/>
                  <a:pt x="26" y="272"/>
                  <a:pt x="26" y="272"/>
                </a:cubicBezTo>
                <a:cubicBezTo>
                  <a:pt x="29" y="263"/>
                  <a:pt x="32" y="254"/>
                  <a:pt x="35" y="245"/>
                </a:cubicBezTo>
                <a:cubicBezTo>
                  <a:pt x="46" y="249"/>
                  <a:pt x="46" y="249"/>
                  <a:pt x="46" y="249"/>
                </a:cubicBezTo>
                <a:cubicBezTo>
                  <a:pt x="43" y="257"/>
                  <a:pt x="40" y="266"/>
                  <a:pt x="38" y="275"/>
                </a:cubicBezTo>
                <a:close/>
                <a:moveTo>
                  <a:pt x="849" y="274"/>
                </a:moveTo>
                <a:cubicBezTo>
                  <a:pt x="844" y="267"/>
                  <a:pt x="838" y="260"/>
                  <a:pt x="832" y="253"/>
                </a:cubicBezTo>
                <a:cubicBezTo>
                  <a:pt x="841" y="245"/>
                  <a:pt x="841" y="245"/>
                  <a:pt x="841" y="245"/>
                </a:cubicBezTo>
                <a:cubicBezTo>
                  <a:pt x="847" y="252"/>
                  <a:pt x="853" y="260"/>
                  <a:pt x="859" y="267"/>
                </a:cubicBezTo>
                <a:lnTo>
                  <a:pt x="849" y="274"/>
                </a:lnTo>
                <a:close/>
                <a:moveTo>
                  <a:pt x="814" y="232"/>
                </a:moveTo>
                <a:cubicBezTo>
                  <a:pt x="807" y="225"/>
                  <a:pt x="801" y="218"/>
                  <a:pt x="795" y="211"/>
                </a:cubicBezTo>
                <a:cubicBezTo>
                  <a:pt x="803" y="203"/>
                  <a:pt x="803" y="203"/>
                  <a:pt x="803" y="203"/>
                </a:cubicBezTo>
                <a:cubicBezTo>
                  <a:pt x="810" y="210"/>
                  <a:pt x="816" y="217"/>
                  <a:pt x="822" y="224"/>
                </a:cubicBezTo>
                <a:lnTo>
                  <a:pt x="814" y="232"/>
                </a:lnTo>
                <a:close/>
                <a:moveTo>
                  <a:pt x="55" y="223"/>
                </a:moveTo>
                <a:cubicBezTo>
                  <a:pt x="44" y="218"/>
                  <a:pt x="44" y="218"/>
                  <a:pt x="44" y="218"/>
                </a:cubicBezTo>
                <a:cubicBezTo>
                  <a:pt x="48" y="209"/>
                  <a:pt x="52" y="201"/>
                  <a:pt x="56" y="192"/>
                </a:cubicBezTo>
                <a:cubicBezTo>
                  <a:pt x="67" y="198"/>
                  <a:pt x="67" y="198"/>
                  <a:pt x="67" y="198"/>
                </a:cubicBezTo>
                <a:cubicBezTo>
                  <a:pt x="63" y="206"/>
                  <a:pt x="59" y="214"/>
                  <a:pt x="55" y="223"/>
                </a:cubicBezTo>
                <a:close/>
                <a:moveTo>
                  <a:pt x="775" y="191"/>
                </a:moveTo>
                <a:cubicBezTo>
                  <a:pt x="768" y="185"/>
                  <a:pt x="762" y="178"/>
                  <a:pt x="755" y="172"/>
                </a:cubicBezTo>
                <a:cubicBezTo>
                  <a:pt x="763" y="163"/>
                  <a:pt x="763" y="163"/>
                  <a:pt x="763" y="163"/>
                </a:cubicBezTo>
                <a:cubicBezTo>
                  <a:pt x="770" y="170"/>
                  <a:pt x="777" y="176"/>
                  <a:pt x="783" y="183"/>
                </a:cubicBezTo>
                <a:lnTo>
                  <a:pt x="775" y="191"/>
                </a:lnTo>
                <a:close/>
                <a:moveTo>
                  <a:pt x="80" y="173"/>
                </a:moveTo>
                <a:cubicBezTo>
                  <a:pt x="69" y="167"/>
                  <a:pt x="69" y="167"/>
                  <a:pt x="69" y="167"/>
                </a:cubicBezTo>
                <a:cubicBezTo>
                  <a:pt x="74" y="159"/>
                  <a:pt x="79" y="151"/>
                  <a:pt x="85" y="143"/>
                </a:cubicBezTo>
                <a:cubicBezTo>
                  <a:pt x="94" y="150"/>
                  <a:pt x="94" y="150"/>
                  <a:pt x="94" y="150"/>
                </a:cubicBezTo>
                <a:cubicBezTo>
                  <a:pt x="89" y="158"/>
                  <a:pt x="84" y="165"/>
                  <a:pt x="80" y="173"/>
                </a:cubicBezTo>
                <a:close/>
                <a:moveTo>
                  <a:pt x="734" y="154"/>
                </a:moveTo>
                <a:cubicBezTo>
                  <a:pt x="727" y="148"/>
                  <a:pt x="720" y="142"/>
                  <a:pt x="713" y="136"/>
                </a:cubicBezTo>
                <a:cubicBezTo>
                  <a:pt x="720" y="127"/>
                  <a:pt x="720" y="127"/>
                  <a:pt x="720" y="127"/>
                </a:cubicBezTo>
                <a:cubicBezTo>
                  <a:pt x="727" y="132"/>
                  <a:pt x="735" y="138"/>
                  <a:pt x="742" y="145"/>
                </a:cubicBezTo>
                <a:lnTo>
                  <a:pt x="734" y="154"/>
                </a:lnTo>
                <a:close/>
                <a:moveTo>
                  <a:pt x="111" y="129"/>
                </a:moveTo>
                <a:cubicBezTo>
                  <a:pt x="102" y="121"/>
                  <a:pt x="102" y="121"/>
                  <a:pt x="102" y="121"/>
                </a:cubicBezTo>
                <a:cubicBezTo>
                  <a:pt x="109" y="114"/>
                  <a:pt x="115" y="107"/>
                  <a:pt x="122" y="100"/>
                </a:cubicBezTo>
                <a:cubicBezTo>
                  <a:pt x="131" y="109"/>
                  <a:pt x="131" y="109"/>
                  <a:pt x="131" y="109"/>
                </a:cubicBezTo>
                <a:cubicBezTo>
                  <a:pt x="124" y="115"/>
                  <a:pt x="117" y="122"/>
                  <a:pt x="111" y="129"/>
                </a:cubicBezTo>
                <a:close/>
                <a:moveTo>
                  <a:pt x="691" y="119"/>
                </a:moveTo>
                <a:cubicBezTo>
                  <a:pt x="683" y="114"/>
                  <a:pt x="675" y="108"/>
                  <a:pt x="668" y="103"/>
                </a:cubicBezTo>
                <a:cubicBezTo>
                  <a:pt x="675" y="93"/>
                  <a:pt x="675" y="93"/>
                  <a:pt x="675" y="93"/>
                </a:cubicBezTo>
                <a:cubicBezTo>
                  <a:pt x="682" y="98"/>
                  <a:pt x="690" y="104"/>
                  <a:pt x="698" y="109"/>
                </a:cubicBezTo>
                <a:lnTo>
                  <a:pt x="691" y="119"/>
                </a:lnTo>
                <a:close/>
                <a:moveTo>
                  <a:pt x="152" y="92"/>
                </a:moveTo>
                <a:cubicBezTo>
                  <a:pt x="144" y="82"/>
                  <a:pt x="144" y="82"/>
                  <a:pt x="144" y="82"/>
                </a:cubicBezTo>
                <a:cubicBezTo>
                  <a:pt x="149" y="79"/>
                  <a:pt x="155" y="75"/>
                  <a:pt x="160" y="72"/>
                </a:cubicBezTo>
                <a:cubicBezTo>
                  <a:pt x="163" y="70"/>
                  <a:pt x="166" y="68"/>
                  <a:pt x="168" y="67"/>
                </a:cubicBezTo>
                <a:cubicBezTo>
                  <a:pt x="175" y="77"/>
                  <a:pt x="175" y="77"/>
                  <a:pt x="175" y="77"/>
                </a:cubicBezTo>
                <a:cubicBezTo>
                  <a:pt x="172" y="79"/>
                  <a:pt x="169" y="80"/>
                  <a:pt x="166" y="82"/>
                </a:cubicBezTo>
                <a:cubicBezTo>
                  <a:pt x="161" y="85"/>
                  <a:pt x="156" y="89"/>
                  <a:pt x="152" y="92"/>
                </a:cubicBezTo>
                <a:close/>
                <a:moveTo>
                  <a:pt x="645" y="88"/>
                </a:moveTo>
                <a:cubicBezTo>
                  <a:pt x="637" y="83"/>
                  <a:pt x="629" y="78"/>
                  <a:pt x="621" y="74"/>
                </a:cubicBezTo>
                <a:cubicBezTo>
                  <a:pt x="627" y="63"/>
                  <a:pt x="627" y="63"/>
                  <a:pt x="627" y="63"/>
                </a:cubicBezTo>
                <a:cubicBezTo>
                  <a:pt x="635" y="68"/>
                  <a:pt x="643" y="73"/>
                  <a:pt x="651" y="78"/>
                </a:cubicBezTo>
                <a:lnTo>
                  <a:pt x="645" y="88"/>
                </a:lnTo>
                <a:close/>
                <a:moveTo>
                  <a:pt x="199" y="63"/>
                </a:moveTo>
                <a:cubicBezTo>
                  <a:pt x="193" y="53"/>
                  <a:pt x="193" y="53"/>
                  <a:pt x="193" y="53"/>
                </a:cubicBezTo>
                <a:cubicBezTo>
                  <a:pt x="201" y="48"/>
                  <a:pt x="210" y="44"/>
                  <a:pt x="218" y="40"/>
                </a:cubicBezTo>
                <a:cubicBezTo>
                  <a:pt x="223" y="51"/>
                  <a:pt x="223" y="51"/>
                  <a:pt x="223" y="51"/>
                </a:cubicBezTo>
                <a:cubicBezTo>
                  <a:pt x="215" y="55"/>
                  <a:pt x="207" y="59"/>
                  <a:pt x="199" y="63"/>
                </a:cubicBezTo>
                <a:close/>
                <a:moveTo>
                  <a:pt x="596" y="61"/>
                </a:moveTo>
                <a:cubicBezTo>
                  <a:pt x="588" y="57"/>
                  <a:pt x="579" y="53"/>
                  <a:pt x="571" y="49"/>
                </a:cubicBezTo>
                <a:cubicBezTo>
                  <a:pt x="576" y="38"/>
                  <a:pt x="576" y="38"/>
                  <a:pt x="576" y="38"/>
                </a:cubicBezTo>
                <a:cubicBezTo>
                  <a:pt x="584" y="42"/>
                  <a:pt x="593" y="46"/>
                  <a:pt x="602" y="50"/>
                </a:cubicBezTo>
                <a:lnTo>
                  <a:pt x="596" y="61"/>
                </a:lnTo>
                <a:close/>
                <a:moveTo>
                  <a:pt x="249" y="40"/>
                </a:moveTo>
                <a:cubicBezTo>
                  <a:pt x="244" y="29"/>
                  <a:pt x="244" y="29"/>
                  <a:pt x="244" y="29"/>
                </a:cubicBezTo>
                <a:cubicBezTo>
                  <a:pt x="253" y="26"/>
                  <a:pt x="262" y="22"/>
                  <a:pt x="271" y="20"/>
                </a:cubicBezTo>
                <a:cubicBezTo>
                  <a:pt x="275" y="31"/>
                  <a:pt x="275" y="31"/>
                  <a:pt x="275" y="31"/>
                </a:cubicBezTo>
                <a:cubicBezTo>
                  <a:pt x="266" y="34"/>
                  <a:pt x="257" y="37"/>
                  <a:pt x="249" y="40"/>
                </a:cubicBezTo>
                <a:close/>
                <a:moveTo>
                  <a:pt x="545" y="39"/>
                </a:moveTo>
                <a:cubicBezTo>
                  <a:pt x="537" y="36"/>
                  <a:pt x="528" y="33"/>
                  <a:pt x="519" y="30"/>
                </a:cubicBezTo>
                <a:cubicBezTo>
                  <a:pt x="523" y="19"/>
                  <a:pt x="523" y="19"/>
                  <a:pt x="523" y="19"/>
                </a:cubicBezTo>
                <a:cubicBezTo>
                  <a:pt x="532" y="21"/>
                  <a:pt x="541" y="24"/>
                  <a:pt x="550" y="28"/>
                </a:cubicBezTo>
                <a:lnTo>
                  <a:pt x="545" y="39"/>
                </a:lnTo>
                <a:close/>
                <a:moveTo>
                  <a:pt x="301" y="23"/>
                </a:moveTo>
                <a:cubicBezTo>
                  <a:pt x="299" y="12"/>
                  <a:pt x="299" y="12"/>
                  <a:pt x="299" y="12"/>
                </a:cubicBezTo>
                <a:cubicBezTo>
                  <a:pt x="308" y="9"/>
                  <a:pt x="317" y="7"/>
                  <a:pt x="326" y="6"/>
                </a:cubicBezTo>
                <a:cubicBezTo>
                  <a:pt x="328" y="18"/>
                  <a:pt x="328" y="18"/>
                  <a:pt x="328" y="18"/>
                </a:cubicBezTo>
                <a:cubicBezTo>
                  <a:pt x="319" y="19"/>
                  <a:pt x="310" y="21"/>
                  <a:pt x="301" y="23"/>
                </a:cubicBezTo>
                <a:close/>
                <a:moveTo>
                  <a:pt x="493" y="23"/>
                </a:moveTo>
                <a:cubicBezTo>
                  <a:pt x="484" y="21"/>
                  <a:pt x="475" y="19"/>
                  <a:pt x="466" y="17"/>
                </a:cubicBezTo>
                <a:cubicBezTo>
                  <a:pt x="468" y="5"/>
                  <a:pt x="468" y="5"/>
                  <a:pt x="468" y="5"/>
                </a:cubicBezTo>
                <a:cubicBezTo>
                  <a:pt x="477" y="7"/>
                  <a:pt x="486" y="9"/>
                  <a:pt x="495" y="11"/>
                </a:cubicBezTo>
                <a:lnTo>
                  <a:pt x="493" y="23"/>
                </a:lnTo>
                <a:close/>
                <a:moveTo>
                  <a:pt x="356" y="14"/>
                </a:moveTo>
                <a:cubicBezTo>
                  <a:pt x="354" y="2"/>
                  <a:pt x="354" y="2"/>
                  <a:pt x="354" y="2"/>
                </a:cubicBezTo>
                <a:cubicBezTo>
                  <a:pt x="364" y="1"/>
                  <a:pt x="373" y="0"/>
                  <a:pt x="383" y="0"/>
                </a:cubicBezTo>
                <a:cubicBezTo>
                  <a:pt x="383" y="12"/>
                  <a:pt x="383" y="12"/>
                  <a:pt x="383" y="12"/>
                </a:cubicBezTo>
                <a:cubicBezTo>
                  <a:pt x="374" y="12"/>
                  <a:pt x="365" y="13"/>
                  <a:pt x="356" y="14"/>
                </a:cubicBezTo>
                <a:close/>
                <a:moveTo>
                  <a:pt x="438" y="13"/>
                </a:moveTo>
                <a:cubicBezTo>
                  <a:pt x="429" y="13"/>
                  <a:pt x="420" y="12"/>
                  <a:pt x="411" y="12"/>
                </a:cubicBezTo>
                <a:cubicBezTo>
                  <a:pt x="411" y="0"/>
                  <a:pt x="411" y="0"/>
                  <a:pt x="411" y="0"/>
                </a:cubicBezTo>
                <a:cubicBezTo>
                  <a:pt x="421" y="0"/>
                  <a:pt x="430" y="1"/>
                  <a:pt x="439" y="2"/>
                </a:cubicBezTo>
                <a:lnTo>
                  <a:pt x="438" y="13"/>
                </a:lnTo>
                <a:close/>
              </a:path>
            </a:pathLst>
          </a:custGeom>
          <a:solidFill>
            <a:schemeClr val="bg1">
              <a:lumMod val="65000"/>
            </a:schemeClr>
          </a:solidFill>
          <a:ln w="9525">
            <a:noFill/>
            <a:round/>
          </a:ln>
        </p:spPr>
        <p:txBody>
          <a:bodyPr vert="horz" wrap="square" lIns="91440" tIns="45720" rIns="91440" bIns="45720" numCol="1" anchor="t" anchorCtr="0" compatLnSpc="1"/>
          <a:lstStyle/>
          <a:p>
            <a:endParaRPr lang="zh-CN" altLang="en-US">
              <a:cs typeface="+mn-ea"/>
              <a:sym typeface="+mn-lt"/>
            </a:endParaRPr>
          </a:p>
        </p:txBody>
      </p:sp>
      <p:grpSp>
        <p:nvGrpSpPr>
          <p:cNvPr id="5" name="组合 4"/>
          <p:cNvGrpSpPr/>
          <p:nvPr/>
        </p:nvGrpSpPr>
        <p:grpSpPr>
          <a:xfrm>
            <a:off x="4093623" y="2533626"/>
            <a:ext cx="893480" cy="891626"/>
            <a:chOff x="4110771" y="2791255"/>
            <a:chExt cx="966759" cy="964754"/>
          </a:xfrm>
        </p:grpSpPr>
        <p:sp>
          <p:nvSpPr>
            <p:cNvPr id="6" name="Oval 8"/>
            <p:cNvSpPr>
              <a:spLocks noChangeArrowheads="1"/>
            </p:cNvSpPr>
            <p:nvPr/>
          </p:nvSpPr>
          <p:spPr bwMode="auto">
            <a:xfrm>
              <a:off x="4219080" y="2899564"/>
              <a:ext cx="752147" cy="748136"/>
            </a:xfrm>
            <a:prstGeom prst="ellipse">
              <a:avLst/>
            </a:prstGeom>
            <a:solidFill>
              <a:schemeClr val="accent2"/>
            </a:solidFill>
            <a:ln>
              <a:noFill/>
            </a:ln>
          </p:spPr>
          <p:txBody>
            <a:bodyPr vert="horz" wrap="square" lIns="91440" tIns="45720" rIns="91440" bIns="45720" numCol="1" anchor="ctr" anchorCtr="0" compatLnSpc="1"/>
            <a:lstStyle/>
            <a:p>
              <a:pPr algn="ctr"/>
              <a:r>
                <a:rPr lang="en-US" altLang="zh-CN" b="1" dirty="0">
                  <a:solidFill>
                    <a:schemeClr val="bg1"/>
                  </a:solidFill>
                  <a:cs typeface="+mn-ea"/>
                  <a:sym typeface="+mn-lt"/>
                </a:rPr>
                <a:t>02</a:t>
              </a:r>
              <a:endParaRPr lang="zh-CN" altLang="en-US" b="1" dirty="0">
                <a:solidFill>
                  <a:schemeClr val="bg1"/>
                </a:solidFill>
                <a:cs typeface="+mn-ea"/>
                <a:sym typeface="+mn-lt"/>
              </a:endParaRPr>
            </a:p>
          </p:txBody>
        </p:sp>
        <p:sp>
          <p:nvSpPr>
            <p:cNvPr id="7" name="Freeform 9"/>
            <p:cNvSpPr>
              <a:spLocks noEditPoints="1"/>
            </p:cNvSpPr>
            <p:nvPr/>
          </p:nvSpPr>
          <p:spPr bwMode="auto">
            <a:xfrm>
              <a:off x="4110771" y="2791255"/>
              <a:ext cx="966759" cy="964754"/>
            </a:xfrm>
            <a:custGeom>
              <a:avLst/>
              <a:gdLst>
                <a:gd name="T0" fmla="*/ 198 w 396"/>
                <a:gd name="T1" fmla="*/ 396 h 396"/>
                <a:gd name="T2" fmla="*/ 0 w 396"/>
                <a:gd name="T3" fmla="*/ 198 h 396"/>
                <a:gd name="T4" fmla="*/ 198 w 396"/>
                <a:gd name="T5" fmla="*/ 0 h 396"/>
                <a:gd name="T6" fmla="*/ 396 w 396"/>
                <a:gd name="T7" fmla="*/ 198 h 396"/>
                <a:gd name="T8" fmla="*/ 198 w 396"/>
                <a:gd name="T9" fmla="*/ 396 h 396"/>
                <a:gd name="T10" fmla="*/ 198 w 396"/>
                <a:gd name="T11" fmla="*/ 18 h 396"/>
                <a:gd name="T12" fmla="*/ 19 w 396"/>
                <a:gd name="T13" fmla="*/ 198 h 396"/>
                <a:gd name="T14" fmla="*/ 198 w 396"/>
                <a:gd name="T15" fmla="*/ 378 h 396"/>
                <a:gd name="T16" fmla="*/ 378 w 396"/>
                <a:gd name="T17" fmla="*/ 198 h 396"/>
                <a:gd name="T18" fmla="*/ 198 w 396"/>
                <a:gd name="T19" fmla="*/ 1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6" h="396">
                  <a:moveTo>
                    <a:pt x="198" y="396"/>
                  </a:moveTo>
                  <a:cubicBezTo>
                    <a:pt x="89" y="396"/>
                    <a:pt x="0" y="307"/>
                    <a:pt x="0" y="198"/>
                  </a:cubicBezTo>
                  <a:cubicBezTo>
                    <a:pt x="0" y="89"/>
                    <a:pt x="89" y="0"/>
                    <a:pt x="198" y="0"/>
                  </a:cubicBezTo>
                  <a:cubicBezTo>
                    <a:pt x="307" y="0"/>
                    <a:pt x="396" y="89"/>
                    <a:pt x="396" y="198"/>
                  </a:cubicBezTo>
                  <a:cubicBezTo>
                    <a:pt x="396" y="307"/>
                    <a:pt x="307" y="396"/>
                    <a:pt x="198" y="396"/>
                  </a:cubicBezTo>
                  <a:close/>
                  <a:moveTo>
                    <a:pt x="198" y="18"/>
                  </a:moveTo>
                  <a:cubicBezTo>
                    <a:pt x="99" y="18"/>
                    <a:pt x="19" y="99"/>
                    <a:pt x="19" y="198"/>
                  </a:cubicBezTo>
                  <a:cubicBezTo>
                    <a:pt x="19" y="297"/>
                    <a:pt x="99" y="378"/>
                    <a:pt x="198" y="378"/>
                  </a:cubicBezTo>
                  <a:cubicBezTo>
                    <a:pt x="297" y="378"/>
                    <a:pt x="378" y="297"/>
                    <a:pt x="378" y="198"/>
                  </a:cubicBezTo>
                  <a:cubicBezTo>
                    <a:pt x="378" y="99"/>
                    <a:pt x="297" y="18"/>
                    <a:pt x="198" y="18"/>
                  </a:cubicBezTo>
                  <a:close/>
                </a:path>
              </a:pathLst>
            </a:custGeom>
            <a:solidFill>
              <a:schemeClr val="bg1">
                <a:lumMod val="85000"/>
              </a:schemeClr>
            </a:solidFill>
            <a:ln>
              <a:noFill/>
            </a:ln>
          </p:spPr>
          <p:txBody>
            <a:bodyPr vert="horz" wrap="square" lIns="91440" tIns="45720" rIns="91440" bIns="45720" numCol="1" anchor="ctr" anchorCtr="0" compatLnSpc="1"/>
            <a:lstStyle/>
            <a:p>
              <a:pPr algn="ctr"/>
              <a:endParaRPr lang="zh-CN" altLang="en-US" b="1">
                <a:solidFill>
                  <a:schemeClr val="bg1"/>
                </a:solidFill>
                <a:cs typeface="+mn-ea"/>
                <a:sym typeface="+mn-lt"/>
              </a:endParaRPr>
            </a:p>
          </p:txBody>
        </p:sp>
      </p:grpSp>
      <p:grpSp>
        <p:nvGrpSpPr>
          <p:cNvPr id="8" name="组合 7"/>
          <p:cNvGrpSpPr/>
          <p:nvPr/>
        </p:nvGrpSpPr>
        <p:grpSpPr>
          <a:xfrm>
            <a:off x="4093623" y="3600596"/>
            <a:ext cx="893480" cy="889770"/>
            <a:chOff x="4110771" y="3858300"/>
            <a:chExt cx="966759" cy="962747"/>
          </a:xfrm>
        </p:grpSpPr>
        <p:sp>
          <p:nvSpPr>
            <p:cNvPr id="9" name="Oval 11"/>
            <p:cNvSpPr>
              <a:spLocks noChangeArrowheads="1"/>
            </p:cNvSpPr>
            <p:nvPr/>
          </p:nvSpPr>
          <p:spPr bwMode="auto">
            <a:xfrm>
              <a:off x="4219080" y="3964604"/>
              <a:ext cx="752147" cy="750141"/>
            </a:xfrm>
            <a:prstGeom prst="ellipse">
              <a:avLst/>
            </a:prstGeom>
            <a:solidFill>
              <a:schemeClr val="accent1"/>
            </a:solidFill>
            <a:ln>
              <a:noFill/>
            </a:ln>
          </p:spPr>
          <p:txBody>
            <a:bodyPr vert="horz" wrap="square" lIns="91440" tIns="45720" rIns="91440" bIns="45720" numCol="1" anchor="ctr" anchorCtr="0" compatLnSpc="1"/>
            <a:lstStyle/>
            <a:p>
              <a:pPr algn="ctr"/>
              <a:r>
                <a:rPr lang="en-US" altLang="zh-CN" b="1" dirty="0">
                  <a:solidFill>
                    <a:schemeClr val="bg1"/>
                  </a:solidFill>
                  <a:cs typeface="+mn-ea"/>
                  <a:sym typeface="+mn-lt"/>
                </a:rPr>
                <a:t>03</a:t>
              </a:r>
              <a:endParaRPr lang="zh-CN" altLang="en-US" b="1" dirty="0">
                <a:solidFill>
                  <a:schemeClr val="bg1"/>
                </a:solidFill>
                <a:cs typeface="+mn-ea"/>
                <a:sym typeface="+mn-lt"/>
              </a:endParaRPr>
            </a:p>
          </p:txBody>
        </p:sp>
        <p:sp>
          <p:nvSpPr>
            <p:cNvPr id="10" name="Freeform 12"/>
            <p:cNvSpPr>
              <a:spLocks noEditPoints="1"/>
            </p:cNvSpPr>
            <p:nvPr/>
          </p:nvSpPr>
          <p:spPr bwMode="auto">
            <a:xfrm>
              <a:off x="4110771" y="3858300"/>
              <a:ext cx="966759" cy="962747"/>
            </a:xfrm>
            <a:custGeom>
              <a:avLst/>
              <a:gdLst>
                <a:gd name="T0" fmla="*/ 198 w 396"/>
                <a:gd name="T1" fmla="*/ 396 h 396"/>
                <a:gd name="T2" fmla="*/ 0 w 396"/>
                <a:gd name="T3" fmla="*/ 198 h 396"/>
                <a:gd name="T4" fmla="*/ 198 w 396"/>
                <a:gd name="T5" fmla="*/ 0 h 396"/>
                <a:gd name="T6" fmla="*/ 396 w 396"/>
                <a:gd name="T7" fmla="*/ 198 h 396"/>
                <a:gd name="T8" fmla="*/ 198 w 396"/>
                <a:gd name="T9" fmla="*/ 396 h 396"/>
                <a:gd name="T10" fmla="*/ 198 w 396"/>
                <a:gd name="T11" fmla="*/ 18 h 396"/>
                <a:gd name="T12" fmla="*/ 19 w 396"/>
                <a:gd name="T13" fmla="*/ 198 h 396"/>
                <a:gd name="T14" fmla="*/ 198 w 396"/>
                <a:gd name="T15" fmla="*/ 378 h 396"/>
                <a:gd name="T16" fmla="*/ 378 w 396"/>
                <a:gd name="T17" fmla="*/ 198 h 396"/>
                <a:gd name="T18" fmla="*/ 198 w 396"/>
                <a:gd name="T19" fmla="*/ 1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6" h="396">
                  <a:moveTo>
                    <a:pt x="198" y="396"/>
                  </a:moveTo>
                  <a:cubicBezTo>
                    <a:pt x="89" y="396"/>
                    <a:pt x="0" y="307"/>
                    <a:pt x="0" y="198"/>
                  </a:cubicBezTo>
                  <a:cubicBezTo>
                    <a:pt x="0" y="89"/>
                    <a:pt x="89" y="0"/>
                    <a:pt x="198" y="0"/>
                  </a:cubicBezTo>
                  <a:cubicBezTo>
                    <a:pt x="307" y="0"/>
                    <a:pt x="396" y="89"/>
                    <a:pt x="396" y="198"/>
                  </a:cubicBezTo>
                  <a:cubicBezTo>
                    <a:pt x="396" y="307"/>
                    <a:pt x="307" y="396"/>
                    <a:pt x="198" y="396"/>
                  </a:cubicBezTo>
                  <a:close/>
                  <a:moveTo>
                    <a:pt x="198" y="18"/>
                  </a:moveTo>
                  <a:cubicBezTo>
                    <a:pt x="99" y="18"/>
                    <a:pt x="19" y="99"/>
                    <a:pt x="19" y="198"/>
                  </a:cubicBezTo>
                  <a:cubicBezTo>
                    <a:pt x="19" y="297"/>
                    <a:pt x="99" y="378"/>
                    <a:pt x="198" y="378"/>
                  </a:cubicBezTo>
                  <a:cubicBezTo>
                    <a:pt x="297" y="378"/>
                    <a:pt x="378" y="297"/>
                    <a:pt x="378" y="198"/>
                  </a:cubicBezTo>
                  <a:cubicBezTo>
                    <a:pt x="378" y="99"/>
                    <a:pt x="297" y="18"/>
                    <a:pt x="198" y="18"/>
                  </a:cubicBezTo>
                  <a:close/>
                </a:path>
              </a:pathLst>
            </a:custGeom>
            <a:solidFill>
              <a:schemeClr val="bg1">
                <a:lumMod val="85000"/>
              </a:schemeClr>
            </a:solidFill>
            <a:ln>
              <a:noFill/>
            </a:ln>
          </p:spPr>
          <p:txBody>
            <a:bodyPr vert="horz" wrap="square" lIns="91440" tIns="45720" rIns="91440" bIns="45720" numCol="1" anchor="ctr" anchorCtr="0" compatLnSpc="1"/>
            <a:lstStyle/>
            <a:p>
              <a:pPr algn="ctr"/>
              <a:endParaRPr lang="zh-CN" altLang="en-US" b="1">
                <a:solidFill>
                  <a:schemeClr val="bg1"/>
                </a:solidFill>
                <a:cs typeface="+mn-ea"/>
                <a:sym typeface="+mn-lt"/>
              </a:endParaRPr>
            </a:p>
          </p:txBody>
        </p:sp>
      </p:grpSp>
      <p:grpSp>
        <p:nvGrpSpPr>
          <p:cNvPr id="11" name="组合 10"/>
          <p:cNvGrpSpPr/>
          <p:nvPr/>
        </p:nvGrpSpPr>
        <p:grpSpPr>
          <a:xfrm>
            <a:off x="4093623" y="4659618"/>
            <a:ext cx="893480" cy="889770"/>
            <a:chOff x="4110771" y="4917322"/>
            <a:chExt cx="966759" cy="962747"/>
          </a:xfrm>
        </p:grpSpPr>
        <p:sp>
          <p:nvSpPr>
            <p:cNvPr id="12" name="Oval 14"/>
            <p:cNvSpPr>
              <a:spLocks noChangeArrowheads="1"/>
            </p:cNvSpPr>
            <p:nvPr/>
          </p:nvSpPr>
          <p:spPr bwMode="auto">
            <a:xfrm>
              <a:off x="4219080" y="5023626"/>
              <a:ext cx="752147" cy="750141"/>
            </a:xfrm>
            <a:prstGeom prst="ellipse">
              <a:avLst/>
            </a:prstGeom>
            <a:solidFill>
              <a:schemeClr val="accent2"/>
            </a:solidFill>
            <a:ln>
              <a:noFill/>
            </a:ln>
          </p:spPr>
          <p:txBody>
            <a:bodyPr vert="horz" wrap="square" lIns="91440" tIns="45720" rIns="91440" bIns="45720" numCol="1" anchor="ctr" anchorCtr="0" compatLnSpc="1"/>
            <a:lstStyle/>
            <a:p>
              <a:pPr algn="ctr"/>
              <a:r>
                <a:rPr lang="en-US" altLang="zh-CN" b="1" dirty="0">
                  <a:solidFill>
                    <a:schemeClr val="bg1"/>
                  </a:solidFill>
                  <a:cs typeface="+mn-ea"/>
                  <a:sym typeface="+mn-lt"/>
                </a:rPr>
                <a:t>04</a:t>
              </a:r>
              <a:endParaRPr lang="zh-CN" altLang="en-US" b="1" dirty="0">
                <a:solidFill>
                  <a:schemeClr val="bg1"/>
                </a:solidFill>
                <a:cs typeface="+mn-ea"/>
                <a:sym typeface="+mn-lt"/>
              </a:endParaRPr>
            </a:p>
          </p:txBody>
        </p:sp>
        <p:sp>
          <p:nvSpPr>
            <p:cNvPr id="13" name="Freeform 15"/>
            <p:cNvSpPr>
              <a:spLocks noEditPoints="1"/>
            </p:cNvSpPr>
            <p:nvPr/>
          </p:nvSpPr>
          <p:spPr bwMode="auto">
            <a:xfrm>
              <a:off x="4110771" y="4917322"/>
              <a:ext cx="966759" cy="962747"/>
            </a:xfrm>
            <a:custGeom>
              <a:avLst/>
              <a:gdLst>
                <a:gd name="T0" fmla="*/ 198 w 396"/>
                <a:gd name="T1" fmla="*/ 395 h 395"/>
                <a:gd name="T2" fmla="*/ 0 w 396"/>
                <a:gd name="T3" fmla="*/ 198 h 395"/>
                <a:gd name="T4" fmla="*/ 198 w 396"/>
                <a:gd name="T5" fmla="*/ 0 h 395"/>
                <a:gd name="T6" fmla="*/ 396 w 396"/>
                <a:gd name="T7" fmla="*/ 198 h 395"/>
                <a:gd name="T8" fmla="*/ 198 w 396"/>
                <a:gd name="T9" fmla="*/ 395 h 395"/>
                <a:gd name="T10" fmla="*/ 198 w 396"/>
                <a:gd name="T11" fmla="*/ 18 h 395"/>
                <a:gd name="T12" fmla="*/ 19 w 396"/>
                <a:gd name="T13" fmla="*/ 198 h 395"/>
                <a:gd name="T14" fmla="*/ 198 w 396"/>
                <a:gd name="T15" fmla="*/ 377 h 395"/>
                <a:gd name="T16" fmla="*/ 378 w 396"/>
                <a:gd name="T17" fmla="*/ 198 h 395"/>
                <a:gd name="T18" fmla="*/ 198 w 396"/>
                <a:gd name="T19" fmla="*/ 1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6" h="395">
                  <a:moveTo>
                    <a:pt x="198" y="395"/>
                  </a:moveTo>
                  <a:cubicBezTo>
                    <a:pt x="89" y="395"/>
                    <a:pt x="0" y="307"/>
                    <a:pt x="0" y="198"/>
                  </a:cubicBezTo>
                  <a:cubicBezTo>
                    <a:pt x="0" y="88"/>
                    <a:pt x="89" y="0"/>
                    <a:pt x="198" y="0"/>
                  </a:cubicBezTo>
                  <a:cubicBezTo>
                    <a:pt x="307" y="0"/>
                    <a:pt x="396" y="88"/>
                    <a:pt x="396" y="198"/>
                  </a:cubicBezTo>
                  <a:cubicBezTo>
                    <a:pt x="396" y="307"/>
                    <a:pt x="307" y="395"/>
                    <a:pt x="198" y="395"/>
                  </a:cubicBezTo>
                  <a:close/>
                  <a:moveTo>
                    <a:pt x="198" y="18"/>
                  </a:moveTo>
                  <a:cubicBezTo>
                    <a:pt x="99" y="18"/>
                    <a:pt x="19" y="99"/>
                    <a:pt x="19" y="198"/>
                  </a:cubicBezTo>
                  <a:cubicBezTo>
                    <a:pt x="19" y="297"/>
                    <a:pt x="99" y="377"/>
                    <a:pt x="198" y="377"/>
                  </a:cubicBezTo>
                  <a:cubicBezTo>
                    <a:pt x="297" y="377"/>
                    <a:pt x="378" y="297"/>
                    <a:pt x="378" y="198"/>
                  </a:cubicBezTo>
                  <a:cubicBezTo>
                    <a:pt x="378" y="99"/>
                    <a:pt x="297" y="18"/>
                    <a:pt x="198" y="18"/>
                  </a:cubicBezTo>
                  <a:close/>
                </a:path>
              </a:pathLst>
            </a:custGeom>
            <a:solidFill>
              <a:schemeClr val="bg1">
                <a:lumMod val="85000"/>
              </a:schemeClr>
            </a:solidFill>
            <a:ln>
              <a:noFill/>
            </a:ln>
          </p:spPr>
          <p:txBody>
            <a:bodyPr vert="horz" wrap="square" lIns="91440" tIns="45720" rIns="91440" bIns="45720" numCol="1" anchor="ctr" anchorCtr="0" compatLnSpc="1"/>
            <a:lstStyle/>
            <a:p>
              <a:pPr algn="ctr"/>
              <a:endParaRPr lang="zh-CN" altLang="en-US" b="1">
                <a:solidFill>
                  <a:schemeClr val="bg1"/>
                </a:solidFill>
                <a:cs typeface="+mn-ea"/>
                <a:sym typeface="+mn-lt"/>
              </a:endParaRPr>
            </a:p>
          </p:txBody>
        </p:sp>
      </p:grpSp>
      <p:sp>
        <p:nvSpPr>
          <p:cNvPr id="14" name="Freeform 153"/>
          <p:cNvSpPr/>
          <p:nvPr/>
        </p:nvSpPr>
        <p:spPr bwMode="auto">
          <a:xfrm>
            <a:off x="2687094" y="5640238"/>
            <a:ext cx="45720" cy="45720"/>
          </a:xfrm>
          <a:custGeom>
            <a:avLst/>
            <a:gdLst>
              <a:gd name="T0" fmla="*/ 9 w 19"/>
              <a:gd name="T1" fmla="*/ 19 h 19"/>
              <a:gd name="T2" fmla="*/ 0 w 19"/>
              <a:gd name="T3" fmla="*/ 8 h 19"/>
              <a:gd name="T4" fmla="*/ 10 w 19"/>
              <a:gd name="T5" fmla="*/ 0 h 19"/>
              <a:gd name="T6" fmla="*/ 19 w 19"/>
              <a:gd name="T7" fmla="*/ 11 h 19"/>
              <a:gd name="T8" fmla="*/ 9 w 19"/>
              <a:gd name="T9" fmla="*/ 19 h 19"/>
            </a:gdLst>
            <a:ahLst/>
            <a:cxnLst>
              <a:cxn ang="0">
                <a:pos x="T0" y="T1"/>
              </a:cxn>
              <a:cxn ang="0">
                <a:pos x="T2" y="T3"/>
              </a:cxn>
              <a:cxn ang="0">
                <a:pos x="T4" y="T5"/>
              </a:cxn>
              <a:cxn ang="0">
                <a:pos x="T6" y="T7"/>
              </a:cxn>
              <a:cxn ang="0">
                <a:pos x="T8" y="T9"/>
              </a:cxn>
            </a:cxnLst>
            <a:rect l="0" t="0" r="r" b="b"/>
            <a:pathLst>
              <a:path w="19" h="19">
                <a:moveTo>
                  <a:pt x="9" y="19"/>
                </a:moveTo>
                <a:cubicBezTo>
                  <a:pt x="9" y="19"/>
                  <a:pt x="6" y="15"/>
                  <a:pt x="0" y="8"/>
                </a:cubicBezTo>
                <a:cubicBezTo>
                  <a:pt x="10" y="0"/>
                  <a:pt x="10" y="0"/>
                  <a:pt x="10" y="0"/>
                </a:cubicBezTo>
                <a:cubicBezTo>
                  <a:pt x="15" y="7"/>
                  <a:pt x="19" y="11"/>
                  <a:pt x="19" y="11"/>
                </a:cubicBezTo>
                <a:lnTo>
                  <a:pt x="9" y="19"/>
                </a:lnTo>
                <a:close/>
              </a:path>
            </a:pathLst>
          </a:custGeom>
          <a:solidFill>
            <a:schemeClr val="accent5">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Freeform 154"/>
          <p:cNvSpPr>
            <a:spLocks noEditPoints="1"/>
          </p:cNvSpPr>
          <p:nvPr/>
        </p:nvSpPr>
        <p:spPr bwMode="auto">
          <a:xfrm>
            <a:off x="1538138" y="1696349"/>
            <a:ext cx="2556238" cy="3755574"/>
          </a:xfrm>
          <a:custGeom>
            <a:avLst/>
            <a:gdLst>
              <a:gd name="T0" fmla="*/ 505 w 1132"/>
              <a:gd name="T1" fmla="*/ 1664 h 1671"/>
              <a:gd name="T2" fmla="*/ 454 w 1132"/>
              <a:gd name="T3" fmla="*/ 1597 h 1671"/>
              <a:gd name="T4" fmla="*/ 411 w 1132"/>
              <a:gd name="T5" fmla="*/ 1558 h 1671"/>
              <a:gd name="T6" fmla="*/ 395 w 1132"/>
              <a:gd name="T7" fmla="*/ 1535 h 1671"/>
              <a:gd name="T8" fmla="*/ 395 w 1132"/>
              <a:gd name="T9" fmla="*/ 1535 h 1671"/>
              <a:gd name="T10" fmla="*/ 373 w 1132"/>
              <a:gd name="T11" fmla="*/ 1482 h 1671"/>
              <a:gd name="T12" fmla="*/ 326 w 1132"/>
              <a:gd name="T13" fmla="*/ 1412 h 1671"/>
              <a:gd name="T14" fmla="*/ 286 w 1132"/>
              <a:gd name="T15" fmla="*/ 1371 h 1671"/>
              <a:gd name="T16" fmla="*/ 271 w 1132"/>
              <a:gd name="T17" fmla="*/ 1347 h 1671"/>
              <a:gd name="T18" fmla="*/ 271 w 1132"/>
              <a:gd name="T19" fmla="*/ 1347 h 1671"/>
              <a:gd name="T20" fmla="*/ 253 w 1132"/>
              <a:gd name="T21" fmla="*/ 1293 h 1671"/>
              <a:gd name="T22" fmla="*/ 211 w 1132"/>
              <a:gd name="T23" fmla="*/ 1219 h 1671"/>
              <a:gd name="T24" fmla="*/ 175 w 1132"/>
              <a:gd name="T25" fmla="*/ 1175 h 1671"/>
              <a:gd name="T26" fmla="*/ 162 w 1132"/>
              <a:gd name="T27" fmla="*/ 1150 h 1671"/>
              <a:gd name="T28" fmla="*/ 162 w 1132"/>
              <a:gd name="T29" fmla="*/ 1150 h 1671"/>
              <a:gd name="T30" fmla="*/ 148 w 1132"/>
              <a:gd name="T31" fmla="*/ 1095 h 1671"/>
              <a:gd name="T32" fmla="*/ 114 w 1132"/>
              <a:gd name="T33" fmla="*/ 1018 h 1671"/>
              <a:gd name="T34" fmla="*/ 82 w 1132"/>
              <a:gd name="T35" fmla="*/ 970 h 1671"/>
              <a:gd name="T36" fmla="*/ 72 w 1132"/>
              <a:gd name="T37" fmla="*/ 943 h 1671"/>
              <a:gd name="T38" fmla="*/ 72 w 1132"/>
              <a:gd name="T39" fmla="*/ 943 h 1671"/>
              <a:gd name="T40" fmla="*/ 65 w 1132"/>
              <a:gd name="T41" fmla="*/ 886 h 1671"/>
              <a:gd name="T42" fmla="*/ 42 w 1132"/>
              <a:gd name="T43" fmla="*/ 806 h 1671"/>
              <a:gd name="T44" fmla="*/ 18 w 1132"/>
              <a:gd name="T45" fmla="*/ 754 h 1671"/>
              <a:gd name="T46" fmla="*/ 13 w 1132"/>
              <a:gd name="T47" fmla="*/ 726 h 1671"/>
              <a:gd name="T48" fmla="*/ 13 w 1132"/>
              <a:gd name="T49" fmla="*/ 726 h 1671"/>
              <a:gd name="T50" fmla="*/ 17 w 1132"/>
              <a:gd name="T51" fmla="*/ 669 h 1671"/>
              <a:gd name="T52" fmla="*/ 12 w 1132"/>
              <a:gd name="T53" fmla="*/ 585 h 1671"/>
              <a:gd name="T54" fmla="*/ 0 w 1132"/>
              <a:gd name="T55" fmla="*/ 557 h 1671"/>
              <a:gd name="T56" fmla="*/ 17 w 1132"/>
              <a:gd name="T57" fmla="*/ 502 h 1671"/>
              <a:gd name="T58" fmla="*/ 17 w 1132"/>
              <a:gd name="T59" fmla="*/ 502 h 1671"/>
              <a:gd name="T60" fmla="*/ 33 w 1132"/>
              <a:gd name="T61" fmla="*/ 420 h 1671"/>
              <a:gd name="T62" fmla="*/ 40 w 1132"/>
              <a:gd name="T63" fmla="*/ 363 h 1671"/>
              <a:gd name="T64" fmla="*/ 52 w 1132"/>
              <a:gd name="T65" fmla="*/ 338 h 1671"/>
              <a:gd name="T66" fmla="*/ 90 w 1132"/>
              <a:gd name="T67" fmla="*/ 295 h 1671"/>
              <a:gd name="T68" fmla="*/ 106 w 1132"/>
              <a:gd name="T69" fmla="*/ 272 h 1671"/>
              <a:gd name="T70" fmla="*/ 113 w 1132"/>
              <a:gd name="T71" fmla="*/ 242 h 1671"/>
              <a:gd name="T72" fmla="*/ 159 w 1132"/>
              <a:gd name="T73" fmla="*/ 207 h 1671"/>
              <a:gd name="T74" fmla="*/ 159 w 1132"/>
              <a:gd name="T75" fmla="*/ 207 h 1671"/>
              <a:gd name="T76" fmla="*/ 220 w 1132"/>
              <a:gd name="T77" fmla="*/ 151 h 1671"/>
              <a:gd name="T78" fmla="*/ 258 w 1132"/>
              <a:gd name="T79" fmla="*/ 108 h 1671"/>
              <a:gd name="T80" fmla="*/ 283 w 1132"/>
              <a:gd name="T81" fmla="*/ 93 h 1671"/>
              <a:gd name="T82" fmla="*/ 1128 w 1132"/>
              <a:gd name="T83" fmla="*/ 99 h 1671"/>
              <a:gd name="T84" fmla="*/ 1128 w 1132"/>
              <a:gd name="T85" fmla="*/ 99 h 1671"/>
              <a:gd name="T86" fmla="*/ 1079 w 1132"/>
              <a:gd name="T87" fmla="*/ 70 h 1671"/>
              <a:gd name="T88" fmla="*/ 359 w 1132"/>
              <a:gd name="T89" fmla="*/ 55 h 1671"/>
              <a:gd name="T90" fmla="*/ 994 w 1132"/>
              <a:gd name="T91" fmla="*/ 57 h 1671"/>
              <a:gd name="T92" fmla="*/ 389 w 1132"/>
              <a:gd name="T93" fmla="*/ 56 h 1671"/>
              <a:gd name="T94" fmla="*/ 389 w 1132"/>
              <a:gd name="T95" fmla="*/ 56 h 1671"/>
              <a:gd name="T96" fmla="*/ 970 w 1132"/>
              <a:gd name="T97" fmla="*/ 39 h 1671"/>
              <a:gd name="T98" fmla="*/ 467 w 1132"/>
              <a:gd name="T99" fmla="*/ 21 h 1671"/>
              <a:gd name="T100" fmla="*/ 885 w 1132"/>
              <a:gd name="T101" fmla="*/ 32 h 1671"/>
              <a:gd name="T102" fmla="*/ 858 w 1132"/>
              <a:gd name="T103" fmla="*/ 28 h 1671"/>
              <a:gd name="T104" fmla="*/ 858 w 1132"/>
              <a:gd name="T105" fmla="*/ 28 h 1671"/>
              <a:gd name="T106" fmla="*/ 524 w 1132"/>
              <a:gd name="T107" fmla="*/ 22 h 1671"/>
              <a:gd name="T108" fmla="*/ 776 w 1132"/>
              <a:gd name="T109" fmla="*/ 5 h 1671"/>
              <a:gd name="T110" fmla="*/ 550 w 1132"/>
              <a:gd name="T111" fmla="*/ 6 h 1671"/>
              <a:gd name="T112" fmla="*/ 747 w 1132"/>
              <a:gd name="T113" fmla="*/ 14 h 1671"/>
              <a:gd name="T114" fmla="*/ 747 w 1132"/>
              <a:gd name="T115" fmla="*/ 14 h 1671"/>
              <a:gd name="T116" fmla="*/ 635 w 1132"/>
              <a:gd name="T117" fmla="*/ 12 h 1671"/>
              <a:gd name="T118" fmla="*/ 663 w 1132"/>
              <a:gd name="T119" fmla="*/ 13 h 1671"/>
              <a:gd name="T120" fmla="*/ 691 w 1132"/>
              <a:gd name="T121" fmla="*/ 12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32" h="1671">
                <a:moveTo>
                  <a:pt x="496" y="1671"/>
                </a:moveTo>
                <a:cubicBezTo>
                  <a:pt x="491" y="1665"/>
                  <a:pt x="485" y="1657"/>
                  <a:pt x="478" y="1649"/>
                </a:cubicBezTo>
                <a:cubicBezTo>
                  <a:pt x="488" y="1641"/>
                  <a:pt x="488" y="1641"/>
                  <a:pt x="488" y="1641"/>
                </a:cubicBezTo>
                <a:cubicBezTo>
                  <a:pt x="494" y="1650"/>
                  <a:pt x="500" y="1657"/>
                  <a:pt x="505" y="1664"/>
                </a:cubicBezTo>
                <a:lnTo>
                  <a:pt x="496" y="1671"/>
                </a:lnTo>
                <a:close/>
                <a:moveTo>
                  <a:pt x="461" y="1626"/>
                </a:moveTo>
                <a:cubicBezTo>
                  <a:pt x="456" y="1619"/>
                  <a:pt x="450" y="1612"/>
                  <a:pt x="444" y="1604"/>
                </a:cubicBezTo>
                <a:cubicBezTo>
                  <a:pt x="454" y="1597"/>
                  <a:pt x="454" y="1597"/>
                  <a:pt x="454" y="1597"/>
                </a:cubicBezTo>
                <a:cubicBezTo>
                  <a:pt x="460" y="1605"/>
                  <a:pt x="466" y="1612"/>
                  <a:pt x="471" y="1619"/>
                </a:cubicBezTo>
                <a:lnTo>
                  <a:pt x="461" y="1626"/>
                </a:lnTo>
                <a:close/>
                <a:moveTo>
                  <a:pt x="428" y="1581"/>
                </a:moveTo>
                <a:cubicBezTo>
                  <a:pt x="422" y="1574"/>
                  <a:pt x="417" y="1566"/>
                  <a:pt x="411" y="1558"/>
                </a:cubicBezTo>
                <a:cubicBezTo>
                  <a:pt x="421" y="1551"/>
                  <a:pt x="421" y="1551"/>
                  <a:pt x="421" y="1551"/>
                </a:cubicBezTo>
                <a:cubicBezTo>
                  <a:pt x="427" y="1559"/>
                  <a:pt x="432" y="1567"/>
                  <a:pt x="437" y="1574"/>
                </a:cubicBezTo>
                <a:lnTo>
                  <a:pt x="428" y="1581"/>
                </a:lnTo>
                <a:close/>
                <a:moveTo>
                  <a:pt x="395" y="1535"/>
                </a:moveTo>
                <a:cubicBezTo>
                  <a:pt x="390" y="1528"/>
                  <a:pt x="384" y="1520"/>
                  <a:pt x="379" y="1512"/>
                </a:cubicBezTo>
                <a:cubicBezTo>
                  <a:pt x="389" y="1505"/>
                  <a:pt x="389" y="1505"/>
                  <a:pt x="389" y="1505"/>
                </a:cubicBezTo>
                <a:cubicBezTo>
                  <a:pt x="394" y="1513"/>
                  <a:pt x="399" y="1521"/>
                  <a:pt x="405" y="1528"/>
                </a:cubicBezTo>
                <a:lnTo>
                  <a:pt x="395" y="1535"/>
                </a:lnTo>
                <a:close/>
                <a:moveTo>
                  <a:pt x="363" y="1489"/>
                </a:moveTo>
                <a:cubicBezTo>
                  <a:pt x="358" y="1481"/>
                  <a:pt x="352" y="1474"/>
                  <a:pt x="347" y="1466"/>
                </a:cubicBezTo>
                <a:cubicBezTo>
                  <a:pt x="357" y="1459"/>
                  <a:pt x="357" y="1459"/>
                  <a:pt x="357" y="1459"/>
                </a:cubicBezTo>
                <a:cubicBezTo>
                  <a:pt x="362" y="1467"/>
                  <a:pt x="367" y="1475"/>
                  <a:pt x="373" y="1482"/>
                </a:cubicBezTo>
                <a:lnTo>
                  <a:pt x="363" y="1489"/>
                </a:lnTo>
                <a:close/>
                <a:moveTo>
                  <a:pt x="331" y="1442"/>
                </a:moveTo>
                <a:cubicBezTo>
                  <a:pt x="326" y="1435"/>
                  <a:pt x="321" y="1427"/>
                  <a:pt x="316" y="1419"/>
                </a:cubicBezTo>
                <a:cubicBezTo>
                  <a:pt x="326" y="1412"/>
                  <a:pt x="326" y="1412"/>
                  <a:pt x="326" y="1412"/>
                </a:cubicBezTo>
                <a:cubicBezTo>
                  <a:pt x="331" y="1420"/>
                  <a:pt x="336" y="1428"/>
                  <a:pt x="341" y="1436"/>
                </a:cubicBezTo>
                <a:lnTo>
                  <a:pt x="331" y="1442"/>
                </a:lnTo>
                <a:close/>
                <a:moveTo>
                  <a:pt x="301" y="1395"/>
                </a:moveTo>
                <a:cubicBezTo>
                  <a:pt x="296" y="1387"/>
                  <a:pt x="291" y="1379"/>
                  <a:pt x="286" y="1371"/>
                </a:cubicBezTo>
                <a:cubicBezTo>
                  <a:pt x="296" y="1365"/>
                  <a:pt x="296" y="1365"/>
                  <a:pt x="296" y="1365"/>
                </a:cubicBezTo>
                <a:cubicBezTo>
                  <a:pt x="301" y="1373"/>
                  <a:pt x="306" y="1381"/>
                  <a:pt x="311" y="1389"/>
                </a:cubicBezTo>
                <a:lnTo>
                  <a:pt x="301" y="1395"/>
                </a:lnTo>
                <a:close/>
                <a:moveTo>
                  <a:pt x="271" y="1347"/>
                </a:moveTo>
                <a:cubicBezTo>
                  <a:pt x="266" y="1339"/>
                  <a:pt x="261" y="1331"/>
                  <a:pt x="257" y="1323"/>
                </a:cubicBezTo>
                <a:cubicBezTo>
                  <a:pt x="267" y="1317"/>
                  <a:pt x="267" y="1317"/>
                  <a:pt x="267" y="1317"/>
                </a:cubicBezTo>
                <a:cubicBezTo>
                  <a:pt x="272" y="1325"/>
                  <a:pt x="277" y="1333"/>
                  <a:pt x="281" y="1341"/>
                </a:cubicBezTo>
                <a:lnTo>
                  <a:pt x="271" y="1347"/>
                </a:lnTo>
                <a:close/>
                <a:moveTo>
                  <a:pt x="242" y="1299"/>
                </a:moveTo>
                <a:cubicBezTo>
                  <a:pt x="238" y="1291"/>
                  <a:pt x="233" y="1283"/>
                  <a:pt x="228" y="1274"/>
                </a:cubicBezTo>
                <a:cubicBezTo>
                  <a:pt x="239" y="1268"/>
                  <a:pt x="239" y="1268"/>
                  <a:pt x="239" y="1268"/>
                </a:cubicBezTo>
                <a:cubicBezTo>
                  <a:pt x="243" y="1277"/>
                  <a:pt x="248" y="1285"/>
                  <a:pt x="253" y="1293"/>
                </a:cubicBezTo>
                <a:lnTo>
                  <a:pt x="242" y="1299"/>
                </a:lnTo>
                <a:close/>
                <a:moveTo>
                  <a:pt x="214" y="1250"/>
                </a:moveTo>
                <a:cubicBezTo>
                  <a:pt x="210" y="1242"/>
                  <a:pt x="205" y="1233"/>
                  <a:pt x="201" y="1225"/>
                </a:cubicBezTo>
                <a:cubicBezTo>
                  <a:pt x="211" y="1219"/>
                  <a:pt x="211" y="1219"/>
                  <a:pt x="211" y="1219"/>
                </a:cubicBezTo>
                <a:cubicBezTo>
                  <a:pt x="216" y="1228"/>
                  <a:pt x="220" y="1236"/>
                  <a:pt x="225" y="1244"/>
                </a:cubicBezTo>
                <a:lnTo>
                  <a:pt x="214" y="1250"/>
                </a:lnTo>
                <a:close/>
                <a:moveTo>
                  <a:pt x="188" y="1200"/>
                </a:moveTo>
                <a:cubicBezTo>
                  <a:pt x="183" y="1192"/>
                  <a:pt x="179" y="1184"/>
                  <a:pt x="175" y="1175"/>
                </a:cubicBezTo>
                <a:cubicBezTo>
                  <a:pt x="185" y="1170"/>
                  <a:pt x="185" y="1170"/>
                  <a:pt x="185" y="1170"/>
                </a:cubicBezTo>
                <a:cubicBezTo>
                  <a:pt x="190" y="1178"/>
                  <a:pt x="194" y="1186"/>
                  <a:pt x="198" y="1195"/>
                </a:cubicBezTo>
                <a:lnTo>
                  <a:pt x="188" y="1200"/>
                </a:lnTo>
                <a:close/>
                <a:moveTo>
                  <a:pt x="162" y="1150"/>
                </a:moveTo>
                <a:cubicBezTo>
                  <a:pt x="158" y="1142"/>
                  <a:pt x="154" y="1133"/>
                  <a:pt x="149" y="1125"/>
                </a:cubicBezTo>
                <a:cubicBezTo>
                  <a:pt x="160" y="1120"/>
                  <a:pt x="160" y="1120"/>
                  <a:pt x="160" y="1120"/>
                </a:cubicBezTo>
                <a:cubicBezTo>
                  <a:pt x="164" y="1128"/>
                  <a:pt x="168" y="1136"/>
                  <a:pt x="173" y="1145"/>
                </a:cubicBezTo>
                <a:lnTo>
                  <a:pt x="162" y="1150"/>
                </a:lnTo>
                <a:close/>
                <a:moveTo>
                  <a:pt x="137" y="1100"/>
                </a:moveTo>
                <a:cubicBezTo>
                  <a:pt x="133" y="1091"/>
                  <a:pt x="129" y="1083"/>
                  <a:pt x="126" y="1074"/>
                </a:cubicBezTo>
                <a:cubicBezTo>
                  <a:pt x="137" y="1069"/>
                  <a:pt x="137" y="1069"/>
                  <a:pt x="137" y="1069"/>
                </a:cubicBezTo>
                <a:cubicBezTo>
                  <a:pt x="140" y="1078"/>
                  <a:pt x="144" y="1086"/>
                  <a:pt x="148" y="1095"/>
                </a:cubicBezTo>
                <a:lnTo>
                  <a:pt x="137" y="1100"/>
                </a:lnTo>
                <a:close/>
                <a:moveTo>
                  <a:pt x="114" y="1048"/>
                </a:moveTo>
                <a:cubicBezTo>
                  <a:pt x="110" y="1040"/>
                  <a:pt x="107" y="1031"/>
                  <a:pt x="103" y="1022"/>
                </a:cubicBezTo>
                <a:cubicBezTo>
                  <a:pt x="114" y="1018"/>
                  <a:pt x="114" y="1018"/>
                  <a:pt x="114" y="1018"/>
                </a:cubicBezTo>
                <a:cubicBezTo>
                  <a:pt x="118" y="1026"/>
                  <a:pt x="121" y="1035"/>
                  <a:pt x="125" y="1043"/>
                </a:cubicBezTo>
                <a:lnTo>
                  <a:pt x="114" y="1048"/>
                </a:lnTo>
                <a:close/>
                <a:moveTo>
                  <a:pt x="92" y="996"/>
                </a:moveTo>
                <a:cubicBezTo>
                  <a:pt x="89" y="987"/>
                  <a:pt x="85" y="979"/>
                  <a:pt x="82" y="970"/>
                </a:cubicBezTo>
                <a:cubicBezTo>
                  <a:pt x="93" y="966"/>
                  <a:pt x="93" y="966"/>
                  <a:pt x="93" y="966"/>
                </a:cubicBezTo>
                <a:cubicBezTo>
                  <a:pt x="97" y="974"/>
                  <a:pt x="100" y="983"/>
                  <a:pt x="103" y="992"/>
                </a:cubicBezTo>
                <a:lnTo>
                  <a:pt x="92" y="996"/>
                </a:lnTo>
                <a:close/>
                <a:moveTo>
                  <a:pt x="72" y="943"/>
                </a:moveTo>
                <a:cubicBezTo>
                  <a:pt x="69" y="935"/>
                  <a:pt x="66" y="926"/>
                  <a:pt x="63" y="917"/>
                </a:cubicBezTo>
                <a:cubicBezTo>
                  <a:pt x="74" y="913"/>
                  <a:pt x="74" y="913"/>
                  <a:pt x="74" y="913"/>
                </a:cubicBezTo>
                <a:cubicBezTo>
                  <a:pt x="77" y="922"/>
                  <a:pt x="80" y="931"/>
                  <a:pt x="83" y="939"/>
                </a:cubicBezTo>
                <a:lnTo>
                  <a:pt x="72" y="943"/>
                </a:lnTo>
                <a:close/>
                <a:moveTo>
                  <a:pt x="54" y="890"/>
                </a:moveTo>
                <a:cubicBezTo>
                  <a:pt x="51" y="881"/>
                  <a:pt x="48" y="872"/>
                  <a:pt x="46" y="863"/>
                </a:cubicBezTo>
                <a:cubicBezTo>
                  <a:pt x="57" y="860"/>
                  <a:pt x="57" y="860"/>
                  <a:pt x="57" y="860"/>
                </a:cubicBezTo>
                <a:cubicBezTo>
                  <a:pt x="60" y="868"/>
                  <a:pt x="62" y="877"/>
                  <a:pt x="65" y="886"/>
                </a:cubicBezTo>
                <a:lnTo>
                  <a:pt x="54" y="890"/>
                </a:lnTo>
                <a:close/>
                <a:moveTo>
                  <a:pt x="38" y="836"/>
                </a:moveTo>
                <a:cubicBezTo>
                  <a:pt x="35" y="827"/>
                  <a:pt x="33" y="818"/>
                  <a:pt x="30" y="809"/>
                </a:cubicBezTo>
                <a:cubicBezTo>
                  <a:pt x="42" y="806"/>
                  <a:pt x="42" y="806"/>
                  <a:pt x="42" y="806"/>
                </a:cubicBezTo>
                <a:cubicBezTo>
                  <a:pt x="44" y="815"/>
                  <a:pt x="47" y="824"/>
                  <a:pt x="49" y="833"/>
                </a:cubicBezTo>
                <a:lnTo>
                  <a:pt x="38" y="836"/>
                </a:lnTo>
                <a:close/>
                <a:moveTo>
                  <a:pt x="24" y="781"/>
                </a:moveTo>
                <a:cubicBezTo>
                  <a:pt x="22" y="772"/>
                  <a:pt x="20" y="763"/>
                  <a:pt x="18" y="754"/>
                </a:cubicBezTo>
                <a:cubicBezTo>
                  <a:pt x="30" y="751"/>
                  <a:pt x="30" y="751"/>
                  <a:pt x="30" y="751"/>
                </a:cubicBezTo>
                <a:cubicBezTo>
                  <a:pt x="32" y="760"/>
                  <a:pt x="33" y="770"/>
                  <a:pt x="36" y="779"/>
                </a:cubicBezTo>
                <a:lnTo>
                  <a:pt x="24" y="781"/>
                </a:lnTo>
                <a:close/>
                <a:moveTo>
                  <a:pt x="13" y="726"/>
                </a:moveTo>
                <a:cubicBezTo>
                  <a:pt x="11" y="717"/>
                  <a:pt x="10" y="707"/>
                  <a:pt x="8" y="698"/>
                </a:cubicBezTo>
                <a:cubicBezTo>
                  <a:pt x="20" y="696"/>
                  <a:pt x="20" y="696"/>
                  <a:pt x="20" y="696"/>
                </a:cubicBezTo>
                <a:cubicBezTo>
                  <a:pt x="22" y="705"/>
                  <a:pt x="23" y="715"/>
                  <a:pt x="25" y="724"/>
                </a:cubicBezTo>
                <a:lnTo>
                  <a:pt x="13" y="726"/>
                </a:lnTo>
                <a:close/>
                <a:moveTo>
                  <a:pt x="5" y="670"/>
                </a:moveTo>
                <a:cubicBezTo>
                  <a:pt x="4" y="661"/>
                  <a:pt x="3" y="651"/>
                  <a:pt x="2" y="642"/>
                </a:cubicBezTo>
                <a:cubicBezTo>
                  <a:pt x="14" y="641"/>
                  <a:pt x="14" y="641"/>
                  <a:pt x="14" y="641"/>
                </a:cubicBezTo>
                <a:cubicBezTo>
                  <a:pt x="15" y="650"/>
                  <a:pt x="16" y="659"/>
                  <a:pt x="17" y="669"/>
                </a:cubicBezTo>
                <a:lnTo>
                  <a:pt x="5" y="670"/>
                </a:lnTo>
                <a:close/>
                <a:moveTo>
                  <a:pt x="0" y="614"/>
                </a:moveTo>
                <a:cubicBezTo>
                  <a:pt x="0" y="604"/>
                  <a:pt x="0" y="595"/>
                  <a:pt x="0" y="585"/>
                </a:cubicBezTo>
                <a:cubicBezTo>
                  <a:pt x="12" y="585"/>
                  <a:pt x="12" y="585"/>
                  <a:pt x="12" y="585"/>
                </a:cubicBezTo>
                <a:cubicBezTo>
                  <a:pt x="12" y="594"/>
                  <a:pt x="12" y="604"/>
                  <a:pt x="12" y="613"/>
                </a:cubicBezTo>
                <a:lnTo>
                  <a:pt x="0" y="614"/>
                </a:lnTo>
                <a:close/>
                <a:moveTo>
                  <a:pt x="12" y="557"/>
                </a:moveTo>
                <a:cubicBezTo>
                  <a:pt x="0" y="557"/>
                  <a:pt x="0" y="557"/>
                  <a:pt x="0" y="557"/>
                </a:cubicBezTo>
                <a:cubicBezTo>
                  <a:pt x="1" y="547"/>
                  <a:pt x="1" y="538"/>
                  <a:pt x="2" y="529"/>
                </a:cubicBezTo>
                <a:cubicBezTo>
                  <a:pt x="14" y="530"/>
                  <a:pt x="14" y="530"/>
                  <a:pt x="14" y="530"/>
                </a:cubicBezTo>
                <a:cubicBezTo>
                  <a:pt x="13" y="539"/>
                  <a:pt x="13" y="548"/>
                  <a:pt x="12" y="557"/>
                </a:cubicBezTo>
                <a:close/>
                <a:moveTo>
                  <a:pt x="17" y="502"/>
                </a:moveTo>
                <a:cubicBezTo>
                  <a:pt x="5" y="500"/>
                  <a:pt x="5" y="500"/>
                  <a:pt x="5" y="500"/>
                </a:cubicBezTo>
                <a:cubicBezTo>
                  <a:pt x="6" y="491"/>
                  <a:pt x="7" y="482"/>
                  <a:pt x="9" y="472"/>
                </a:cubicBezTo>
                <a:cubicBezTo>
                  <a:pt x="21" y="474"/>
                  <a:pt x="21" y="474"/>
                  <a:pt x="21" y="474"/>
                </a:cubicBezTo>
                <a:cubicBezTo>
                  <a:pt x="19" y="483"/>
                  <a:pt x="18" y="493"/>
                  <a:pt x="17" y="502"/>
                </a:cubicBezTo>
                <a:close/>
                <a:moveTo>
                  <a:pt x="26" y="447"/>
                </a:moveTo>
                <a:cubicBezTo>
                  <a:pt x="15" y="445"/>
                  <a:pt x="15" y="445"/>
                  <a:pt x="15" y="445"/>
                </a:cubicBezTo>
                <a:cubicBezTo>
                  <a:pt x="17" y="435"/>
                  <a:pt x="19" y="426"/>
                  <a:pt x="22" y="417"/>
                </a:cubicBezTo>
                <a:cubicBezTo>
                  <a:pt x="33" y="420"/>
                  <a:pt x="33" y="420"/>
                  <a:pt x="33" y="420"/>
                </a:cubicBezTo>
                <a:cubicBezTo>
                  <a:pt x="31" y="429"/>
                  <a:pt x="28" y="438"/>
                  <a:pt x="26" y="447"/>
                </a:cubicBezTo>
                <a:close/>
                <a:moveTo>
                  <a:pt x="42" y="394"/>
                </a:moveTo>
                <a:cubicBezTo>
                  <a:pt x="30" y="390"/>
                  <a:pt x="30" y="390"/>
                  <a:pt x="30" y="390"/>
                </a:cubicBezTo>
                <a:cubicBezTo>
                  <a:pt x="33" y="381"/>
                  <a:pt x="37" y="372"/>
                  <a:pt x="40" y="363"/>
                </a:cubicBezTo>
                <a:cubicBezTo>
                  <a:pt x="52" y="368"/>
                  <a:pt x="52" y="368"/>
                  <a:pt x="52" y="368"/>
                </a:cubicBezTo>
                <a:cubicBezTo>
                  <a:pt x="48" y="376"/>
                  <a:pt x="45" y="385"/>
                  <a:pt x="42" y="394"/>
                </a:cubicBezTo>
                <a:close/>
                <a:moveTo>
                  <a:pt x="63" y="343"/>
                </a:moveTo>
                <a:cubicBezTo>
                  <a:pt x="52" y="338"/>
                  <a:pt x="52" y="338"/>
                  <a:pt x="52" y="338"/>
                </a:cubicBezTo>
                <a:cubicBezTo>
                  <a:pt x="56" y="329"/>
                  <a:pt x="61" y="321"/>
                  <a:pt x="65" y="312"/>
                </a:cubicBezTo>
                <a:cubicBezTo>
                  <a:pt x="76" y="318"/>
                  <a:pt x="76" y="318"/>
                  <a:pt x="76" y="318"/>
                </a:cubicBezTo>
                <a:cubicBezTo>
                  <a:pt x="71" y="326"/>
                  <a:pt x="67" y="335"/>
                  <a:pt x="63" y="343"/>
                </a:cubicBezTo>
                <a:close/>
                <a:moveTo>
                  <a:pt x="90" y="295"/>
                </a:moveTo>
                <a:cubicBezTo>
                  <a:pt x="80" y="288"/>
                  <a:pt x="80" y="288"/>
                  <a:pt x="80" y="288"/>
                </a:cubicBezTo>
                <a:cubicBezTo>
                  <a:pt x="82" y="285"/>
                  <a:pt x="85" y="281"/>
                  <a:pt x="87" y="278"/>
                </a:cubicBezTo>
                <a:cubicBezTo>
                  <a:pt x="90" y="273"/>
                  <a:pt x="93" y="269"/>
                  <a:pt x="96" y="265"/>
                </a:cubicBezTo>
                <a:cubicBezTo>
                  <a:pt x="106" y="272"/>
                  <a:pt x="106" y="272"/>
                  <a:pt x="106" y="272"/>
                </a:cubicBezTo>
                <a:cubicBezTo>
                  <a:pt x="103" y="276"/>
                  <a:pt x="100" y="280"/>
                  <a:pt x="97" y="284"/>
                </a:cubicBezTo>
                <a:cubicBezTo>
                  <a:pt x="95" y="288"/>
                  <a:pt x="92" y="291"/>
                  <a:pt x="90" y="295"/>
                </a:cubicBezTo>
                <a:close/>
                <a:moveTo>
                  <a:pt x="123" y="249"/>
                </a:moveTo>
                <a:cubicBezTo>
                  <a:pt x="113" y="242"/>
                  <a:pt x="113" y="242"/>
                  <a:pt x="113" y="242"/>
                </a:cubicBezTo>
                <a:cubicBezTo>
                  <a:pt x="119" y="235"/>
                  <a:pt x="125" y="227"/>
                  <a:pt x="131" y="220"/>
                </a:cubicBezTo>
                <a:cubicBezTo>
                  <a:pt x="140" y="228"/>
                  <a:pt x="140" y="228"/>
                  <a:pt x="140" y="228"/>
                </a:cubicBezTo>
                <a:cubicBezTo>
                  <a:pt x="134" y="235"/>
                  <a:pt x="128" y="242"/>
                  <a:pt x="123" y="249"/>
                </a:cubicBezTo>
                <a:close/>
                <a:moveTo>
                  <a:pt x="159" y="207"/>
                </a:moveTo>
                <a:cubicBezTo>
                  <a:pt x="150" y="199"/>
                  <a:pt x="150" y="199"/>
                  <a:pt x="150" y="199"/>
                </a:cubicBezTo>
                <a:cubicBezTo>
                  <a:pt x="157" y="192"/>
                  <a:pt x="163" y="185"/>
                  <a:pt x="170" y="179"/>
                </a:cubicBezTo>
                <a:cubicBezTo>
                  <a:pt x="178" y="188"/>
                  <a:pt x="178" y="188"/>
                  <a:pt x="178" y="188"/>
                </a:cubicBezTo>
                <a:cubicBezTo>
                  <a:pt x="172" y="194"/>
                  <a:pt x="165" y="201"/>
                  <a:pt x="159" y="207"/>
                </a:cubicBezTo>
                <a:close/>
                <a:moveTo>
                  <a:pt x="199" y="169"/>
                </a:moveTo>
                <a:cubicBezTo>
                  <a:pt x="191" y="160"/>
                  <a:pt x="191" y="160"/>
                  <a:pt x="191" y="160"/>
                </a:cubicBezTo>
                <a:cubicBezTo>
                  <a:pt x="198" y="153"/>
                  <a:pt x="205" y="147"/>
                  <a:pt x="213" y="141"/>
                </a:cubicBezTo>
                <a:cubicBezTo>
                  <a:pt x="220" y="151"/>
                  <a:pt x="220" y="151"/>
                  <a:pt x="220" y="151"/>
                </a:cubicBezTo>
                <a:cubicBezTo>
                  <a:pt x="213" y="157"/>
                  <a:pt x="206" y="163"/>
                  <a:pt x="199" y="169"/>
                </a:cubicBezTo>
                <a:close/>
                <a:moveTo>
                  <a:pt x="242" y="134"/>
                </a:moveTo>
                <a:cubicBezTo>
                  <a:pt x="235" y="124"/>
                  <a:pt x="235" y="124"/>
                  <a:pt x="235" y="124"/>
                </a:cubicBezTo>
                <a:cubicBezTo>
                  <a:pt x="243" y="119"/>
                  <a:pt x="251" y="113"/>
                  <a:pt x="258" y="108"/>
                </a:cubicBezTo>
                <a:cubicBezTo>
                  <a:pt x="265" y="118"/>
                  <a:pt x="265" y="118"/>
                  <a:pt x="265" y="118"/>
                </a:cubicBezTo>
                <a:cubicBezTo>
                  <a:pt x="257" y="123"/>
                  <a:pt x="250" y="129"/>
                  <a:pt x="242" y="134"/>
                </a:cubicBezTo>
                <a:close/>
                <a:moveTo>
                  <a:pt x="289" y="104"/>
                </a:moveTo>
                <a:cubicBezTo>
                  <a:pt x="283" y="93"/>
                  <a:pt x="283" y="93"/>
                  <a:pt x="283" y="93"/>
                </a:cubicBezTo>
                <a:cubicBezTo>
                  <a:pt x="291" y="89"/>
                  <a:pt x="299" y="84"/>
                  <a:pt x="307" y="79"/>
                </a:cubicBezTo>
                <a:cubicBezTo>
                  <a:pt x="313" y="90"/>
                  <a:pt x="313" y="90"/>
                  <a:pt x="313" y="90"/>
                </a:cubicBezTo>
                <a:cubicBezTo>
                  <a:pt x="305" y="94"/>
                  <a:pt x="297" y="99"/>
                  <a:pt x="289" y="104"/>
                </a:cubicBezTo>
                <a:close/>
                <a:moveTo>
                  <a:pt x="1128" y="99"/>
                </a:moveTo>
                <a:cubicBezTo>
                  <a:pt x="1119" y="96"/>
                  <a:pt x="1110" y="93"/>
                  <a:pt x="1101" y="90"/>
                </a:cubicBezTo>
                <a:cubicBezTo>
                  <a:pt x="1105" y="79"/>
                  <a:pt x="1105" y="79"/>
                  <a:pt x="1105" y="79"/>
                </a:cubicBezTo>
                <a:cubicBezTo>
                  <a:pt x="1114" y="82"/>
                  <a:pt x="1123" y="85"/>
                  <a:pt x="1132" y="88"/>
                </a:cubicBezTo>
                <a:lnTo>
                  <a:pt x="1128" y="99"/>
                </a:lnTo>
                <a:close/>
                <a:moveTo>
                  <a:pt x="1075" y="81"/>
                </a:moveTo>
                <a:cubicBezTo>
                  <a:pt x="1067" y="78"/>
                  <a:pt x="1058" y="75"/>
                  <a:pt x="1048" y="73"/>
                </a:cubicBezTo>
                <a:cubicBezTo>
                  <a:pt x="1052" y="61"/>
                  <a:pt x="1052" y="61"/>
                  <a:pt x="1052" y="61"/>
                </a:cubicBezTo>
                <a:cubicBezTo>
                  <a:pt x="1061" y="64"/>
                  <a:pt x="1070" y="67"/>
                  <a:pt x="1079" y="70"/>
                </a:cubicBezTo>
                <a:lnTo>
                  <a:pt x="1075" y="81"/>
                </a:lnTo>
                <a:close/>
                <a:moveTo>
                  <a:pt x="338" y="78"/>
                </a:moveTo>
                <a:cubicBezTo>
                  <a:pt x="333" y="67"/>
                  <a:pt x="333" y="67"/>
                  <a:pt x="333" y="67"/>
                </a:cubicBezTo>
                <a:cubicBezTo>
                  <a:pt x="341" y="63"/>
                  <a:pt x="350" y="59"/>
                  <a:pt x="359" y="55"/>
                </a:cubicBezTo>
                <a:cubicBezTo>
                  <a:pt x="363" y="66"/>
                  <a:pt x="363" y="66"/>
                  <a:pt x="363" y="66"/>
                </a:cubicBezTo>
                <a:cubicBezTo>
                  <a:pt x="355" y="70"/>
                  <a:pt x="346" y="74"/>
                  <a:pt x="338" y="78"/>
                </a:cubicBezTo>
                <a:close/>
                <a:moveTo>
                  <a:pt x="1021" y="65"/>
                </a:moveTo>
                <a:cubicBezTo>
                  <a:pt x="1013" y="62"/>
                  <a:pt x="1004" y="60"/>
                  <a:pt x="994" y="57"/>
                </a:cubicBezTo>
                <a:cubicBezTo>
                  <a:pt x="998" y="46"/>
                  <a:pt x="998" y="46"/>
                  <a:pt x="998" y="46"/>
                </a:cubicBezTo>
                <a:cubicBezTo>
                  <a:pt x="1007" y="48"/>
                  <a:pt x="1016" y="51"/>
                  <a:pt x="1025" y="53"/>
                </a:cubicBezTo>
                <a:lnTo>
                  <a:pt x="1021" y="65"/>
                </a:lnTo>
                <a:close/>
                <a:moveTo>
                  <a:pt x="389" y="56"/>
                </a:moveTo>
                <a:cubicBezTo>
                  <a:pt x="385" y="45"/>
                  <a:pt x="385" y="45"/>
                  <a:pt x="385" y="45"/>
                </a:cubicBezTo>
                <a:cubicBezTo>
                  <a:pt x="394" y="42"/>
                  <a:pt x="403" y="39"/>
                  <a:pt x="412" y="36"/>
                </a:cubicBezTo>
                <a:cubicBezTo>
                  <a:pt x="416" y="47"/>
                  <a:pt x="416" y="47"/>
                  <a:pt x="416" y="47"/>
                </a:cubicBezTo>
                <a:cubicBezTo>
                  <a:pt x="407" y="50"/>
                  <a:pt x="398" y="53"/>
                  <a:pt x="389" y="56"/>
                </a:cubicBezTo>
                <a:close/>
                <a:moveTo>
                  <a:pt x="967" y="50"/>
                </a:moveTo>
                <a:cubicBezTo>
                  <a:pt x="958" y="48"/>
                  <a:pt x="949" y="46"/>
                  <a:pt x="940" y="44"/>
                </a:cubicBezTo>
                <a:cubicBezTo>
                  <a:pt x="943" y="32"/>
                  <a:pt x="943" y="32"/>
                  <a:pt x="943" y="32"/>
                </a:cubicBezTo>
                <a:cubicBezTo>
                  <a:pt x="952" y="34"/>
                  <a:pt x="961" y="36"/>
                  <a:pt x="970" y="39"/>
                </a:cubicBezTo>
                <a:lnTo>
                  <a:pt x="967" y="50"/>
                </a:lnTo>
                <a:close/>
                <a:moveTo>
                  <a:pt x="442" y="39"/>
                </a:moveTo>
                <a:cubicBezTo>
                  <a:pt x="439" y="28"/>
                  <a:pt x="439" y="28"/>
                  <a:pt x="439" y="28"/>
                </a:cubicBezTo>
                <a:cubicBezTo>
                  <a:pt x="448" y="25"/>
                  <a:pt x="457" y="23"/>
                  <a:pt x="467" y="21"/>
                </a:cubicBezTo>
                <a:cubicBezTo>
                  <a:pt x="469" y="32"/>
                  <a:pt x="469" y="32"/>
                  <a:pt x="469" y="32"/>
                </a:cubicBezTo>
                <a:cubicBezTo>
                  <a:pt x="460" y="35"/>
                  <a:pt x="451" y="37"/>
                  <a:pt x="442" y="39"/>
                </a:cubicBezTo>
                <a:close/>
                <a:moveTo>
                  <a:pt x="913" y="38"/>
                </a:moveTo>
                <a:cubicBezTo>
                  <a:pt x="904" y="36"/>
                  <a:pt x="894" y="34"/>
                  <a:pt x="885" y="32"/>
                </a:cubicBezTo>
                <a:cubicBezTo>
                  <a:pt x="888" y="21"/>
                  <a:pt x="888" y="21"/>
                  <a:pt x="888" y="21"/>
                </a:cubicBezTo>
                <a:cubicBezTo>
                  <a:pt x="897" y="22"/>
                  <a:pt x="906" y="24"/>
                  <a:pt x="915" y="26"/>
                </a:cubicBezTo>
                <a:lnTo>
                  <a:pt x="913" y="38"/>
                </a:lnTo>
                <a:close/>
                <a:moveTo>
                  <a:pt x="858" y="28"/>
                </a:moveTo>
                <a:cubicBezTo>
                  <a:pt x="849" y="26"/>
                  <a:pt x="839" y="25"/>
                  <a:pt x="830" y="23"/>
                </a:cubicBezTo>
                <a:cubicBezTo>
                  <a:pt x="832" y="11"/>
                  <a:pt x="832" y="11"/>
                  <a:pt x="832" y="11"/>
                </a:cubicBezTo>
                <a:cubicBezTo>
                  <a:pt x="841" y="13"/>
                  <a:pt x="850" y="14"/>
                  <a:pt x="860" y="16"/>
                </a:cubicBezTo>
                <a:lnTo>
                  <a:pt x="858" y="28"/>
                </a:lnTo>
                <a:close/>
                <a:moveTo>
                  <a:pt x="497" y="27"/>
                </a:moveTo>
                <a:cubicBezTo>
                  <a:pt x="494" y="15"/>
                  <a:pt x="494" y="15"/>
                  <a:pt x="494" y="15"/>
                </a:cubicBezTo>
                <a:cubicBezTo>
                  <a:pt x="503" y="13"/>
                  <a:pt x="513" y="11"/>
                  <a:pt x="522" y="10"/>
                </a:cubicBezTo>
                <a:cubicBezTo>
                  <a:pt x="524" y="22"/>
                  <a:pt x="524" y="22"/>
                  <a:pt x="524" y="22"/>
                </a:cubicBezTo>
                <a:cubicBezTo>
                  <a:pt x="515" y="23"/>
                  <a:pt x="506" y="25"/>
                  <a:pt x="497" y="27"/>
                </a:cubicBezTo>
                <a:close/>
                <a:moveTo>
                  <a:pt x="802" y="20"/>
                </a:moveTo>
                <a:cubicBezTo>
                  <a:pt x="793" y="19"/>
                  <a:pt x="784" y="17"/>
                  <a:pt x="775" y="17"/>
                </a:cubicBezTo>
                <a:cubicBezTo>
                  <a:pt x="776" y="5"/>
                  <a:pt x="776" y="5"/>
                  <a:pt x="776" y="5"/>
                </a:cubicBezTo>
                <a:cubicBezTo>
                  <a:pt x="785" y="6"/>
                  <a:pt x="795" y="7"/>
                  <a:pt x="804" y="8"/>
                </a:cubicBezTo>
                <a:lnTo>
                  <a:pt x="802" y="20"/>
                </a:lnTo>
                <a:close/>
                <a:moveTo>
                  <a:pt x="552" y="18"/>
                </a:moveTo>
                <a:cubicBezTo>
                  <a:pt x="550" y="6"/>
                  <a:pt x="550" y="6"/>
                  <a:pt x="550" y="6"/>
                </a:cubicBezTo>
                <a:cubicBezTo>
                  <a:pt x="559" y="5"/>
                  <a:pt x="569" y="4"/>
                  <a:pt x="578" y="3"/>
                </a:cubicBezTo>
                <a:cubicBezTo>
                  <a:pt x="579" y="15"/>
                  <a:pt x="579" y="15"/>
                  <a:pt x="579" y="15"/>
                </a:cubicBezTo>
                <a:cubicBezTo>
                  <a:pt x="570" y="16"/>
                  <a:pt x="561" y="17"/>
                  <a:pt x="552" y="18"/>
                </a:cubicBezTo>
                <a:close/>
                <a:moveTo>
                  <a:pt x="747" y="14"/>
                </a:moveTo>
                <a:cubicBezTo>
                  <a:pt x="737" y="13"/>
                  <a:pt x="728" y="13"/>
                  <a:pt x="719" y="12"/>
                </a:cubicBezTo>
                <a:cubicBezTo>
                  <a:pt x="720" y="0"/>
                  <a:pt x="720" y="0"/>
                  <a:pt x="720" y="0"/>
                </a:cubicBezTo>
                <a:cubicBezTo>
                  <a:pt x="729" y="1"/>
                  <a:pt x="738" y="1"/>
                  <a:pt x="748" y="2"/>
                </a:cubicBezTo>
                <a:lnTo>
                  <a:pt x="747" y="14"/>
                </a:lnTo>
                <a:close/>
                <a:moveTo>
                  <a:pt x="607" y="13"/>
                </a:moveTo>
                <a:cubicBezTo>
                  <a:pt x="607" y="1"/>
                  <a:pt x="607" y="1"/>
                  <a:pt x="607" y="1"/>
                </a:cubicBezTo>
                <a:cubicBezTo>
                  <a:pt x="616" y="0"/>
                  <a:pt x="625" y="0"/>
                  <a:pt x="635" y="0"/>
                </a:cubicBezTo>
                <a:cubicBezTo>
                  <a:pt x="635" y="12"/>
                  <a:pt x="635" y="12"/>
                  <a:pt x="635" y="12"/>
                </a:cubicBezTo>
                <a:cubicBezTo>
                  <a:pt x="626" y="12"/>
                  <a:pt x="616" y="12"/>
                  <a:pt x="607" y="13"/>
                </a:cubicBezTo>
                <a:close/>
                <a:moveTo>
                  <a:pt x="691" y="12"/>
                </a:moveTo>
                <a:cubicBezTo>
                  <a:pt x="682" y="12"/>
                  <a:pt x="674" y="13"/>
                  <a:pt x="665" y="13"/>
                </a:cubicBezTo>
                <a:cubicBezTo>
                  <a:pt x="663" y="13"/>
                  <a:pt x="663" y="13"/>
                  <a:pt x="663" y="13"/>
                </a:cubicBezTo>
                <a:cubicBezTo>
                  <a:pt x="663" y="1"/>
                  <a:pt x="663" y="1"/>
                  <a:pt x="663" y="1"/>
                </a:cubicBezTo>
                <a:cubicBezTo>
                  <a:pt x="665" y="1"/>
                  <a:pt x="665" y="1"/>
                  <a:pt x="665" y="1"/>
                </a:cubicBezTo>
                <a:cubicBezTo>
                  <a:pt x="674" y="1"/>
                  <a:pt x="683" y="1"/>
                  <a:pt x="691" y="1"/>
                </a:cubicBezTo>
                <a:lnTo>
                  <a:pt x="691" y="12"/>
                </a:lnTo>
                <a:close/>
              </a:path>
            </a:pathLst>
          </a:custGeom>
          <a:solidFill>
            <a:schemeClr val="bg1">
              <a:lumMod val="65000"/>
            </a:schemeClr>
          </a:solidFill>
          <a:ln w="9525">
            <a:noFill/>
            <a:round/>
          </a:ln>
        </p:spPr>
        <p:txBody>
          <a:bodyPr vert="horz" wrap="square" lIns="91440" tIns="45720" rIns="91440" bIns="45720" numCol="1" anchor="t" anchorCtr="0" compatLnSpc="1"/>
          <a:lstStyle/>
          <a:p>
            <a:endParaRPr lang="zh-CN" altLang="en-US">
              <a:cs typeface="+mn-ea"/>
              <a:sym typeface="+mn-lt"/>
            </a:endParaRPr>
          </a:p>
        </p:txBody>
      </p:sp>
      <p:grpSp>
        <p:nvGrpSpPr>
          <p:cNvPr id="16" name="组合 15"/>
          <p:cNvGrpSpPr/>
          <p:nvPr/>
        </p:nvGrpSpPr>
        <p:grpSpPr>
          <a:xfrm>
            <a:off x="4093166" y="1454472"/>
            <a:ext cx="893479" cy="889770"/>
            <a:chOff x="4110771" y="1712176"/>
            <a:chExt cx="966759" cy="962747"/>
          </a:xfrm>
        </p:grpSpPr>
        <p:sp>
          <p:nvSpPr>
            <p:cNvPr id="17" name="Oval 5"/>
            <p:cNvSpPr>
              <a:spLocks noChangeArrowheads="1"/>
            </p:cNvSpPr>
            <p:nvPr/>
          </p:nvSpPr>
          <p:spPr bwMode="auto">
            <a:xfrm>
              <a:off x="4219080" y="1818480"/>
              <a:ext cx="752147" cy="750141"/>
            </a:xfrm>
            <a:prstGeom prst="ellipse">
              <a:avLst/>
            </a:prstGeom>
            <a:solidFill>
              <a:schemeClr val="accent1"/>
            </a:solidFill>
            <a:ln>
              <a:noFill/>
            </a:ln>
          </p:spPr>
          <p:txBody>
            <a:bodyPr vert="horz" wrap="square" lIns="91440" tIns="45720" rIns="91440" bIns="45720" numCol="1" anchor="ctr" anchorCtr="0" compatLnSpc="1"/>
            <a:lstStyle/>
            <a:p>
              <a:pPr algn="ctr"/>
              <a:r>
                <a:rPr lang="en-US" altLang="zh-CN" b="1" dirty="0">
                  <a:solidFill>
                    <a:schemeClr val="bg1"/>
                  </a:solidFill>
                  <a:cs typeface="+mn-ea"/>
                  <a:sym typeface="+mn-lt"/>
                </a:rPr>
                <a:t>01</a:t>
              </a:r>
              <a:endParaRPr lang="zh-CN" altLang="en-US" b="1" dirty="0">
                <a:solidFill>
                  <a:schemeClr val="bg1"/>
                </a:solidFill>
                <a:cs typeface="+mn-ea"/>
                <a:sym typeface="+mn-lt"/>
              </a:endParaRPr>
            </a:p>
          </p:txBody>
        </p:sp>
        <p:sp>
          <p:nvSpPr>
            <p:cNvPr id="18" name="Freeform 6"/>
            <p:cNvSpPr>
              <a:spLocks noEditPoints="1"/>
            </p:cNvSpPr>
            <p:nvPr/>
          </p:nvSpPr>
          <p:spPr bwMode="auto">
            <a:xfrm>
              <a:off x="4110771" y="1712176"/>
              <a:ext cx="966759" cy="962747"/>
            </a:xfrm>
            <a:custGeom>
              <a:avLst/>
              <a:gdLst>
                <a:gd name="T0" fmla="*/ 198 w 396"/>
                <a:gd name="T1" fmla="*/ 396 h 396"/>
                <a:gd name="T2" fmla="*/ 0 w 396"/>
                <a:gd name="T3" fmla="*/ 198 h 396"/>
                <a:gd name="T4" fmla="*/ 198 w 396"/>
                <a:gd name="T5" fmla="*/ 0 h 396"/>
                <a:gd name="T6" fmla="*/ 396 w 396"/>
                <a:gd name="T7" fmla="*/ 198 h 396"/>
                <a:gd name="T8" fmla="*/ 198 w 396"/>
                <a:gd name="T9" fmla="*/ 396 h 396"/>
                <a:gd name="T10" fmla="*/ 198 w 396"/>
                <a:gd name="T11" fmla="*/ 19 h 396"/>
                <a:gd name="T12" fmla="*/ 19 w 396"/>
                <a:gd name="T13" fmla="*/ 198 h 396"/>
                <a:gd name="T14" fmla="*/ 198 w 396"/>
                <a:gd name="T15" fmla="*/ 378 h 396"/>
                <a:gd name="T16" fmla="*/ 378 w 396"/>
                <a:gd name="T17" fmla="*/ 198 h 396"/>
                <a:gd name="T18" fmla="*/ 198 w 396"/>
                <a:gd name="T19" fmla="*/ 19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6" h="396">
                  <a:moveTo>
                    <a:pt x="198" y="396"/>
                  </a:moveTo>
                  <a:cubicBezTo>
                    <a:pt x="89" y="396"/>
                    <a:pt x="0" y="307"/>
                    <a:pt x="0" y="198"/>
                  </a:cubicBezTo>
                  <a:cubicBezTo>
                    <a:pt x="0" y="89"/>
                    <a:pt x="89" y="0"/>
                    <a:pt x="198" y="0"/>
                  </a:cubicBezTo>
                  <a:cubicBezTo>
                    <a:pt x="307" y="0"/>
                    <a:pt x="396" y="89"/>
                    <a:pt x="396" y="198"/>
                  </a:cubicBezTo>
                  <a:cubicBezTo>
                    <a:pt x="396" y="307"/>
                    <a:pt x="307" y="396"/>
                    <a:pt x="198" y="396"/>
                  </a:cubicBezTo>
                  <a:close/>
                  <a:moveTo>
                    <a:pt x="198" y="19"/>
                  </a:moveTo>
                  <a:cubicBezTo>
                    <a:pt x="99" y="19"/>
                    <a:pt x="19" y="99"/>
                    <a:pt x="19" y="198"/>
                  </a:cubicBezTo>
                  <a:cubicBezTo>
                    <a:pt x="19" y="297"/>
                    <a:pt x="99" y="378"/>
                    <a:pt x="198" y="378"/>
                  </a:cubicBezTo>
                  <a:cubicBezTo>
                    <a:pt x="297" y="378"/>
                    <a:pt x="378" y="297"/>
                    <a:pt x="378" y="198"/>
                  </a:cubicBezTo>
                  <a:cubicBezTo>
                    <a:pt x="378" y="99"/>
                    <a:pt x="297" y="19"/>
                    <a:pt x="198" y="19"/>
                  </a:cubicBezTo>
                  <a:close/>
                </a:path>
              </a:pathLst>
            </a:custGeom>
            <a:solidFill>
              <a:schemeClr val="bg1">
                <a:lumMod val="85000"/>
              </a:schemeClr>
            </a:solidFill>
            <a:ln>
              <a:noFill/>
            </a:ln>
          </p:spPr>
          <p:txBody>
            <a:bodyPr vert="horz" wrap="square" lIns="91440" tIns="45720" rIns="91440" bIns="45720" numCol="1" anchor="ctr" anchorCtr="0" compatLnSpc="1"/>
            <a:lstStyle/>
            <a:p>
              <a:pPr algn="ctr"/>
              <a:endParaRPr lang="zh-CN" altLang="en-US" b="1">
                <a:solidFill>
                  <a:schemeClr val="bg1"/>
                </a:solidFill>
                <a:cs typeface="+mn-ea"/>
                <a:sym typeface="+mn-lt"/>
              </a:endParaRPr>
            </a:p>
          </p:txBody>
        </p:sp>
      </p:grpSp>
      <p:sp>
        <p:nvSpPr>
          <p:cNvPr id="20" name="Freeform 157"/>
          <p:cNvSpPr>
            <a:spLocks noEditPoints="1"/>
          </p:cNvSpPr>
          <p:nvPr/>
        </p:nvSpPr>
        <p:spPr bwMode="auto">
          <a:xfrm>
            <a:off x="2813037" y="4207038"/>
            <a:ext cx="1364316" cy="1494072"/>
          </a:xfrm>
          <a:custGeom>
            <a:avLst/>
            <a:gdLst>
              <a:gd name="T0" fmla="*/ 0 w 604"/>
              <a:gd name="T1" fmla="*/ 657 h 665"/>
              <a:gd name="T2" fmla="*/ 12 w 604"/>
              <a:gd name="T3" fmla="*/ 637 h 665"/>
              <a:gd name="T4" fmla="*/ 12 w 604"/>
              <a:gd name="T5" fmla="*/ 665 h 665"/>
              <a:gd name="T6" fmla="*/ 13 w 604"/>
              <a:gd name="T7" fmla="*/ 609 h 665"/>
              <a:gd name="T8" fmla="*/ 3 w 604"/>
              <a:gd name="T9" fmla="*/ 580 h 665"/>
              <a:gd name="T10" fmla="*/ 13 w 604"/>
              <a:gd name="T11" fmla="*/ 609 h 665"/>
              <a:gd name="T12" fmla="*/ 5 w 604"/>
              <a:gd name="T13" fmla="*/ 552 h 665"/>
              <a:gd name="T14" fmla="*/ 20 w 604"/>
              <a:gd name="T15" fmla="*/ 525 h 665"/>
              <a:gd name="T16" fmla="*/ 23 w 604"/>
              <a:gd name="T17" fmla="*/ 498 h 665"/>
              <a:gd name="T18" fmla="*/ 15 w 604"/>
              <a:gd name="T19" fmla="*/ 468 h 665"/>
              <a:gd name="T20" fmla="*/ 23 w 604"/>
              <a:gd name="T21" fmla="*/ 498 h 665"/>
              <a:gd name="T22" fmla="*/ 18 w 604"/>
              <a:gd name="T23" fmla="*/ 440 h 665"/>
              <a:gd name="T24" fmla="*/ 34 w 604"/>
              <a:gd name="T25" fmla="*/ 414 h 665"/>
              <a:gd name="T26" fmla="*/ 39 w 604"/>
              <a:gd name="T27" fmla="*/ 387 h 665"/>
              <a:gd name="T28" fmla="*/ 32 w 604"/>
              <a:gd name="T29" fmla="*/ 357 h 665"/>
              <a:gd name="T30" fmla="*/ 39 w 604"/>
              <a:gd name="T31" fmla="*/ 387 h 665"/>
              <a:gd name="T32" fmla="*/ 581 w 604"/>
              <a:gd name="T33" fmla="*/ 324 h 665"/>
              <a:gd name="T34" fmla="*/ 604 w 604"/>
              <a:gd name="T35" fmla="*/ 345 h 665"/>
              <a:gd name="T36" fmla="*/ 50 w 604"/>
              <a:gd name="T37" fmla="*/ 332 h 665"/>
              <a:gd name="T38" fmla="*/ 44 w 604"/>
              <a:gd name="T39" fmla="*/ 302 h 665"/>
              <a:gd name="T40" fmla="*/ 50 w 604"/>
              <a:gd name="T41" fmla="*/ 332 h 665"/>
              <a:gd name="T42" fmla="*/ 557 w 604"/>
              <a:gd name="T43" fmla="*/ 273 h 665"/>
              <a:gd name="T44" fmla="*/ 580 w 604"/>
              <a:gd name="T45" fmla="*/ 293 h 665"/>
              <a:gd name="T46" fmla="*/ 62 w 604"/>
              <a:gd name="T47" fmla="*/ 278 h 665"/>
              <a:gd name="T48" fmla="*/ 58 w 604"/>
              <a:gd name="T49" fmla="*/ 247 h 665"/>
              <a:gd name="T50" fmla="*/ 62 w 604"/>
              <a:gd name="T51" fmla="*/ 278 h 665"/>
              <a:gd name="T52" fmla="*/ 529 w 604"/>
              <a:gd name="T53" fmla="*/ 225 h 665"/>
              <a:gd name="T54" fmla="*/ 554 w 604"/>
              <a:gd name="T55" fmla="*/ 243 h 665"/>
              <a:gd name="T56" fmla="*/ 77 w 604"/>
              <a:gd name="T57" fmla="*/ 224 h 665"/>
              <a:gd name="T58" fmla="*/ 75 w 604"/>
              <a:gd name="T59" fmla="*/ 194 h 665"/>
              <a:gd name="T60" fmla="*/ 77 w 604"/>
              <a:gd name="T61" fmla="*/ 224 h 665"/>
              <a:gd name="T62" fmla="*/ 499 w 604"/>
              <a:gd name="T63" fmla="*/ 178 h 665"/>
              <a:gd name="T64" fmla="*/ 525 w 604"/>
              <a:gd name="T65" fmla="*/ 195 h 665"/>
              <a:gd name="T66" fmla="*/ 96 w 604"/>
              <a:gd name="T67" fmla="*/ 172 h 665"/>
              <a:gd name="T68" fmla="*/ 96 w 604"/>
              <a:gd name="T69" fmla="*/ 141 h 665"/>
              <a:gd name="T70" fmla="*/ 96 w 604"/>
              <a:gd name="T71" fmla="*/ 172 h 665"/>
              <a:gd name="T72" fmla="*/ 466 w 604"/>
              <a:gd name="T73" fmla="*/ 134 h 665"/>
              <a:gd name="T74" fmla="*/ 493 w 604"/>
              <a:gd name="T75" fmla="*/ 148 h 665"/>
              <a:gd name="T76" fmla="*/ 119 w 604"/>
              <a:gd name="T77" fmla="*/ 121 h 665"/>
              <a:gd name="T78" fmla="*/ 123 w 604"/>
              <a:gd name="T79" fmla="*/ 91 h 665"/>
              <a:gd name="T80" fmla="*/ 119 w 604"/>
              <a:gd name="T81" fmla="*/ 121 h 665"/>
              <a:gd name="T82" fmla="*/ 428 w 604"/>
              <a:gd name="T83" fmla="*/ 93 h 665"/>
              <a:gd name="T84" fmla="*/ 456 w 604"/>
              <a:gd name="T85" fmla="*/ 105 h 665"/>
              <a:gd name="T86" fmla="*/ 148 w 604"/>
              <a:gd name="T87" fmla="*/ 75 h 665"/>
              <a:gd name="T88" fmla="*/ 157 w 604"/>
              <a:gd name="T89" fmla="*/ 45 h 665"/>
              <a:gd name="T90" fmla="*/ 148 w 604"/>
              <a:gd name="T91" fmla="*/ 75 h 665"/>
              <a:gd name="T92" fmla="*/ 386 w 604"/>
              <a:gd name="T93" fmla="*/ 57 h 665"/>
              <a:gd name="T94" fmla="*/ 416 w 604"/>
              <a:gd name="T95" fmla="*/ 65 h 665"/>
              <a:gd name="T96" fmla="*/ 364 w 604"/>
              <a:gd name="T97" fmla="*/ 42 h 665"/>
              <a:gd name="T98" fmla="*/ 344 w 604"/>
              <a:gd name="T99" fmla="*/ 18 h 665"/>
              <a:gd name="T100" fmla="*/ 364 w 604"/>
              <a:gd name="T101" fmla="*/ 42 h 665"/>
              <a:gd name="T102" fmla="*/ 179 w 604"/>
              <a:gd name="T103" fmla="*/ 26 h 665"/>
              <a:gd name="T104" fmla="*/ 209 w 604"/>
              <a:gd name="T105" fmla="*/ 22 h 665"/>
              <a:gd name="T106" fmla="*/ 314 w 604"/>
              <a:gd name="T107" fmla="*/ 20 h 665"/>
              <a:gd name="T108" fmla="*/ 289 w 604"/>
              <a:gd name="T109" fmla="*/ 2 h 665"/>
              <a:gd name="T110" fmla="*/ 314 w 604"/>
              <a:gd name="T111" fmla="*/ 20 h 665"/>
              <a:gd name="T112" fmla="*/ 232 w 604"/>
              <a:gd name="T113" fmla="*/ 3 h 665"/>
              <a:gd name="T114" fmla="*/ 261 w 604"/>
              <a:gd name="T115" fmla="*/ 0 h 665"/>
              <a:gd name="T116" fmla="*/ 243 w 604"/>
              <a:gd name="T117" fmla="*/ 13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4" h="665">
                <a:moveTo>
                  <a:pt x="0" y="665"/>
                </a:moveTo>
                <a:cubicBezTo>
                  <a:pt x="0" y="663"/>
                  <a:pt x="0" y="660"/>
                  <a:pt x="0" y="657"/>
                </a:cubicBezTo>
                <a:cubicBezTo>
                  <a:pt x="0" y="651"/>
                  <a:pt x="0" y="644"/>
                  <a:pt x="0" y="637"/>
                </a:cubicBezTo>
                <a:cubicBezTo>
                  <a:pt x="12" y="637"/>
                  <a:pt x="12" y="637"/>
                  <a:pt x="12" y="637"/>
                </a:cubicBezTo>
                <a:cubicBezTo>
                  <a:pt x="12" y="645"/>
                  <a:pt x="12" y="651"/>
                  <a:pt x="12" y="657"/>
                </a:cubicBezTo>
                <a:cubicBezTo>
                  <a:pt x="12" y="660"/>
                  <a:pt x="12" y="663"/>
                  <a:pt x="12" y="665"/>
                </a:cubicBezTo>
                <a:lnTo>
                  <a:pt x="0" y="665"/>
                </a:lnTo>
                <a:close/>
                <a:moveTo>
                  <a:pt x="13" y="609"/>
                </a:moveTo>
                <a:cubicBezTo>
                  <a:pt x="1" y="608"/>
                  <a:pt x="1" y="608"/>
                  <a:pt x="1" y="608"/>
                </a:cubicBezTo>
                <a:cubicBezTo>
                  <a:pt x="2" y="600"/>
                  <a:pt x="2" y="590"/>
                  <a:pt x="3" y="580"/>
                </a:cubicBezTo>
                <a:cubicBezTo>
                  <a:pt x="15" y="581"/>
                  <a:pt x="15" y="581"/>
                  <a:pt x="15" y="581"/>
                </a:cubicBezTo>
                <a:cubicBezTo>
                  <a:pt x="14" y="591"/>
                  <a:pt x="14" y="601"/>
                  <a:pt x="13" y="609"/>
                </a:cubicBezTo>
                <a:close/>
                <a:moveTo>
                  <a:pt x="17" y="553"/>
                </a:moveTo>
                <a:cubicBezTo>
                  <a:pt x="5" y="552"/>
                  <a:pt x="5" y="552"/>
                  <a:pt x="5" y="552"/>
                </a:cubicBezTo>
                <a:cubicBezTo>
                  <a:pt x="6" y="543"/>
                  <a:pt x="7" y="534"/>
                  <a:pt x="8" y="524"/>
                </a:cubicBezTo>
                <a:cubicBezTo>
                  <a:pt x="20" y="525"/>
                  <a:pt x="20" y="525"/>
                  <a:pt x="20" y="525"/>
                </a:cubicBezTo>
                <a:cubicBezTo>
                  <a:pt x="19" y="535"/>
                  <a:pt x="18" y="544"/>
                  <a:pt x="17" y="553"/>
                </a:cubicBezTo>
                <a:close/>
                <a:moveTo>
                  <a:pt x="23" y="498"/>
                </a:moveTo>
                <a:cubicBezTo>
                  <a:pt x="11" y="496"/>
                  <a:pt x="11" y="496"/>
                  <a:pt x="11" y="496"/>
                </a:cubicBezTo>
                <a:cubicBezTo>
                  <a:pt x="12" y="487"/>
                  <a:pt x="13" y="478"/>
                  <a:pt x="15" y="468"/>
                </a:cubicBezTo>
                <a:cubicBezTo>
                  <a:pt x="26" y="470"/>
                  <a:pt x="26" y="470"/>
                  <a:pt x="26" y="470"/>
                </a:cubicBezTo>
                <a:cubicBezTo>
                  <a:pt x="25" y="479"/>
                  <a:pt x="24" y="489"/>
                  <a:pt x="23" y="498"/>
                </a:cubicBezTo>
                <a:close/>
                <a:moveTo>
                  <a:pt x="30" y="442"/>
                </a:moveTo>
                <a:cubicBezTo>
                  <a:pt x="18" y="440"/>
                  <a:pt x="18" y="440"/>
                  <a:pt x="18" y="440"/>
                </a:cubicBezTo>
                <a:cubicBezTo>
                  <a:pt x="20" y="431"/>
                  <a:pt x="21" y="422"/>
                  <a:pt x="23" y="413"/>
                </a:cubicBezTo>
                <a:cubicBezTo>
                  <a:pt x="34" y="414"/>
                  <a:pt x="34" y="414"/>
                  <a:pt x="34" y="414"/>
                </a:cubicBezTo>
                <a:cubicBezTo>
                  <a:pt x="33" y="424"/>
                  <a:pt x="32" y="433"/>
                  <a:pt x="30" y="442"/>
                </a:cubicBezTo>
                <a:close/>
                <a:moveTo>
                  <a:pt x="39" y="387"/>
                </a:moveTo>
                <a:cubicBezTo>
                  <a:pt x="27" y="385"/>
                  <a:pt x="27" y="385"/>
                  <a:pt x="27" y="385"/>
                </a:cubicBezTo>
                <a:cubicBezTo>
                  <a:pt x="29" y="376"/>
                  <a:pt x="30" y="366"/>
                  <a:pt x="32" y="357"/>
                </a:cubicBezTo>
                <a:cubicBezTo>
                  <a:pt x="44" y="359"/>
                  <a:pt x="44" y="359"/>
                  <a:pt x="44" y="359"/>
                </a:cubicBezTo>
                <a:cubicBezTo>
                  <a:pt x="42" y="369"/>
                  <a:pt x="41" y="378"/>
                  <a:pt x="39" y="387"/>
                </a:cubicBezTo>
                <a:close/>
                <a:moveTo>
                  <a:pt x="592" y="349"/>
                </a:moveTo>
                <a:cubicBezTo>
                  <a:pt x="592" y="349"/>
                  <a:pt x="589" y="339"/>
                  <a:pt x="581" y="324"/>
                </a:cubicBezTo>
                <a:cubicBezTo>
                  <a:pt x="592" y="319"/>
                  <a:pt x="592" y="319"/>
                  <a:pt x="592" y="319"/>
                </a:cubicBezTo>
                <a:cubicBezTo>
                  <a:pt x="600" y="335"/>
                  <a:pt x="603" y="344"/>
                  <a:pt x="604" y="345"/>
                </a:cubicBezTo>
                <a:lnTo>
                  <a:pt x="592" y="349"/>
                </a:lnTo>
                <a:close/>
                <a:moveTo>
                  <a:pt x="50" y="332"/>
                </a:moveTo>
                <a:cubicBezTo>
                  <a:pt x="38" y="330"/>
                  <a:pt x="38" y="330"/>
                  <a:pt x="38" y="330"/>
                </a:cubicBezTo>
                <a:cubicBezTo>
                  <a:pt x="40" y="320"/>
                  <a:pt x="42" y="311"/>
                  <a:pt x="44" y="302"/>
                </a:cubicBezTo>
                <a:cubicBezTo>
                  <a:pt x="56" y="305"/>
                  <a:pt x="56" y="305"/>
                  <a:pt x="56" y="305"/>
                </a:cubicBezTo>
                <a:cubicBezTo>
                  <a:pt x="54" y="314"/>
                  <a:pt x="52" y="323"/>
                  <a:pt x="50" y="332"/>
                </a:cubicBezTo>
                <a:close/>
                <a:moveTo>
                  <a:pt x="569" y="298"/>
                </a:moveTo>
                <a:cubicBezTo>
                  <a:pt x="565" y="290"/>
                  <a:pt x="561" y="282"/>
                  <a:pt x="557" y="273"/>
                </a:cubicBezTo>
                <a:cubicBezTo>
                  <a:pt x="567" y="268"/>
                  <a:pt x="567" y="268"/>
                  <a:pt x="567" y="268"/>
                </a:cubicBezTo>
                <a:cubicBezTo>
                  <a:pt x="572" y="276"/>
                  <a:pt x="576" y="285"/>
                  <a:pt x="580" y="293"/>
                </a:cubicBezTo>
                <a:lnTo>
                  <a:pt x="569" y="298"/>
                </a:lnTo>
                <a:close/>
                <a:moveTo>
                  <a:pt x="62" y="278"/>
                </a:moveTo>
                <a:cubicBezTo>
                  <a:pt x="51" y="275"/>
                  <a:pt x="51" y="275"/>
                  <a:pt x="51" y="275"/>
                </a:cubicBezTo>
                <a:cubicBezTo>
                  <a:pt x="53" y="265"/>
                  <a:pt x="55" y="256"/>
                  <a:pt x="58" y="247"/>
                </a:cubicBezTo>
                <a:cubicBezTo>
                  <a:pt x="69" y="251"/>
                  <a:pt x="69" y="251"/>
                  <a:pt x="69" y="251"/>
                </a:cubicBezTo>
                <a:cubicBezTo>
                  <a:pt x="67" y="259"/>
                  <a:pt x="65" y="268"/>
                  <a:pt x="62" y="278"/>
                </a:cubicBezTo>
                <a:close/>
                <a:moveTo>
                  <a:pt x="543" y="249"/>
                </a:moveTo>
                <a:cubicBezTo>
                  <a:pt x="539" y="241"/>
                  <a:pt x="534" y="233"/>
                  <a:pt x="529" y="225"/>
                </a:cubicBezTo>
                <a:cubicBezTo>
                  <a:pt x="540" y="219"/>
                  <a:pt x="540" y="219"/>
                  <a:pt x="540" y="219"/>
                </a:cubicBezTo>
                <a:cubicBezTo>
                  <a:pt x="544" y="227"/>
                  <a:pt x="549" y="235"/>
                  <a:pt x="554" y="243"/>
                </a:cubicBezTo>
                <a:lnTo>
                  <a:pt x="543" y="249"/>
                </a:lnTo>
                <a:close/>
                <a:moveTo>
                  <a:pt x="77" y="224"/>
                </a:moveTo>
                <a:cubicBezTo>
                  <a:pt x="66" y="220"/>
                  <a:pt x="66" y="220"/>
                  <a:pt x="66" y="220"/>
                </a:cubicBezTo>
                <a:cubicBezTo>
                  <a:pt x="69" y="211"/>
                  <a:pt x="72" y="202"/>
                  <a:pt x="75" y="194"/>
                </a:cubicBezTo>
                <a:cubicBezTo>
                  <a:pt x="86" y="198"/>
                  <a:pt x="86" y="198"/>
                  <a:pt x="86" y="198"/>
                </a:cubicBezTo>
                <a:cubicBezTo>
                  <a:pt x="83" y="206"/>
                  <a:pt x="80" y="215"/>
                  <a:pt x="77" y="224"/>
                </a:cubicBezTo>
                <a:close/>
                <a:moveTo>
                  <a:pt x="515" y="201"/>
                </a:moveTo>
                <a:cubicBezTo>
                  <a:pt x="510" y="193"/>
                  <a:pt x="504" y="185"/>
                  <a:pt x="499" y="178"/>
                </a:cubicBezTo>
                <a:cubicBezTo>
                  <a:pt x="509" y="171"/>
                  <a:pt x="509" y="171"/>
                  <a:pt x="509" y="171"/>
                </a:cubicBezTo>
                <a:cubicBezTo>
                  <a:pt x="514" y="179"/>
                  <a:pt x="520" y="187"/>
                  <a:pt x="525" y="195"/>
                </a:cubicBezTo>
                <a:lnTo>
                  <a:pt x="515" y="201"/>
                </a:lnTo>
                <a:close/>
                <a:moveTo>
                  <a:pt x="96" y="172"/>
                </a:moveTo>
                <a:cubicBezTo>
                  <a:pt x="85" y="167"/>
                  <a:pt x="85" y="167"/>
                  <a:pt x="85" y="167"/>
                </a:cubicBezTo>
                <a:cubicBezTo>
                  <a:pt x="88" y="158"/>
                  <a:pt x="92" y="149"/>
                  <a:pt x="96" y="141"/>
                </a:cubicBezTo>
                <a:cubicBezTo>
                  <a:pt x="107" y="146"/>
                  <a:pt x="107" y="146"/>
                  <a:pt x="107" y="146"/>
                </a:cubicBezTo>
                <a:cubicBezTo>
                  <a:pt x="103" y="154"/>
                  <a:pt x="100" y="163"/>
                  <a:pt x="96" y="172"/>
                </a:cubicBezTo>
                <a:close/>
                <a:moveTo>
                  <a:pt x="483" y="155"/>
                </a:moveTo>
                <a:cubicBezTo>
                  <a:pt x="477" y="148"/>
                  <a:pt x="471" y="141"/>
                  <a:pt x="466" y="134"/>
                </a:cubicBezTo>
                <a:cubicBezTo>
                  <a:pt x="475" y="126"/>
                  <a:pt x="475" y="126"/>
                  <a:pt x="475" y="126"/>
                </a:cubicBezTo>
                <a:cubicBezTo>
                  <a:pt x="481" y="133"/>
                  <a:pt x="487" y="141"/>
                  <a:pt x="493" y="148"/>
                </a:cubicBezTo>
                <a:lnTo>
                  <a:pt x="483" y="155"/>
                </a:lnTo>
                <a:close/>
                <a:moveTo>
                  <a:pt x="119" y="121"/>
                </a:moveTo>
                <a:cubicBezTo>
                  <a:pt x="108" y="116"/>
                  <a:pt x="108" y="116"/>
                  <a:pt x="108" y="116"/>
                </a:cubicBezTo>
                <a:cubicBezTo>
                  <a:pt x="113" y="107"/>
                  <a:pt x="118" y="99"/>
                  <a:pt x="123" y="91"/>
                </a:cubicBezTo>
                <a:cubicBezTo>
                  <a:pt x="133" y="97"/>
                  <a:pt x="133" y="97"/>
                  <a:pt x="133" y="97"/>
                </a:cubicBezTo>
                <a:cubicBezTo>
                  <a:pt x="128" y="105"/>
                  <a:pt x="124" y="113"/>
                  <a:pt x="119" y="121"/>
                </a:cubicBezTo>
                <a:close/>
                <a:moveTo>
                  <a:pt x="448" y="113"/>
                </a:moveTo>
                <a:cubicBezTo>
                  <a:pt x="441" y="106"/>
                  <a:pt x="435" y="99"/>
                  <a:pt x="428" y="93"/>
                </a:cubicBezTo>
                <a:cubicBezTo>
                  <a:pt x="437" y="84"/>
                  <a:pt x="437" y="84"/>
                  <a:pt x="437" y="84"/>
                </a:cubicBezTo>
                <a:cubicBezTo>
                  <a:pt x="443" y="91"/>
                  <a:pt x="450" y="97"/>
                  <a:pt x="456" y="105"/>
                </a:cubicBezTo>
                <a:lnTo>
                  <a:pt x="448" y="113"/>
                </a:lnTo>
                <a:close/>
                <a:moveTo>
                  <a:pt x="148" y="75"/>
                </a:moveTo>
                <a:cubicBezTo>
                  <a:pt x="139" y="67"/>
                  <a:pt x="139" y="67"/>
                  <a:pt x="139" y="67"/>
                </a:cubicBezTo>
                <a:cubicBezTo>
                  <a:pt x="145" y="59"/>
                  <a:pt x="151" y="52"/>
                  <a:pt x="157" y="45"/>
                </a:cubicBezTo>
                <a:cubicBezTo>
                  <a:pt x="166" y="54"/>
                  <a:pt x="166" y="54"/>
                  <a:pt x="166" y="54"/>
                </a:cubicBezTo>
                <a:cubicBezTo>
                  <a:pt x="160" y="60"/>
                  <a:pt x="154" y="67"/>
                  <a:pt x="148" y="75"/>
                </a:cubicBezTo>
                <a:close/>
                <a:moveTo>
                  <a:pt x="408" y="74"/>
                </a:moveTo>
                <a:cubicBezTo>
                  <a:pt x="401" y="68"/>
                  <a:pt x="394" y="62"/>
                  <a:pt x="386" y="57"/>
                </a:cubicBezTo>
                <a:cubicBezTo>
                  <a:pt x="394" y="47"/>
                  <a:pt x="394" y="47"/>
                  <a:pt x="394" y="47"/>
                </a:cubicBezTo>
                <a:cubicBezTo>
                  <a:pt x="401" y="53"/>
                  <a:pt x="408" y="59"/>
                  <a:pt x="416" y="65"/>
                </a:cubicBezTo>
                <a:lnTo>
                  <a:pt x="408" y="74"/>
                </a:lnTo>
                <a:close/>
                <a:moveTo>
                  <a:pt x="364" y="42"/>
                </a:moveTo>
                <a:cubicBezTo>
                  <a:pt x="356" y="37"/>
                  <a:pt x="347" y="33"/>
                  <a:pt x="339" y="29"/>
                </a:cubicBezTo>
                <a:cubicBezTo>
                  <a:pt x="344" y="18"/>
                  <a:pt x="344" y="18"/>
                  <a:pt x="344" y="18"/>
                </a:cubicBezTo>
                <a:cubicBezTo>
                  <a:pt x="353" y="22"/>
                  <a:pt x="361" y="27"/>
                  <a:pt x="370" y="32"/>
                </a:cubicBezTo>
                <a:lnTo>
                  <a:pt x="364" y="42"/>
                </a:lnTo>
                <a:close/>
                <a:moveTo>
                  <a:pt x="186" y="36"/>
                </a:moveTo>
                <a:cubicBezTo>
                  <a:pt x="179" y="26"/>
                  <a:pt x="179" y="26"/>
                  <a:pt x="179" y="26"/>
                </a:cubicBezTo>
                <a:cubicBezTo>
                  <a:pt x="187" y="20"/>
                  <a:pt x="196" y="15"/>
                  <a:pt x="204" y="12"/>
                </a:cubicBezTo>
                <a:cubicBezTo>
                  <a:pt x="209" y="22"/>
                  <a:pt x="209" y="22"/>
                  <a:pt x="209" y="22"/>
                </a:cubicBezTo>
                <a:cubicBezTo>
                  <a:pt x="201" y="26"/>
                  <a:pt x="194" y="31"/>
                  <a:pt x="186" y="36"/>
                </a:cubicBezTo>
                <a:close/>
                <a:moveTo>
                  <a:pt x="314" y="20"/>
                </a:moveTo>
                <a:cubicBezTo>
                  <a:pt x="305" y="17"/>
                  <a:pt x="296" y="15"/>
                  <a:pt x="288" y="14"/>
                </a:cubicBezTo>
                <a:cubicBezTo>
                  <a:pt x="289" y="2"/>
                  <a:pt x="289" y="2"/>
                  <a:pt x="289" y="2"/>
                </a:cubicBezTo>
                <a:cubicBezTo>
                  <a:pt x="299" y="3"/>
                  <a:pt x="308" y="5"/>
                  <a:pt x="317" y="8"/>
                </a:cubicBezTo>
                <a:lnTo>
                  <a:pt x="314" y="20"/>
                </a:lnTo>
                <a:close/>
                <a:moveTo>
                  <a:pt x="234" y="14"/>
                </a:moveTo>
                <a:cubicBezTo>
                  <a:pt x="232" y="3"/>
                  <a:pt x="232" y="3"/>
                  <a:pt x="232" y="3"/>
                </a:cubicBezTo>
                <a:cubicBezTo>
                  <a:pt x="235" y="2"/>
                  <a:pt x="238" y="1"/>
                  <a:pt x="241" y="1"/>
                </a:cubicBezTo>
                <a:cubicBezTo>
                  <a:pt x="248" y="0"/>
                  <a:pt x="254" y="0"/>
                  <a:pt x="261" y="0"/>
                </a:cubicBezTo>
                <a:cubicBezTo>
                  <a:pt x="261" y="12"/>
                  <a:pt x="261" y="12"/>
                  <a:pt x="261" y="12"/>
                </a:cubicBezTo>
                <a:cubicBezTo>
                  <a:pt x="255" y="12"/>
                  <a:pt x="249" y="12"/>
                  <a:pt x="243" y="13"/>
                </a:cubicBezTo>
                <a:cubicBezTo>
                  <a:pt x="240" y="13"/>
                  <a:pt x="237" y="14"/>
                  <a:pt x="234" y="14"/>
                </a:cubicBezTo>
                <a:close/>
              </a:path>
            </a:pathLst>
          </a:custGeom>
          <a:solidFill>
            <a:schemeClr val="bg1">
              <a:lumMod val="65000"/>
            </a:schemeClr>
          </a:solid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21" name="Oval 158"/>
          <p:cNvSpPr>
            <a:spLocks noChangeArrowheads="1"/>
          </p:cNvSpPr>
          <p:nvPr/>
        </p:nvSpPr>
        <p:spPr bwMode="auto">
          <a:xfrm>
            <a:off x="2561261" y="5622714"/>
            <a:ext cx="319450" cy="319450"/>
          </a:xfrm>
          <a:prstGeom prst="ellipse">
            <a:avLst/>
          </a:pr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22" name="组合 21"/>
          <p:cNvGrpSpPr/>
          <p:nvPr/>
        </p:nvGrpSpPr>
        <p:grpSpPr>
          <a:xfrm>
            <a:off x="4935236" y="1467524"/>
            <a:ext cx="5876196" cy="865674"/>
            <a:chOff x="5081541" y="1726217"/>
            <a:chExt cx="6358144" cy="936674"/>
          </a:xfrm>
          <a:effectLst>
            <a:outerShdw blurRad="101600" dist="38100" dir="2700000" algn="tl" rotWithShape="0">
              <a:prstClr val="black">
                <a:alpha val="30000"/>
              </a:prstClr>
            </a:outerShdw>
          </a:effectLst>
        </p:grpSpPr>
        <p:grpSp>
          <p:nvGrpSpPr>
            <p:cNvPr id="23" name="组合 22"/>
            <p:cNvGrpSpPr/>
            <p:nvPr/>
          </p:nvGrpSpPr>
          <p:grpSpPr>
            <a:xfrm>
              <a:off x="5081541" y="1726217"/>
              <a:ext cx="6358144" cy="936674"/>
              <a:chOff x="5081541" y="1726217"/>
              <a:chExt cx="6358144" cy="936674"/>
            </a:xfrm>
            <a:solidFill>
              <a:srgbClr val="00B0F0"/>
            </a:solidFill>
          </p:grpSpPr>
          <p:sp>
            <p:nvSpPr>
              <p:cNvPr id="25" name="Freeform 37"/>
              <p:cNvSpPr/>
              <p:nvPr/>
            </p:nvSpPr>
            <p:spPr bwMode="auto">
              <a:xfrm>
                <a:off x="5081541" y="1726217"/>
                <a:ext cx="1143263" cy="936674"/>
              </a:xfrm>
              <a:custGeom>
                <a:avLst/>
                <a:gdLst>
                  <a:gd name="T0" fmla="*/ 352 w 468"/>
                  <a:gd name="T1" fmla="*/ 385 h 385"/>
                  <a:gd name="T2" fmla="*/ 468 w 468"/>
                  <a:gd name="T3" fmla="*/ 137 h 385"/>
                  <a:gd name="T4" fmla="*/ 366 w 468"/>
                  <a:gd name="T5" fmla="*/ 0 h 385"/>
                  <a:gd name="T6" fmla="*/ 0 w 468"/>
                  <a:gd name="T7" fmla="*/ 0 h 385"/>
                  <a:gd name="T8" fmla="*/ 91 w 468"/>
                  <a:gd name="T9" fmla="*/ 208 h 385"/>
                  <a:gd name="T10" fmla="*/ 29 w 468"/>
                  <a:gd name="T11" fmla="*/ 385 h 385"/>
                  <a:gd name="T12" fmla="*/ 352 w 468"/>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468" h="385">
                    <a:moveTo>
                      <a:pt x="352" y="385"/>
                    </a:moveTo>
                    <a:cubicBezTo>
                      <a:pt x="468" y="137"/>
                      <a:pt x="468" y="137"/>
                      <a:pt x="468" y="137"/>
                    </a:cubicBezTo>
                    <a:cubicBezTo>
                      <a:pt x="366" y="0"/>
                      <a:pt x="366" y="0"/>
                      <a:pt x="366" y="0"/>
                    </a:cubicBezTo>
                    <a:cubicBezTo>
                      <a:pt x="0" y="0"/>
                      <a:pt x="0" y="0"/>
                      <a:pt x="0" y="0"/>
                    </a:cubicBezTo>
                    <a:cubicBezTo>
                      <a:pt x="56" y="52"/>
                      <a:pt x="91" y="126"/>
                      <a:pt x="91" y="208"/>
                    </a:cubicBezTo>
                    <a:cubicBezTo>
                      <a:pt x="91" y="275"/>
                      <a:pt x="68" y="336"/>
                      <a:pt x="29" y="385"/>
                    </a:cubicBezTo>
                    <a:lnTo>
                      <a:pt x="352" y="38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38"/>
              <p:cNvSpPr/>
              <p:nvPr/>
            </p:nvSpPr>
            <p:spPr bwMode="auto">
              <a:xfrm>
                <a:off x="5907899" y="1726217"/>
                <a:ext cx="5531786" cy="936674"/>
              </a:xfrm>
              <a:prstGeom prst="rect">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24" name="Text Box 14"/>
            <p:cNvSpPr txBox="1">
              <a:spLocks noChangeArrowheads="1"/>
            </p:cNvSpPr>
            <p:nvPr/>
          </p:nvSpPr>
          <p:spPr bwMode="black">
            <a:xfrm>
              <a:off x="5605052" y="1888437"/>
              <a:ext cx="5456647" cy="664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defRPr/>
              </a:pPr>
              <a:r>
                <a:rPr lang="zh-CN" altLang="en-US" sz="1200" dirty="0">
                  <a:solidFill>
                    <a:schemeClr val="bg1"/>
                  </a:solidFill>
                  <a:latin typeface="+mn-lt"/>
                  <a:ea typeface="+mn-ea"/>
                  <a:cs typeface="+mn-ea"/>
                  <a:sym typeface="+mn-lt"/>
                </a:rPr>
                <a:t>添加您的文字说明，请详细说明您的内容，添加适当的文字，一页的文字最好不要超过添加您的文字说明，请详细说明您的内容</a:t>
              </a:r>
            </a:p>
          </p:txBody>
        </p:sp>
      </p:grpSp>
      <p:grpSp>
        <p:nvGrpSpPr>
          <p:cNvPr id="27" name="组合 26"/>
          <p:cNvGrpSpPr/>
          <p:nvPr/>
        </p:nvGrpSpPr>
        <p:grpSpPr>
          <a:xfrm>
            <a:off x="4935350" y="2546680"/>
            <a:ext cx="5878984" cy="867526"/>
            <a:chOff x="5081541" y="2805296"/>
            <a:chExt cx="6361159" cy="938679"/>
          </a:xfrm>
          <a:solidFill>
            <a:schemeClr val="accent2"/>
          </a:solidFill>
          <a:effectLst>
            <a:outerShdw blurRad="101600" dist="38100" dir="2700000" algn="tl" rotWithShape="0">
              <a:prstClr val="black">
                <a:alpha val="30000"/>
              </a:prstClr>
            </a:outerShdw>
          </a:effectLst>
        </p:grpSpPr>
        <p:grpSp>
          <p:nvGrpSpPr>
            <p:cNvPr id="28" name="组合 27"/>
            <p:cNvGrpSpPr/>
            <p:nvPr/>
          </p:nvGrpSpPr>
          <p:grpSpPr>
            <a:xfrm>
              <a:off x="5081541" y="2805296"/>
              <a:ext cx="6361159" cy="938679"/>
              <a:chOff x="5081541" y="2805296"/>
              <a:chExt cx="6361159" cy="938679"/>
            </a:xfrm>
            <a:grpFill/>
          </p:grpSpPr>
          <p:sp>
            <p:nvSpPr>
              <p:cNvPr id="30" name="Freeform 39"/>
              <p:cNvSpPr/>
              <p:nvPr/>
            </p:nvSpPr>
            <p:spPr bwMode="auto">
              <a:xfrm>
                <a:off x="5081541" y="2805296"/>
                <a:ext cx="1143263" cy="938679"/>
              </a:xfrm>
              <a:custGeom>
                <a:avLst/>
                <a:gdLst>
                  <a:gd name="T0" fmla="*/ 351 w 468"/>
                  <a:gd name="T1" fmla="*/ 386 h 386"/>
                  <a:gd name="T2" fmla="*/ 468 w 468"/>
                  <a:gd name="T3" fmla="*/ 136 h 386"/>
                  <a:gd name="T4" fmla="*/ 368 w 468"/>
                  <a:gd name="T5" fmla="*/ 0 h 386"/>
                  <a:gd name="T6" fmla="*/ 0 w 468"/>
                  <a:gd name="T7" fmla="*/ 0 h 386"/>
                  <a:gd name="T8" fmla="*/ 91 w 468"/>
                  <a:gd name="T9" fmla="*/ 209 h 386"/>
                  <a:gd name="T10" fmla="*/ 29 w 468"/>
                  <a:gd name="T11" fmla="*/ 386 h 386"/>
                  <a:gd name="T12" fmla="*/ 351 w 468"/>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468" h="386">
                    <a:moveTo>
                      <a:pt x="351" y="386"/>
                    </a:moveTo>
                    <a:cubicBezTo>
                      <a:pt x="468" y="136"/>
                      <a:pt x="468" y="136"/>
                      <a:pt x="468" y="136"/>
                    </a:cubicBezTo>
                    <a:cubicBezTo>
                      <a:pt x="368" y="0"/>
                      <a:pt x="368" y="0"/>
                      <a:pt x="368" y="0"/>
                    </a:cubicBezTo>
                    <a:cubicBezTo>
                      <a:pt x="0" y="0"/>
                      <a:pt x="0" y="0"/>
                      <a:pt x="0" y="0"/>
                    </a:cubicBezTo>
                    <a:cubicBezTo>
                      <a:pt x="56" y="52"/>
                      <a:pt x="91" y="127"/>
                      <a:pt x="91" y="209"/>
                    </a:cubicBezTo>
                    <a:cubicBezTo>
                      <a:pt x="91" y="275"/>
                      <a:pt x="68" y="337"/>
                      <a:pt x="29" y="386"/>
                    </a:cubicBezTo>
                    <a:lnTo>
                      <a:pt x="351" y="3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40"/>
              <p:cNvSpPr/>
              <p:nvPr/>
            </p:nvSpPr>
            <p:spPr bwMode="auto">
              <a:xfrm>
                <a:off x="5905893" y="2805296"/>
                <a:ext cx="5536807" cy="938679"/>
              </a:xfrm>
              <a:prstGeom prst="rect">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29" name="Text Box 14"/>
            <p:cNvSpPr txBox="1">
              <a:spLocks noChangeArrowheads="1"/>
            </p:cNvSpPr>
            <p:nvPr/>
          </p:nvSpPr>
          <p:spPr bwMode="black">
            <a:xfrm>
              <a:off x="5605052" y="2959521"/>
              <a:ext cx="5456648" cy="6640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defRPr/>
              </a:pPr>
              <a:r>
                <a:rPr lang="zh-CN" altLang="en-US" sz="1200" dirty="0">
                  <a:solidFill>
                    <a:schemeClr val="bg1"/>
                  </a:solidFill>
                  <a:latin typeface="+mn-lt"/>
                  <a:ea typeface="+mn-ea"/>
                  <a:cs typeface="+mn-ea"/>
                  <a:sym typeface="+mn-lt"/>
                </a:rPr>
                <a:t>添加您的文字说明，请详细说明您的内容，添加适当的文字，一页的文字最好不要超过添加您的文字说明，请详细说明您的内容</a:t>
              </a:r>
            </a:p>
          </p:txBody>
        </p:sp>
      </p:grpSp>
      <p:grpSp>
        <p:nvGrpSpPr>
          <p:cNvPr id="32" name="组合 31"/>
          <p:cNvGrpSpPr/>
          <p:nvPr/>
        </p:nvGrpSpPr>
        <p:grpSpPr>
          <a:xfrm>
            <a:off x="4935160" y="3611719"/>
            <a:ext cx="5874342" cy="867526"/>
            <a:chOff x="5081541" y="3870335"/>
            <a:chExt cx="6356138" cy="938679"/>
          </a:xfrm>
          <a:effectLst>
            <a:outerShdw blurRad="101600" dist="38100" dir="2700000" algn="tl" rotWithShape="0">
              <a:prstClr val="black">
                <a:alpha val="30000"/>
              </a:prstClr>
            </a:outerShdw>
          </a:effectLst>
        </p:grpSpPr>
        <p:grpSp>
          <p:nvGrpSpPr>
            <p:cNvPr id="33" name="组合 32"/>
            <p:cNvGrpSpPr/>
            <p:nvPr/>
          </p:nvGrpSpPr>
          <p:grpSpPr>
            <a:xfrm>
              <a:off x="5081541" y="3870335"/>
              <a:ext cx="6356138" cy="938679"/>
              <a:chOff x="5081541" y="3870335"/>
              <a:chExt cx="6356138" cy="938679"/>
            </a:xfrm>
            <a:solidFill>
              <a:srgbClr val="00B0F0"/>
            </a:solidFill>
          </p:grpSpPr>
          <p:sp>
            <p:nvSpPr>
              <p:cNvPr id="35" name="Freeform 41"/>
              <p:cNvSpPr/>
              <p:nvPr/>
            </p:nvSpPr>
            <p:spPr bwMode="auto">
              <a:xfrm>
                <a:off x="5081541" y="3870335"/>
                <a:ext cx="1143263" cy="938679"/>
              </a:xfrm>
              <a:custGeom>
                <a:avLst/>
                <a:gdLst>
                  <a:gd name="T0" fmla="*/ 352 w 468"/>
                  <a:gd name="T1" fmla="*/ 386 h 386"/>
                  <a:gd name="T2" fmla="*/ 468 w 468"/>
                  <a:gd name="T3" fmla="*/ 139 h 386"/>
                  <a:gd name="T4" fmla="*/ 366 w 468"/>
                  <a:gd name="T5" fmla="*/ 0 h 386"/>
                  <a:gd name="T6" fmla="*/ 0 w 468"/>
                  <a:gd name="T7" fmla="*/ 0 h 386"/>
                  <a:gd name="T8" fmla="*/ 91 w 468"/>
                  <a:gd name="T9" fmla="*/ 209 h 386"/>
                  <a:gd name="T10" fmla="*/ 29 w 468"/>
                  <a:gd name="T11" fmla="*/ 386 h 386"/>
                  <a:gd name="T12" fmla="*/ 352 w 468"/>
                  <a:gd name="T13" fmla="*/ 386 h 386"/>
                </a:gdLst>
                <a:ahLst/>
                <a:cxnLst>
                  <a:cxn ang="0">
                    <a:pos x="T0" y="T1"/>
                  </a:cxn>
                  <a:cxn ang="0">
                    <a:pos x="T2" y="T3"/>
                  </a:cxn>
                  <a:cxn ang="0">
                    <a:pos x="T4" y="T5"/>
                  </a:cxn>
                  <a:cxn ang="0">
                    <a:pos x="T6" y="T7"/>
                  </a:cxn>
                  <a:cxn ang="0">
                    <a:pos x="T8" y="T9"/>
                  </a:cxn>
                  <a:cxn ang="0">
                    <a:pos x="T10" y="T11"/>
                  </a:cxn>
                  <a:cxn ang="0">
                    <a:pos x="T12" y="T13"/>
                  </a:cxn>
                </a:cxnLst>
                <a:rect l="0" t="0" r="r" b="b"/>
                <a:pathLst>
                  <a:path w="468" h="386">
                    <a:moveTo>
                      <a:pt x="352" y="386"/>
                    </a:moveTo>
                    <a:cubicBezTo>
                      <a:pt x="468" y="139"/>
                      <a:pt x="468" y="139"/>
                      <a:pt x="468" y="139"/>
                    </a:cubicBezTo>
                    <a:cubicBezTo>
                      <a:pt x="366" y="0"/>
                      <a:pt x="366" y="0"/>
                      <a:pt x="366" y="0"/>
                    </a:cubicBezTo>
                    <a:cubicBezTo>
                      <a:pt x="0" y="0"/>
                      <a:pt x="0" y="0"/>
                      <a:pt x="0" y="0"/>
                    </a:cubicBezTo>
                    <a:cubicBezTo>
                      <a:pt x="56" y="52"/>
                      <a:pt x="91" y="126"/>
                      <a:pt x="91" y="209"/>
                    </a:cubicBezTo>
                    <a:cubicBezTo>
                      <a:pt x="91" y="275"/>
                      <a:pt x="68" y="337"/>
                      <a:pt x="29" y="386"/>
                    </a:cubicBezTo>
                    <a:lnTo>
                      <a:pt x="352" y="38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42"/>
              <p:cNvSpPr/>
              <p:nvPr/>
            </p:nvSpPr>
            <p:spPr bwMode="auto">
              <a:xfrm>
                <a:off x="5905893" y="3870335"/>
                <a:ext cx="5531786" cy="938679"/>
              </a:xfrm>
              <a:prstGeom prst="rect">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34" name="Text Box 14"/>
            <p:cNvSpPr txBox="1">
              <a:spLocks noChangeArrowheads="1"/>
            </p:cNvSpPr>
            <p:nvPr/>
          </p:nvSpPr>
          <p:spPr bwMode="black">
            <a:xfrm>
              <a:off x="5605052" y="4032826"/>
              <a:ext cx="5456648" cy="66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defRPr/>
              </a:pPr>
              <a:r>
                <a:rPr lang="zh-CN" altLang="en-US" sz="1200" dirty="0">
                  <a:solidFill>
                    <a:schemeClr val="bg1"/>
                  </a:solidFill>
                  <a:latin typeface="+mn-lt"/>
                  <a:ea typeface="+mn-ea"/>
                  <a:cs typeface="+mn-ea"/>
                  <a:sym typeface="+mn-lt"/>
                </a:rPr>
                <a:t>添加您的文字说明，请详细说明您的内容，添加适当的文字，一页的文字最好不要超过添加您的文字说明，请详细说明您的内容</a:t>
              </a:r>
            </a:p>
          </p:txBody>
        </p:sp>
      </p:grpSp>
      <p:grpSp>
        <p:nvGrpSpPr>
          <p:cNvPr id="37" name="组合 36"/>
          <p:cNvGrpSpPr/>
          <p:nvPr/>
        </p:nvGrpSpPr>
        <p:grpSpPr>
          <a:xfrm>
            <a:off x="4935160" y="4672595"/>
            <a:ext cx="5874342" cy="863818"/>
            <a:chOff x="5081541" y="4931363"/>
            <a:chExt cx="6356138" cy="934667"/>
          </a:xfrm>
          <a:solidFill>
            <a:schemeClr val="accent2"/>
          </a:solidFill>
          <a:effectLst>
            <a:outerShdw blurRad="101600" dist="38100" dir="2700000" algn="tl" rotWithShape="0">
              <a:prstClr val="black">
                <a:alpha val="30000"/>
              </a:prstClr>
            </a:outerShdw>
          </a:effectLst>
        </p:grpSpPr>
        <p:grpSp>
          <p:nvGrpSpPr>
            <p:cNvPr id="38" name="组合 37"/>
            <p:cNvGrpSpPr/>
            <p:nvPr/>
          </p:nvGrpSpPr>
          <p:grpSpPr>
            <a:xfrm>
              <a:off x="5081541" y="4931363"/>
              <a:ext cx="6356138" cy="934667"/>
              <a:chOff x="5081541" y="4931363"/>
              <a:chExt cx="6356138" cy="934667"/>
            </a:xfrm>
            <a:grpFill/>
          </p:grpSpPr>
          <p:sp>
            <p:nvSpPr>
              <p:cNvPr id="40" name="Freeform 43"/>
              <p:cNvSpPr/>
              <p:nvPr/>
            </p:nvSpPr>
            <p:spPr bwMode="auto">
              <a:xfrm>
                <a:off x="5081541" y="4931363"/>
                <a:ext cx="1143263" cy="934667"/>
              </a:xfrm>
              <a:custGeom>
                <a:avLst/>
                <a:gdLst>
                  <a:gd name="T0" fmla="*/ 352 w 468"/>
                  <a:gd name="T1" fmla="*/ 385 h 385"/>
                  <a:gd name="T2" fmla="*/ 468 w 468"/>
                  <a:gd name="T3" fmla="*/ 138 h 385"/>
                  <a:gd name="T4" fmla="*/ 366 w 468"/>
                  <a:gd name="T5" fmla="*/ 0 h 385"/>
                  <a:gd name="T6" fmla="*/ 0 w 468"/>
                  <a:gd name="T7" fmla="*/ 0 h 385"/>
                  <a:gd name="T8" fmla="*/ 91 w 468"/>
                  <a:gd name="T9" fmla="*/ 208 h 385"/>
                  <a:gd name="T10" fmla="*/ 29 w 468"/>
                  <a:gd name="T11" fmla="*/ 385 h 385"/>
                  <a:gd name="T12" fmla="*/ 352 w 468"/>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468" h="385">
                    <a:moveTo>
                      <a:pt x="352" y="385"/>
                    </a:moveTo>
                    <a:cubicBezTo>
                      <a:pt x="468" y="138"/>
                      <a:pt x="468" y="138"/>
                      <a:pt x="468" y="138"/>
                    </a:cubicBezTo>
                    <a:cubicBezTo>
                      <a:pt x="366" y="0"/>
                      <a:pt x="366" y="0"/>
                      <a:pt x="366" y="0"/>
                    </a:cubicBezTo>
                    <a:cubicBezTo>
                      <a:pt x="0" y="0"/>
                      <a:pt x="0" y="0"/>
                      <a:pt x="0" y="0"/>
                    </a:cubicBezTo>
                    <a:cubicBezTo>
                      <a:pt x="56" y="52"/>
                      <a:pt x="91" y="126"/>
                      <a:pt x="91" y="208"/>
                    </a:cubicBezTo>
                    <a:cubicBezTo>
                      <a:pt x="91" y="275"/>
                      <a:pt x="68" y="336"/>
                      <a:pt x="29" y="385"/>
                    </a:cubicBezTo>
                    <a:lnTo>
                      <a:pt x="352" y="3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44"/>
              <p:cNvSpPr/>
              <p:nvPr/>
            </p:nvSpPr>
            <p:spPr bwMode="auto">
              <a:xfrm>
                <a:off x="5905893" y="4931363"/>
                <a:ext cx="5531786" cy="934667"/>
              </a:xfrm>
              <a:prstGeom prst="rect">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39" name="Text Box 14"/>
            <p:cNvSpPr txBox="1">
              <a:spLocks noChangeArrowheads="1"/>
            </p:cNvSpPr>
            <p:nvPr/>
          </p:nvSpPr>
          <p:spPr bwMode="black">
            <a:xfrm>
              <a:off x="5605052" y="5091848"/>
              <a:ext cx="5456648" cy="6640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defRPr/>
              </a:pPr>
              <a:r>
                <a:rPr lang="zh-CN" altLang="en-US" sz="1200" dirty="0">
                  <a:solidFill>
                    <a:schemeClr val="bg1"/>
                  </a:solidFill>
                  <a:latin typeface="+mn-lt"/>
                  <a:ea typeface="+mn-ea"/>
                  <a:cs typeface="+mn-ea"/>
                  <a:sym typeface="+mn-lt"/>
                </a:rPr>
                <a:t>添加您的文字说明，请详细说明您的内容，添加适当的文字，一页的文字最好不要超过添加您的文字说明，请详细说明您的内容</a:t>
              </a:r>
            </a:p>
          </p:txBody>
        </p:sp>
      </p:grpSp>
      <p:grpSp>
        <p:nvGrpSpPr>
          <p:cNvPr id="47" name="组合 46"/>
          <p:cNvGrpSpPr/>
          <p:nvPr/>
        </p:nvGrpSpPr>
        <p:grpSpPr>
          <a:xfrm>
            <a:off x="69473" y="2765463"/>
            <a:ext cx="584230" cy="1436876"/>
            <a:chOff x="69473" y="2765463"/>
            <a:chExt cx="584230" cy="1436876"/>
          </a:xfrm>
        </p:grpSpPr>
        <p:sp>
          <p:nvSpPr>
            <p:cNvPr id="48" name="文本框 47"/>
            <p:cNvSpPr txBox="1"/>
            <p:nvPr/>
          </p:nvSpPr>
          <p:spPr>
            <a:xfrm>
              <a:off x="69473" y="2765463"/>
              <a:ext cx="492443" cy="1272143"/>
            </a:xfrm>
            <a:prstGeom prst="rect">
              <a:avLst/>
            </a:prstGeom>
            <a:noFill/>
          </p:spPr>
          <p:txBody>
            <a:bodyPr vert="eaVert" wrap="none" rtlCol="0">
              <a:spAutoFit/>
            </a:bodyPr>
            <a:lstStyle/>
            <a:p>
              <a:r>
                <a:rPr lang="zh-CN" altLang="en-US" sz="2000" spc="300" dirty="0">
                  <a:solidFill>
                    <a:schemeClr val="bg1"/>
                  </a:solidFill>
                  <a:cs typeface="+mn-ea"/>
                  <a:sym typeface="+mn-lt"/>
                </a:rPr>
                <a:t>工作成效</a:t>
              </a:r>
            </a:p>
          </p:txBody>
        </p:sp>
        <p:sp>
          <p:nvSpPr>
            <p:cNvPr id="49" name="文本框 48"/>
            <p:cNvSpPr txBox="1"/>
            <p:nvPr/>
          </p:nvSpPr>
          <p:spPr>
            <a:xfrm rot="5400000">
              <a:off x="112667" y="3661302"/>
              <a:ext cx="820462" cy="261611"/>
            </a:xfrm>
            <a:prstGeom prst="rect">
              <a:avLst/>
            </a:prstGeom>
            <a:noFill/>
          </p:spPr>
          <p:txBody>
            <a:bodyPr wrap="square" rtlCol="0">
              <a:spAutoFit/>
            </a:bodyPr>
            <a:lstStyle/>
            <a:p>
              <a:pPr algn="dist"/>
              <a:r>
                <a:rPr lang="en-US" altLang="zh-CN" sz="1100" dirty="0">
                  <a:solidFill>
                    <a:schemeClr val="bg1">
                      <a:alpha val="80000"/>
                    </a:schemeClr>
                  </a:solidFill>
                  <a:cs typeface="+mn-ea"/>
                  <a:sym typeface="+mn-lt"/>
                </a:rPr>
                <a:t>PART 02</a:t>
              </a:r>
              <a:endParaRPr lang="zh-CN" altLang="en-US" sz="1100" dirty="0">
                <a:solidFill>
                  <a:schemeClr val="bg1">
                    <a:alpha val="80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53" presetClass="entr" presetSubtype="16" fill="hold" nodeType="withEffect">
                                  <p:stCondLst>
                                    <p:cond delay="25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par>
                                <p:cTn id="31" presetID="53" presetClass="entr" presetSubtype="16" fill="hold" nodeType="withEffect">
                                  <p:stCondLst>
                                    <p:cond delay="50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par>
                                <p:cTn id="36" presetID="53" presetClass="entr" presetSubtype="16" fill="hold" nodeType="withEffect">
                                  <p:stCondLst>
                                    <p:cond delay="75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par>
                          <p:cTn id="41" fill="hold">
                            <p:stCondLst>
                              <p:cond delay="1500"/>
                            </p:stCondLst>
                            <p:childTnLst>
                              <p:par>
                                <p:cTn id="42" presetID="2" presetClass="entr" presetSubtype="2"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750" fill="hold"/>
                                        <p:tgtEl>
                                          <p:spTgt spid="22"/>
                                        </p:tgtEl>
                                        <p:attrNameLst>
                                          <p:attrName>ppt_x</p:attrName>
                                        </p:attrNameLst>
                                      </p:cBhvr>
                                      <p:tavLst>
                                        <p:tav tm="0">
                                          <p:val>
                                            <p:strVal val="1+#ppt_w/2"/>
                                          </p:val>
                                        </p:tav>
                                        <p:tav tm="100000">
                                          <p:val>
                                            <p:strVal val="#ppt_x"/>
                                          </p:val>
                                        </p:tav>
                                      </p:tavLst>
                                    </p:anim>
                                    <p:anim calcmode="lin" valueType="num">
                                      <p:cBhvr additive="base">
                                        <p:cTn id="45" dur="750" fill="hold"/>
                                        <p:tgtEl>
                                          <p:spTgt spid="22"/>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stCondLst>
                                    <p:cond delay="250"/>
                                  </p:stCondLst>
                                  <p:childTnLst>
                                    <p:set>
                                      <p:cBhvr>
                                        <p:cTn id="47" dur="1" fill="hold">
                                          <p:stCondLst>
                                            <p:cond delay="0"/>
                                          </p:stCondLst>
                                        </p:cTn>
                                        <p:tgtEl>
                                          <p:spTgt spid="27"/>
                                        </p:tgtEl>
                                        <p:attrNameLst>
                                          <p:attrName>style.visibility</p:attrName>
                                        </p:attrNameLst>
                                      </p:cBhvr>
                                      <p:to>
                                        <p:strVal val="visible"/>
                                      </p:to>
                                    </p:set>
                                    <p:anim calcmode="lin" valueType="num">
                                      <p:cBhvr additive="base">
                                        <p:cTn id="48" dur="750" fill="hold"/>
                                        <p:tgtEl>
                                          <p:spTgt spid="27"/>
                                        </p:tgtEl>
                                        <p:attrNameLst>
                                          <p:attrName>ppt_x</p:attrName>
                                        </p:attrNameLst>
                                      </p:cBhvr>
                                      <p:tavLst>
                                        <p:tav tm="0">
                                          <p:val>
                                            <p:strVal val="1+#ppt_w/2"/>
                                          </p:val>
                                        </p:tav>
                                        <p:tav tm="100000">
                                          <p:val>
                                            <p:strVal val="#ppt_x"/>
                                          </p:val>
                                        </p:tav>
                                      </p:tavLst>
                                    </p:anim>
                                    <p:anim calcmode="lin" valueType="num">
                                      <p:cBhvr additive="base">
                                        <p:cTn id="49" dur="750" fill="hold"/>
                                        <p:tgtEl>
                                          <p:spTgt spid="27"/>
                                        </p:tgtEl>
                                        <p:attrNameLst>
                                          <p:attrName>ppt_y</p:attrName>
                                        </p:attrNameLst>
                                      </p:cBhvr>
                                      <p:tavLst>
                                        <p:tav tm="0">
                                          <p:val>
                                            <p:strVal val="#ppt_y"/>
                                          </p:val>
                                        </p:tav>
                                        <p:tav tm="100000">
                                          <p:val>
                                            <p:strVal val="#ppt_y"/>
                                          </p:val>
                                        </p:tav>
                                      </p:tavLst>
                                    </p:anim>
                                  </p:childTnLst>
                                </p:cTn>
                              </p:par>
                              <p:par>
                                <p:cTn id="50" presetID="2" presetClass="entr" presetSubtype="2" fill="hold" nodeType="withEffect">
                                  <p:stCondLst>
                                    <p:cond delay="50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750" fill="hold"/>
                                        <p:tgtEl>
                                          <p:spTgt spid="32"/>
                                        </p:tgtEl>
                                        <p:attrNameLst>
                                          <p:attrName>ppt_x</p:attrName>
                                        </p:attrNameLst>
                                      </p:cBhvr>
                                      <p:tavLst>
                                        <p:tav tm="0">
                                          <p:val>
                                            <p:strVal val="1+#ppt_w/2"/>
                                          </p:val>
                                        </p:tav>
                                        <p:tav tm="100000">
                                          <p:val>
                                            <p:strVal val="#ppt_x"/>
                                          </p:val>
                                        </p:tav>
                                      </p:tavLst>
                                    </p:anim>
                                    <p:anim calcmode="lin" valueType="num">
                                      <p:cBhvr additive="base">
                                        <p:cTn id="53" dur="750" fill="hold"/>
                                        <p:tgtEl>
                                          <p:spTgt spid="32"/>
                                        </p:tgtEl>
                                        <p:attrNameLst>
                                          <p:attrName>ppt_y</p:attrName>
                                        </p:attrNameLst>
                                      </p:cBhvr>
                                      <p:tavLst>
                                        <p:tav tm="0">
                                          <p:val>
                                            <p:strVal val="#ppt_y"/>
                                          </p:val>
                                        </p:tav>
                                        <p:tav tm="100000">
                                          <p:val>
                                            <p:strVal val="#ppt_y"/>
                                          </p:val>
                                        </p:tav>
                                      </p:tavLst>
                                    </p:anim>
                                  </p:childTnLst>
                                </p:cTn>
                              </p:par>
                              <p:par>
                                <p:cTn id="54" presetID="2" presetClass="entr" presetSubtype="2" fill="hold" nodeType="withEffect">
                                  <p:stCondLst>
                                    <p:cond delay="750"/>
                                  </p:stCondLst>
                                  <p:childTnLst>
                                    <p:set>
                                      <p:cBhvr>
                                        <p:cTn id="55" dur="1" fill="hold">
                                          <p:stCondLst>
                                            <p:cond delay="0"/>
                                          </p:stCondLst>
                                        </p:cTn>
                                        <p:tgtEl>
                                          <p:spTgt spid="37"/>
                                        </p:tgtEl>
                                        <p:attrNameLst>
                                          <p:attrName>style.visibility</p:attrName>
                                        </p:attrNameLst>
                                      </p:cBhvr>
                                      <p:to>
                                        <p:strVal val="visible"/>
                                      </p:to>
                                    </p:set>
                                    <p:anim calcmode="lin" valueType="num">
                                      <p:cBhvr additive="base">
                                        <p:cTn id="56" dur="750" fill="hold"/>
                                        <p:tgtEl>
                                          <p:spTgt spid="37"/>
                                        </p:tgtEl>
                                        <p:attrNameLst>
                                          <p:attrName>ppt_x</p:attrName>
                                        </p:attrNameLst>
                                      </p:cBhvr>
                                      <p:tavLst>
                                        <p:tav tm="0">
                                          <p:val>
                                            <p:strVal val="1+#ppt_w/2"/>
                                          </p:val>
                                        </p:tav>
                                        <p:tav tm="100000">
                                          <p:val>
                                            <p:strVal val="#ppt_x"/>
                                          </p:val>
                                        </p:tav>
                                      </p:tavLst>
                                    </p:anim>
                                    <p:anim calcmode="lin" valueType="num">
                                      <p:cBhvr additive="base">
                                        <p:cTn id="57" dur="75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20"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171113" y="1600432"/>
            <a:ext cx="6020887" cy="4531507"/>
            <a:chOff x="6096000" y="2487569"/>
            <a:chExt cx="5294556" cy="3781826"/>
          </a:xfrm>
        </p:grpSpPr>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2487569"/>
              <a:ext cx="5294556" cy="3781826"/>
            </a:xfrm>
            <a:prstGeom prst="rect">
              <a:avLst/>
            </a:prstGeom>
          </p:spPr>
        </p:pic>
        <p:sp>
          <p:nvSpPr>
            <p:cNvPr id="6" name="矩形 5"/>
            <p:cNvSpPr/>
            <p:nvPr/>
          </p:nvSpPr>
          <p:spPr>
            <a:xfrm>
              <a:off x="6997700" y="2997200"/>
              <a:ext cx="3492000" cy="2016000"/>
            </a:xfrm>
            <a:prstGeom prst="rect">
              <a:avLst/>
            </a:prstGeom>
            <a:blipFill>
              <a:blip r:embed="rId5"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 name="矩形 6"/>
          <p:cNvSpPr/>
          <p:nvPr/>
        </p:nvSpPr>
        <p:spPr>
          <a:xfrm>
            <a:off x="1587311" y="1624202"/>
            <a:ext cx="576000" cy="576000"/>
          </a:xfrm>
          <a:prstGeom prst="rect">
            <a:avLst/>
          </a:prstGeom>
          <a:solidFill>
            <a:schemeClr val="accent1"/>
          </a:solidFill>
          <a:ln w="38100">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1"/>
                </a:solidFill>
                <a:cs typeface="+mn-ea"/>
                <a:sym typeface="+mn-lt"/>
              </a:rPr>
              <a:t>01</a:t>
            </a:r>
            <a:endParaRPr lang="zh-CN" altLang="en-US" dirty="0">
              <a:solidFill>
                <a:schemeClr val="bg1"/>
              </a:solidFill>
              <a:cs typeface="+mn-ea"/>
              <a:sym typeface="+mn-lt"/>
            </a:endParaRPr>
          </a:p>
        </p:txBody>
      </p:sp>
      <p:sp>
        <p:nvSpPr>
          <p:cNvPr id="8" name="矩形 7"/>
          <p:cNvSpPr/>
          <p:nvPr/>
        </p:nvSpPr>
        <p:spPr>
          <a:xfrm>
            <a:off x="1587311" y="2480885"/>
            <a:ext cx="576000" cy="576000"/>
          </a:xfrm>
          <a:prstGeom prst="rect">
            <a:avLst/>
          </a:prstGeom>
          <a:solidFill>
            <a:schemeClr val="accent2"/>
          </a:solidFill>
          <a:ln w="38100">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1"/>
                </a:solidFill>
                <a:cs typeface="+mn-ea"/>
                <a:sym typeface="+mn-lt"/>
              </a:rPr>
              <a:t>02</a:t>
            </a:r>
            <a:endParaRPr lang="zh-CN" altLang="en-US" dirty="0">
              <a:solidFill>
                <a:schemeClr val="bg1"/>
              </a:solidFill>
              <a:cs typeface="+mn-ea"/>
              <a:sym typeface="+mn-lt"/>
            </a:endParaRPr>
          </a:p>
        </p:txBody>
      </p:sp>
      <p:sp>
        <p:nvSpPr>
          <p:cNvPr id="9" name="Text Box 14"/>
          <p:cNvSpPr txBox="1">
            <a:spLocks noChangeArrowheads="1"/>
          </p:cNvSpPr>
          <p:nvPr/>
        </p:nvSpPr>
        <p:spPr bwMode="black">
          <a:xfrm>
            <a:off x="2296310" y="1600432"/>
            <a:ext cx="3823631" cy="61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defRPr/>
            </a:pPr>
            <a:r>
              <a:rPr lang="zh-CN" altLang="en-US" sz="1200" dirty="0">
                <a:solidFill>
                  <a:schemeClr val="tx1">
                    <a:lumMod val="65000"/>
                    <a:lumOff val="35000"/>
                  </a:schemeClr>
                </a:solidFill>
                <a:latin typeface="+mn-lt"/>
                <a:ea typeface="+mn-ea"/>
                <a:cs typeface="+mn-ea"/>
                <a:sym typeface="+mn-lt"/>
              </a:rPr>
              <a:t>添加您的文字说明，请详细说明您的内容，添加适当的文字，一页的文字最好不要超过添加您的文字说明</a:t>
            </a:r>
          </a:p>
        </p:txBody>
      </p:sp>
      <p:sp>
        <p:nvSpPr>
          <p:cNvPr id="10" name="Text Box 14"/>
          <p:cNvSpPr txBox="1">
            <a:spLocks noChangeArrowheads="1"/>
          </p:cNvSpPr>
          <p:nvPr/>
        </p:nvSpPr>
        <p:spPr bwMode="black">
          <a:xfrm>
            <a:off x="2296310" y="2473036"/>
            <a:ext cx="3823631" cy="61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defRPr/>
            </a:pPr>
            <a:r>
              <a:rPr lang="zh-CN" altLang="en-US" sz="1200" dirty="0">
                <a:solidFill>
                  <a:schemeClr val="tx1">
                    <a:lumMod val="65000"/>
                    <a:lumOff val="35000"/>
                  </a:schemeClr>
                </a:solidFill>
                <a:latin typeface="+mn-lt"/>
                <a:ea typeface="+mn-ea"/>
                <a:cs typeface="+mn-ea"/>
                <a:sym typeface="+mn-lt"/>
              </a:rPr>
              <a:t>添加您的文字说明，请详细说明您的内容，添加适当的文字，一页的文字最好不要超过添加您的文字说明</a:t>
            </a:r>
          </a:p>
        </p:txBody>
      </p:sp>
      <p:sp>
        <p:nvSpPr>
          <p:cNvPr id="11" name="矩形 10"/>
          <p:cNvSpPr/>
          <p:nvPr/>
        </p:nvSpPr>
        <p:spPr>
          <a:xfrm>
            <a:off x="1587311" y="3386588"/>
            <a:ext cx="576000" cy="576000"/>
          </a:xfrm>
          <a:prstGeom prst="rect">
            <a:avLst/>
          </a:prstGeom>
          <a:solidFill>
            <a:schemeClr val="accent1"/>
          </a:solidFill>
          <a:ln w="38100">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1"/>
                </a:solidFill>
                <a:cs typeface="+mn-ea"/>
                <a:sym typeface="+mn-lt"/>
              </a:rPr>
              <a:t>03</a:t>
            </a:r>
            <a:endParaRPr lang="zh-CN" altLang="en-US" dirty="0">
              <a:solidFill>
                <a:schemeClr val="bg1"/>
              </a:solidFill>
              <a:cs typeface="+mn-ea"/>
              <a:sym typeface="+mn-lt"/>
            </a:endParaRPr>
          </a:p>
        </p:txBody>
      </p:sp>
      <p:sp>
        <p:nvSpPr>
          <p:cNvPr id="12" name="Text Box 14"/>
          <p:cNvSpPr txBox="1">
            <a:spLocks noChangeArrowheads="1"/>
          </p:cNvSpPr>
          <p:nvPr/>
        </p:nvSpPr>
        <p:spPr bwMode="black">
          <a:xfrm>
            <a:off x="2296310" y="3378739"/>
            <a:ext cx="3823631" cy="61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defRPr/>
            </a:pPr>
            <a:r>
              <a:rPr lang="zh-CN" altLang="en-US" sz="1200" dirty="0">
                <a:solidFill>
                  <a:schemeClr val="tx1">
                    <a:lumMod val="65000"/>
                    <a:lumOff val="35000"/>
                  </a:schemeClr>
                </a:solidFill>
                <a:latin typeface="+mn-lt"/>
                <a:ea typeface="+mn-ea"/>
                <a:cs typeface="+mn-ea"/>
                <a:sym typeface="+mn-lt"/>
              </a:rPr>
              <a:t>添加您的文字说明，请详细说明您的内容，添加适当的文字，一页的文字最好不要超过添加您的文字说明</a:t>
            </a:r>
          </a:p>
        </p:txBody>
      </p:sp>
      <p:sp>
        <p:nvSpPr>
          <p:cNvPr id="13" name="矩形 12"/>
          <p:cNvSpPr/>
          <p:nvPr/>
        </p:nvSpPr>
        <p:spPr>
          <a:xfrm>
            <a:off x="1587311" y="4249290"/>
            <a:ext cx="576000" cy="576000"/>
          </a:xfrm>
          <a:prstGeom prst="rect">
            <a:avLst/>
          </a:prstGeom>
          <a:solidFill>
            <a:schemeClr val="accent2"/>
          </a:solidFill>
          <a:ln w="38100">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1"/>
                </a:solidFill>
                <a:cs typeface="+mn-ea"/>
                <a:sym typeface="+mn-lt"/>
              </a:rPr>
              <a:t>04</a:t>
            </a:r>
            <a:endParaRPr lang="zh-CN" altLang="en-US" dirty="0">
              <a:solidFill>
                <a:schemeClr val="bg1"/>
              </a:solidFill>
              <a:cs typeface="+mn-ea"/>
              <a:sym typeface="+mn-lt"/>
            </a:endParaRPr>
          </a:p>
        </p:txBody>
      </p:sp>
      <p:sp>
        <p:nvSpPr>
          <p:cNvPr id="14" name="Text Box 14"/>
          <p:cNvSpPr txBox="1">
            <a:spLocks noChangeArrowheads="1"/>
          </p:cNvSpPr>
          <p:nvPr/>
        </p:nvSpPr>
        <p:spPr bwMode="black">
          <a:xfrm>
            <a:off x="2296310" y="4241441"/>
            <a:ext cx="3823631" cy="61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defRPr/>
            </a:pPr>
            <a:r>
              <a:rPr lang="zh-CN" altLang="en-US" sz="1200" dirty="0">
                <a:solidFill>
                  <a:schemeClr val="tx1">
                    <a:lumMod val="65000"/>
                    <a:lumOff val="35000"/>
                  </a:schemeClr>
                </a:solidFill>
                <a:latin typeface="+mn-lt"/>
                <a:ea typeface="+mn-ea"/>
                <a:cs typeface="+mn-ea"/>
                <a:sym typeface="+mn-lt"/>
              </a:rPr>
              <a:t>添加您的文字说明，请详细说明您的内容，添加适当的文字，一页的文字最好不要超过添加您的文字说明</a:t>
            </a:r>
          </a:p>
        </p:txBody>
      </p:sp>
      <p:sp>
        <p:nvSpPr>
          <p:cNvPr id="15" name="矩形 14"/>
          <p:cNvSpPr/>
          <p:nvPr/>
        </p:nvSpPr>
        <p:spPr>
          <a:xfrm>
            <a:off x="1587311" y="5185920"/>
            <a:ext cx="576000" cy="576000"/>
          </a:xfrm>
          <a:prstGeom prst="rect">
            <a:avLst/>
          </a:prstGeom>
          <a:solidFill>
            <a:schemeClr val="accent1"/>
          </a:solidFill>
          <a:ln w="38100">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1"/>
                </a:solidFill>
                <a:cs typeface="+mn-ea"/>
                <a:sym typeface="+mn-lt"/>
              </a:rPr>
              <a:t>05</a:t>
            </a:r>
            <a:endParaRPr lang="zh-CN" altLang="en-US" dirty="0">
              <a:solidFill>
                <a:schemeClr val="bg1"/>
              </a:solidFill>
              <a:cs typeface="+mn-ea"/>
              <a:sym typeface="+mn-lt"/>
            </a:endParaRPr>
          </a:p>
        </p:txBody>
      </p:sp>
      <p:sp>
        <p:nvSpPr>
          <p:cNvPr id="16" name="Text Box 14"/>
          <p:cNvSpPr txBox="1">
            <a:spLocks noChangeArrowheads="1"/>
          </p:cNvSpPr>
          <p:nvPr/>
        </p:nvSpPr>
        <p:spPr bwMode="black">
          <a:xfrm>
            <a:off x="2296310" y="5178071"/>
            <a:ext cx="3823631" cy="61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defRPr/>
            </a:pPr>
            <a:r>
              <a:rPr lang="zh-CN" altLang="en-US" sz="1200" dirty="0">
                <a:solidFill>
                  <a:schemeClr val="tx1">
                    <a:lumMod val="65000"/>
                    <a:lumOff val="35000"/>
                  </a:schemeClr>
                </a:solidFill>
                <a:latin typeface="+mn-lt"/>
                <a:ea typeface="+mn-ea"/>
                <a:cs typeface="+mn-ea"/>
                <a:sym typeface="+mn-lt"/>
              </a:rPr>
              <a:t>添加您的文字说明，请详细说明您的内容，添加适当的文字，一页的文字最好不要超过添加您的文字说明</a:t>
            </a:r>
          </a:p>
        </p:txBody>
      </p:sp>
      <p:grpSp>
        <p:nvGrpSpPr>
          <p:cNvPr id="22" name="组合 21"/>
          <p:cNvGrpSpPr/>
          <p:nvPr/>
        </p:nvGrpSpPr>
        <p:grpSpPr>
          <a:xfrm>
            <a:off x="69477" y="2765463"/>
            <a:ext cx="584226" cy="1436876"/>
            <a:chOff x="69477" y="2765463"/>
            <a:chExt cx="584226" cy="1436876"/>
          </a:xfrm>
        </p:grpSpPr>
        <p:sp>
          <p:nvSpPr>
            <p:cNvPr id="23" name="文本框 22"/>
            <p:cNvSpPr txBox="1"/>
            <p:nvPr/>
          </p:nvSpPr>
          <p:spPr>
            <a:xfrm>
              <a:off x="69477" y="2765463"/>
              <a:ext cx="492443" cy="1272143"/>
            </a:xfrm>
            <a:prstGeom prst="rect">
              <a:avLst/>
            </a:prstGeom>
            <a:noFill/>
          </p:spPr>
          <p:txBody>
            <a:bodyPr vert="eaVert" wrap="none" rtlCol="0">
              <a:spAutoFit/>
            </a:bodyPr>
            <a:lstStyle/>
            <a:p>
              <a:r>
                <a:rPr lang="zh-CN" altLang="en-US" sz="2000" spc="300" dirty="0">
                  <a:solidFill>
                    <a:schemeClr val="bg1"/>
                  </a:solidFill>
                  <a:cs typeface="+mn-ea"/>
                  <a:sym typeface="+mn-lt"/>
                </a:rPr>
                <a:t>完成情况</a:t>
              </a:r>
            </a:p>
          </p:txBody>
        </p:sp>
        <p:sp>
          <p:nvSpPr>
            <p:cNvPr id="24" name="文本框 23"/>
            <p:cNvSpPr txBox="1"/>
            <p:nvPr/>
          </p:nvSpPr>
          <p:spPr>
            <a:xfrm rot="5400000">
              <a:off x="112667" y="3661302"/>
              <a:ext cx="820462" cy="261611"/>
            </a:xfrm>
            <a:prstGeom prst="rect">
              <a:avLst/>
            </a:prstGeom>
            <a:noFill/>
          </p:spPr>
          <p:txBody>
            <a:bodyPr wrap="square" rtlCol="0">
              <a:spAutoFit/>
            </a:bodyPr>
            <a:lstStyle/>
            <a:p>
              <a:pPr algn="dist"/>
              <a:r>
                <a:rPr lang="en-US" altLang="zh-CN" sz="1100" dirty="0">
                  <a:solidFill>
                    <a:schemeClr val="bg1">
                      <a:alpha val="80000"/>
                    </a:schemeClr>
                  </a:solidFill>
                  <a:cs typeface="+mn-ea"/>
                  <a:sym typeface="+mn-lt"/>
                </a:rPr>
                <a:t>PART 02</a:t>
              </a:r>
              <a:endParaRPr lang="zh-CN" altLang="en-US" sz="1100" dirty="0">
                <a:solidFill>
                  <a:schemeClr val="bg1">
                    <a:alpha val="80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53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3000">
                                          <p:cBhvr additive="base">
                                            <p:cTn id="7" dur="750" fill="hold"/>
                                            <p:tgtEl>
                                              <p:spTgt spid="4"/>
                                            </p:tgtEl>
                                            <p:attrNameLst>
                                              <p:attrName>ppt_x</p:attrName>
                                            </p:attrNameLst>
                                          </p:cBhvr>
                                          <p:tavLst>
                                            <p:tav tm="0">
                                              <p:val>
                                                <p:strVal val="#ppt_x"/>
                                              </p:val>
                                            </p:tav>
                                            <p:tav tm="100000">
                                              <p:val>
                                                <p:strVal val="#ppt_x"/>
                                              </p:val>
                                            </p:tav>
                                          </p:tavLst>
                                        </p:anim>
                                        <p:anim calcmode="lin" valueType="num" p14:bounceEnd="53000">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fltVal val="0"/>
                                              </p:val>
                                            </p:tav>
                                            <p:tav tm="100000">
                                              <p:val>
                                                <p:strVal val="#ppt_w"/>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style.rotation</p:attrName>
                                            </p:attrNameLst>
                                          </p:cBhvr>
                                          <p:tavLst>
                                            <p:tav tm="0">
                                              <p:val>
                                                <p:fltVal val="90"/>
                                              </p:val>
                                            </p:tav>
                                            <p:tav tm="100000">
                                              <p:val>
                                                <p:fltVal val="0"/>
                                              </p:val>
                                            </p:tav>
                                          </p:tavLst>
                                        </p:anim>
                                        <p:animEffect transition="in" filter="fade">
                                          <p:cBhvr>
                                            <p:cTn id="15" dur="1000"/>
                                            <p:tgtEl>
                                              <p:spTgt spid="7"/>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500"/>
                                </p:stCondLst>
                                <p:childTnLst>
                                  <p:par>
                                    <p:cTn id="21" presetID="31"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1000" fill="hold"/>
                                            <p:tgtEl>
                                              <p:spTgt spid="8"/>
                                            </p:tgtEl>
                                            <p:attrNameLst>
                                              <p:attrName>ppt_w</p:attrName>
                                            </p:attrNameLst>
                                          </p:cBhvr>
                                          <p:tavLst>
                                            <p:tav tm="0">
                                              <p:val>
                                                <p:fltVal val="0"/>
                                              </p:val>
                                            </p:tav>
                                            <p:tav tm="100000">
                                              <p:val>
                                                <p:strVal val="#ppt_w"/>
                                              </p:val>
                                            </p:tav>
                                          </p:tavLst>
                                        </p:anim>
                                        <p:anim calcmode="lin" valueType="num">
                                          <p:cBhvr>
                                            <p:cTn id="24" dur="1000" fill="hold"/>
                                            <p:tgtEl>
                                              <p:spTgt spid="8"/>
                                            </p:tgtEl>
                                            <p:attrNameLst>
                                              <p:attrName>ppt_h</p:attrName>
                                            </p:attrNameLst>
                                          </p:cBhvr>
                                          <p:tavLst>
                                            <p:tav tm="0">
                                              <p:val>
                                                <p:fltVal val="0"/>
                                              </p:val>
                                            </p:tav>
                                            <p:tav tm="100000">
                                              <p:val>
                                                <p:strVal val="#ppt_h"/>
                                              </p:val>
                                            </p:tav>
                                          </p:tavLst>
                                        </p:anim>
                                        <p:anim calcmode="lin" valueType="num">
                                          <p:cBhvr>
                                            <p:cTn id="25" dur="1000" fill="hold"/>
                                            <p:tgtEl>
                                              <p:spTgt spid="8"/>
                                            </p:tgtEl>
                                            <p:attrNameLst>
                                              <p:attrName>style.rotation</p:attrName>
                                            </p:attrNameLst>
                                          </p:cBhvr>
                                          <p:tavLst>
                                            <p:tav tm="0">
                                              <p:val>
                                                <p:fltVal val="90"/>
                                              </p:val>
                                            </p:tav>
                                            <p:tav tm="100000">
                                              <p:val>
                                                <p:fltVal val="0"/>
                                              </p:val>
                                            </p:tav>
                                          </p:tavLst>
                                        </p:anim>
                                        <p:animEffect transition="in" filter="fade">
                                          <p:cBhvr>
                                            <p:cTn id="26" dur="1000"/>
                                            <p:tgtEl>
                                              <p:spTgt spid="8"/>
                                            </p:tgtEl>
                                          </p:cBhvr>
                                        </p:animEffect>
                                      </p:childTnLst>
                                    </p:cTn>
                                  </p:par>
                                </p:childTnLst>
                              </p:cTn>
                            </p:par>
                            <p:par>
                              <p:cTn id="27" fill="hold">
                                <p:stCondLst>
                                  <p:cond delay="3500"/>
                                </p:stCondLst>
                                <p:childTnLst>
                                  <p:par>
                                    <p:cTn id="28" presetID="22" presetClass="entr" presetSubtype="8"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par>
                              <p:cTn id="31" fill="hold">
                                <p:stCondLst>
                                  <p:cond delay="4000"/>
                                </p:stCondLst>
                                <p:childTnLst>
                                  <p:par>
                                    <p:cTn id="32" presetID="31"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1000" fill="hold"/>
                                            <p:tgtEl>
                                              <p:spTgt spid="11"/>
                                            </p:tgtEl>
                                            <p:attrNameLst>
                                              <p:attrName>ppt_w</p:attrName>
                                            </p:attrNameLst>
                                          </p:cBhvr>
                                          <p:tavLst>
                                            <p:tav tm="0">
                                              <p:val>
                                                <p:fltVal val="0"/>
                                              </p:val>
                                            </p:tav>
                                            <p:tav tm="100000">
                                              <p:val>
                                                <p:strVal val="#ppt_w"/>
                                              </p:val>
                                            </p:tav>
                                          </p:tavLst>
                                        </p:anim>
                                        <p:anim calcmode="lin" valueType="num">
                                          <p:cBhvr>
                                            <p:cTn id="35" dur="1000" fill="hold"/>
                                            <p:tgtEl>
                                              <p:spTgt spid="11"/>
                                            </p:tgtEl>
                                            <p:attrNameLst>
                                              <p:attrName>ppt_h</p:attrName>
                                            </p:attrNameLst>
                                          </p:cBhvr>
                                          <p:tavLst>
                                            <p:tav tm="0">
                                              <p:val>
                                                <p:fltVal val="0"/>
                                              </p:val>
                                            </p:tav>
                                            <p:tav tm="100000">
                                              <p:val>
                                                <p:strVal val="#ppt_h"/>
                                              </p:val>
                                            </p:tav>
                                          </p:tavLst>
                                        </p:anim>
                                        <p:anim calcmode="lin" valueType="num">
                                          <p:cBhvr>
                                            <p:cTn id="36" dur="1000" fill="hold"/>
                                            <p:tgtEl>
                                              <p:spTgt spid="11"/>
                                            </p:tgtEl>
                                            <p:attrNameLst>
                                              <p:attrName>style.rotation</p:attrName>
                                            </p:attrNameLst>
                                          </p:cBhvr>
                                          <p:tavLst>
                                            <p:tav tm="0">
                                              <p:val>
                                                <p:fltVal val="90"/>
                                              </p:val>
                                            </p:tav>
                                            <p:tav tm="100000">
                                              <p:val>
                                                <p:fltVal val="0"/>
                                              </p:val>
                                            </p:tav>
                                          </p:tavLst>
                                        </p:anim>
                                        <p:animEffect transition="in" filter="fade">
                                          <p:cBhvr>
                                            <p:cTn id="37" dur="1000"/>
                                            <p:tgtEl>
                                              <p:spTgt spid="11"/>
                                            </p:tgtEl>
                                          </p:cBhvr>
                                        </p:animEffect>
                                      </p:childTnLst>
                                    </p:cTn>
                                  </p:par>
                                </p:childTnLst>
                              </p:cTn>
                            </p:par>
                            <p:par>
                              <p:cTn id="38" fill="hold">
                                <p:stCondLst>
                                  <p:cond delay="5000"/>
                                </p:stCondLst>
                                <p:childTnLst>
                                  <p:par>
                                    <p:cTn id="39" presetID="22" presetClass="entr" presetSubtype="8"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500"/>
                                            <p:tgtEl>
                                              <p:spTgt spid="12"/>
                                            </p:tgtEl>
                                          </p:cBhvr>
                                        </p:animEffect>
                                      </p:childTnLst>
                                    </p:cTn>
                                  </p:par>
                                </p:childTnLst>
                              </p:cTn>
                            </p:par>
                            <p:par>
                              <p:cTn id="42" fill="hold">
                                <p:stCondLst>
                                  <p:cond delay="5500"/>
                                </p:stCondLst>
                                <p:childTnLst>
                                  <p:par>
                                    <p:cTn id="43" presetID="31" presetClass="entr" presetSubtype="0"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1000" fill="hold"/>
                                            <p:tgtEl>
                                              <p:spTgt spid="13"/>
                                            </p:tgtEl>
                                            <p:attrNameLst>
                                              <p:attrName>ppt_w</p:attrName>
                                            </p:attrNameLst>
                                          </p:cBhvr>
                                          <p:tavLst>
                                            <p:tav tm="0">
                                              <p:val>
                                                <p:fltVal val="0"/>
                                              </p:val>
                                            </p:tav>
                                            <p:tav tm="100000">
                                              <p:val>
                                                <p:strVal val="#ppt_w"/>
                                              </p:val>
                                            </p:tav>
                                          </p:tavLst>
                                        </p:anim>
                                        <p:anim calcmode="lin" valueType="num">
                                          <p:cBhvr>
                                            <p:cTn id="46" dur="1000" fill="hold"/>
                                            <p:tgtEl>
                                              <p:spTgt spid="13"/>
                                            </p:tgtEl>
                                            <p:attrNameLst>
                                              <p:attrName>ppt_h</p:attrName>
                                            </p:attrNameLst>
                                          </p:cBhvr>
                                          <p:tavLst>
                                            <p:tav tm="0">
                                              <p:val>
                                                <p:fltVal val="0"/>
                                              </p:val>
                                            </p:tav>
                                            <p:tav tm="100000">
                                              <p:val>
                                                <p:strVal val="#ppt_h"/>
                                              </p:val>
                                            </p:tav>
                                          </p:tavLst>
                                        </p:anim>
                                        <p:anim calcmode="lin" valueType="num">
                                          <p:cBhvr>
                                            <p:cTn id="47" dur="1000" fill="hold"/>
                                            <p:tgtEl>
                                              <p:spTgt spid="13"/>
                                            </p:tgtEl>
                                            <p:attrNameLst>
                                              <p:attrName>style.rotation</p:attrName>
                                            </p:attrNameLst>
                                          </p:cBhvr>
                                          <p:tavLst>
                                            <p:tav tm="0">
                                              <p:val>
                                                <p:fltVal val="90"/>
                                              </p:val>
                                            </p:tav>
                                            <p:tav tm="100000">
                                              <p:val>
                                                <p:fltVal val="0"/>
                                              </p:val>
                                            </p:tav>
                                          </p:tavLst>
                                        </p:anim>
                                        <p:animEffect transition="in" filter="fade">
                                          <p:cBhvr>
                                            <p:cTn id="48" dur="1000"/>
                                            <p:tgtEl>
                                              <p:spTgt spid="13"/>
                                            </p:tgtEl>
                                          </p:cBhvr>
                                        </p:animEffect>
                                      </p:childTnLst>
                                    </p:cTn>
                                  </p:par>
                                </p:childTnLst>
                              </p:cTn>
                            </p:par>
                            <p:par>
                              <p:cTn id="49" fill="hold">
                                <p:stCondLst>
                                  <p:cond delay="6500"/>
                                </p:stCondLst>
                                <p:childTnLst>
                                  <p:par>
                                    <p:cTn id="50" presetID="22" presetClass="entr" presetSubtype="8"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par>
                              <p:cTn id="53" fill="hold">
                                <p:stCondLst>
                                  <p:cond delay="7000"/>
                                </p:stCondLst>
                                <p:childTnLst>
                                  <p:par>
                                    <p:cTn id="54" presetID="31" presetClass="entr" presetSubtype="0"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p:cTn id="56" dur="1000" fill="hold"/>
                                            <p:tgtEl>
                                              <p:spTgt spid="15"/>
                                            </p:tgtEl>
                                            <p:attrNameLst>
                                              <p:attrName>ppt_w</p:attrName>
                                            </p:attrNameLst>
                                          </p:cBhvr>
                                          <p:tavLst>
                                            <p:tav tm="0">
                                              <p:val>
                                                <p:fltVal val="0"/>
                                              </p:val>
                                            </p:tav>
                                            <p:tav tm="100000">
                                              <p:val>
                                                <p:strVal val="#ppt_w"/>
                                              </p:val>
                                            </p:tav>
                                          </p:tavLst>
                                        </p:anim>
                                        <p:anim calcmode="lin" valueType="num">
                                          <p:cBhvr>
                                            <p:cTn id="57" dur="1000" fill="hold"/>
                                            <p:tgtEl>
                                              <p:spTgt spid="15"/>
                                            </p:tgtEl>
                                            <p:attrNameLst>
                                              <p:attrName>ppt_h</p:attrName>
                                            </p:attrNameLst>
                                          </p:cBhvr>
                                          <p:tavLst>
                                            <p:tav tm="0">
                                              <p:val>
                                                <p:fltVal val="0"/>
                                              </p:val>
                                            </p:tav>
                                            <p:tav tm="100000">
                                              <p:val>
                                                <p:strVal val="#ppt_h"/>
                                              </p:val>
                                            </p:tav>
                                          </p:tavLst>
                                        </p:anim>
                                        <p:anim calcmode="lin" valueType="num">
                                          <p:cBhvr>
                                            <p:cTn id="58" dur="1000" fill="hold"/>
                                            <p:tgtEl>
                                              <p:spTgt spid="15"/>
                                            </p:tgtEl>
                                            <p:attrNameLst>
                                              <p:attrName>style.rotation</p:attrName>
                                            </p:attrNameLst>
                                          </p:cBhvr>
                                          <p:tavLst>
                                            <p:tav tm="0">
                                              <p:val>
                                                <p:fltVal val="90"/>
                                              </p:val>
                                            </p:tav>
                                            <p:tav tm="100000">
                                              <p:val>
                                                <p:fltVal val="0"/>
                                              </p:val>
                                            </p:tav>
                                          </p:tavLst>
                                        </p:anim>
                                        <p:animEffect transition="in" filter="fade">
                                          <p:cBhvr>
                                            <p:cTn id="59" dur="1000"/>
                                            <p:tgtEl>
                                              <p:spTgt spid="15"/>
                                            </p:tgtEl>
                                          </p:cBhvr>
                                        </p:animEffect>
                                      </p:childTnLst>
                                    </p:cTn>
                                  </p:par>
                                </p:childTnLst>
                              </p:cTn>
                            </p:par>
                            <p:par>
                              <p:cTn id="60" fill="hold">
                                <p:stCondLst>
                                  <p:cond delay="8000"/>
                                </p:stCondLst>
                                <p:childTnLst>
                                  <p:par>
                                    <p:cTn id="61" presetID="22" presetClass="entr" presetSubtype="8"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left)">
                                          <p:cBhvr>
                                            <p:cTn id="6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animBg="1"/>
          <p:bldP spid="12" grpId="0"/>
          <p:bldP spid="13" grpId="0" animBg="1"/>
          <p:bldP spid="14" grpId="0"/>
          <p:bldP spid="15" grpId="0" animBg="1"/>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fltVal val="0"/>
                                              </p:val>
                                            </p:tav>
                                            <p:tav tm="100000">
                                              <p:val>
                                                <p:strVal val="#ppt_w"/>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style.rotation</p:attrName>
                                            </p:attrNameLst>
                                          </p:cBhvr>
                                          <p:tavLst>
                                            <p:tav tm="0">
                                              <p:val>
                                                <p:fltVal val="90"/>
                                              </p:val>
                                            </p:tav>
                                            <p:tav tm="100000">
                                              <p:val>
                                                <p:fltVal val="0"/>
                                              </p:val>
                                            </p:tav>
                                          </p:tavLst>
                                        </p:anim>
                                        <p:animEffect transition="in" filter="fade">
                                          <p:cBhvr>
                                            <p:cTn id="15" dur="1000"/>
                                            <p:tgtEl>
                                              <p:spTgt spid="7"/>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500"/>
                                </p:stCondLst>
                                <p:childTnLst>
                                  <p:par>
                                    <p:cTn id="21" presetID="31"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1000" fill="hold"/>
                                            <p:tgtEl>
                                              <p:spTgt spid="8"/>
                                            </p:tgtEl>
                                            <p:attrNameLst>
                                              <p:attrName>ppt_w</p:attrName>
                                            </p:attrNameLst>
                                          </p:cBhvr>
                                          <p:tavLst>
                                            <p:tav tm="0">
                                              <p:val>
                                                <p:fltVal val="0"/>
                                              </p:val>
                                            </p:tav>
                                            <p:tav tm="100000">
                                              <p:val>
                                                <p:strVal val="#ppt_w"/>
                                              </p:val>
                                            </p:tav>
                                          </p:tavLst>
                                        </p:anim>
                                        <p:anim calcmode="lin" valueType="num">
                                          <p:cBhvr>
                                            <p:cTn id="24" dur="1000" fill="hold"/>
                                            <p:tgtEl>
                                              <p:spTgt spid="8"/>
                                            </p:tgtEl>
                                            <p:attrNameLst>
                                              <p:attrName>ppt_h</p:attrName>
                                            </p:attrNameLst>
                                          </p:cBhvr>
                                          <p:tavLst>
                                            <p:tav tm="0">
                                              <p:val>
                                                <p:fltVal val="0"/>
                                              </p:val>
                                            </p:tav>
                                            <p:tav tm="100000">
                                              <p:val>
                                                <p:strVal val="#ppt_h"/>
                                              </p:val>
                                            </p:tav>
                                          </p:tavLst>
                                        </p:anim>
                                        <p:anim calcmode="lin" valueType="num">
                                          <p:cBhvr>
                                            <p:cTn id="25" dur="1000" fill="hold"/>
                                            <p:tgtEl>
                                              <p:spTgt spid="8"/>
                                            </p:tgtEl>
                                            <p:attrNameLst>
                                              <p:attrName>style.rotation</p:attrName>
                                            </p:attrNameLst>
                                          </p:cBhvr>
                                          <p:tavLst>
                                            <p:tav tm="0">
                                              <p:val>
                                                <p:fltVal val="90"/>
                                              </p:val>
                                            </p:tav>
                                            <p:tav tm="100000">
                                              <p:val>
                                                <p:fltVal val="0"/>
                                              </p:val>
                                            </p:tav>
                                          </p:tavLst>
                                        </p:anim>
                                        <p:animEffect transition="in" filter="fade">
                                          <p:cBhvr>
                                            <p:cTn id="26" dur="1000"/>
                                            <p:tgtEl>
                                              <p:spTgt spid="8"/>
                                            </p:tgtEl>
                                          </p:cBhvr>
                                        </p:animEffect>
                                      </p:childTnLst>
                                    </p:cTn>
                                  </p:par>
                                </p:childTnLst>
                              </p:cTn>
                            </p:par>
                            <p:par>
                              <p:cTn id="27" fill="hold">
                                <p:stCondLst>
                                  <p:cond delay="3500"/>
                                </p:stCondLst>
                                <p:childTnLst>
                                  <p:par>
                                    <p:cTn id="28" presetID="22" presetClass="entr" presetSubtype="8"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par>
                              <p:cTn id="31" fill="hold">
                                <p:stCondLst>
                                  <p:cond delay="4000"/>
                                </p:stCondLst>
                                <p:childTnLst>
                                  <p:par>
                                    <p:cTn id="32" presetID="31"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1000" fill="hold"/>
                                            <p:tgtEl>
                                              <p:spTgt spid="11"/>
                                            </p:tgtEl>
                                            <p:attrNameLst>
                                              <p:attrName>ppt_w</p:attrName>
                                            </p:attrNameLst>
                                          </p:cBhvr>
                                          <p:tavLst>
                                            <p:tav tm="0">
                                              <p:val>
                                                <p:fltVal val="0"/>
                                              </p:val>
                                            </p:tav>
                                            <p:tav tm="100000">
                                              <p:val>
                                                <p:strVal val="#ppt_w"/>
                                              </p:val>
                                            </p:tav>
                                          </p:tavLst>
                                        </p:anim>
                                        <p:anim calcmode="lin" valueType="num">
                                          <p:cBhvr>
                                            <p:cTn id="35" dur="1000" fill="hold"/>
                                            <p:tgtEl>
                                              <p:spTgt spid="11"/>
                                            </p:tgtEl>
                                            <p:attrNameLst>
                                              <p:attrName>ppt_h</p:attrName>
                                            </p:attrNameLst>
                                          </p:cBhvr>
                                          <p:tavLst>
                                            <p:tav tm="0">
                                              <p:val>
                                                <p:fltVal val="0"/>
                                              </p:val>
                                            </p:tav>
                                            <p:tav tm="100000">
                                              <p:val>
                                                <p:strVal val="#ppt_h"/>
                                              </p:val>
                                            </p:tav>
                                          </p:tavLst>
                                        </p:anim>
                                        <p:anim calcmode="lin" valueType="num">
                                          <p:cBhvr>
                                            <p:cTn id="36" dur="1000" fill="hold"/>
                                            <p:tgtEl>
                                              <p:spTgt spid="11"/>
                                            </p:tgtEl>
                                            <p:attrNameLst>
                                              <p:attrName>style.rotation</p:attrName>
                                            </p:attrNameLst>
                                          </p:cBhvr>
                                          <p:tavLst>
                                            <p:tav tm="0">
                                              <p:val>
                                                <p:fltVal val="90"/>
                                              </p:val>
                                            </p:tav>
                                            <p:tav tm="100000">
                                              <p:val>
                                                <p:fltVal val="0"/>
                                              </p:val>
                                            </p:tav>
                                          </p:tavLst>
                                        </p:anim>
                                        <p:animEffect transition="in" filter="fade">
                                          <p:cBhvr>
                                            <p:cTn id="37" dur="1000"/>
                                            <p:tgtEl>
                                              <p:spTgt spid="11"/>
                                            </p:tgtEl>
                                          </p:cBhvr>
                                        </p:animEffect>
                                      </p:childTnLst>
                                    </p:cTn>
                                  </p:par>
                                </p:childTnLst>
                              </p:cTn>
                            </p:par>
                            <p:par>
                              <p:cTn id="38" fill="hold">
                                <p:stCondLst>
                                  <p:cond delay="5000"/>
                                </p:stCondLst>
                                <p:childTnLst>
                                  <p:par>
                                    <p:cTn id="39" presetID="22" presetClass="entr" presetSubtype="8"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500"/>
                                            <p:tgtEl>
                                              <p:spTgt spid="12"/>
                                            </p:tgtEl>
                                          </p:cBhvr>
                                        </p:animEffect>
                                      </p:childTnLst>
                                    </p:cTn>
                                  </p:par>
                                </p:childTnLst>
                              </p:cTn>
                            </p:par>
                            <p:par>
                              <p:cTn id="42" fill="hold">
                                <p:stCondLst>
                                  <p:cond delay="5500"/>
                                </p:stCondLst>
                                <p:childTnLst>
                                  <p:par>
                                    <p:cTn id="43" presetID="31" presetClass="entr" presetSubtype="0"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1000" fill="hold"/>
                                            <p:tgtEl>
                                              <p:spTgt spid="13"/>
                                            </p:tgtEl>
                                            <p:attrNameLst>
                                              <p:attrName>ppt_w</p:attrName>
                                            </p:attrNameLst>
                                          </p:cBhvr>
                                          <p:tavLst>
                                            <p:tav tm="0">
                                              <p:val>
                                                <p:fltVal val="0"/>
                                              </p:val>
                                            </p:tav>
                                            <p:tav tm="100000">
                                              <p:val>
                                                <p:strVal val="#ppt_w"/>
                                              </p:val>
                                            </p:tav>
                                          </p:tavLst>
                                        </p:anim>
                                        <p:anim calcmode="lin" valueType="num">
                                          <p:cBhvr>
                                            <p:cTn id="46" dur="1000" fill="hold"/>
                                            <p:tgtEl>
                                              <p:spTgt spid="13"/>
                                            </p:tgtEl>
                                            <p:attrNameLst>
                                              <p:attrName>ppt_h</p:attrName>
                                            </p:attrNameLst>
                                          </p:cBhvr>
                                          <p:tavLst>
                                            <p:tav tm="0">
                                              <p:val>
                                                <p:fltVal val="0"/>
                                              </p:val>
                                            </p:tav>
                                            <p:tav tm="100000">
                                              <p:val>
                                                <p:strVal val="#ppt_h"/>
                                              </p:val>
                                            </p:tav>
                                          </p:tavLst>
                                        </p:anim>
                                        <p:anim calcmode="lin" valueType="num">
                                          <p:cBhvr>
                                            <p:cTn id="47" dur="1000" fill="hold"/>
                                            <p:tgtEl>
                                              <p:spTgt spid="13"/>
                                            </p:tgtEl>
                                            <p:attrNameLst>
                                              <p:attrName>style.rotation</p:attrName>
                                            </p:attrNameLst>
                                          </p:cBhvr>
                                          <p:tavLst>
                                            <p:tav tm="0">
                                              <p:val>
                                                <p:fltVal val="90"/>
                                              </p:val>
                                            </p:tav>
                                            <p:tav tm="100000">
                                              <p:val>
                                                <p:fltVal val="0"/>
                                              </p:val>
                                            </p:tav>
                                          </p:tavLst>
                                        </p:anim>
                                        <p:animEffect transition="in" filter="fade">
                                          <p:cBhvr>
                                            <p:cTn id="48" dur="1000"/>
                                            <p:tgtEl>
                                              <p:spTgt spid="13"/>
                                            </p:tgtEl>
                                          </p:cBhvr>
                                        </p:animEffect>
                                      </p:childTnLst>
                                    </p:cTn>
                                  </p:par>
                                </p:childTnLst>
                              </p:cTn>
                            </p:par>
                            <p:par>
                              <p:cTn id="49" fill="hold">
                                <p:stCondLst>
                                  <p:cond delay="6500"/>
                                </p:stCondLst>
                                <p:childTnLst>
                                  <p:par>
                                    <p:cTn id="50" presetID="22" presetClass="entr" presetSubtype="8"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par>
                              <p:cTn id="53" fill="hold">
                                <p:stCondLst>
                                  <p:cond delay="7000"/>
                                </p:stCondLst>
                                <p:childTnLst>
                                  <p:par>
                                    <p:cTn id="54" presetID="31" presetClass="entr" presetSubtype="0"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p:cTn id="56" dur="1000" fill="hold"/>
                                            <p:tgtEl>
                                              <p:spTgt spid="15"/>
                                            </p:tgtEl>
                                            <p:attrNameLst>
                                              <p:attrName>ppt_w</p:attrName>
                                            </p:attrNameLst>
                                          </p:cBhvr>
                                          <p:tavLst>
                                            <p:tav tm="0">
                                              <p:val>
                                                <p:fltVal val="0"/>
                                              </p:val>
                                            </p:tav>
                                            <p:tav tm="100000">
                                              <p:val>
                                                <p:strVal val="#ppt_w"/>
                                              </p:val>
                                            </p:tav>
                                          </p:tavLst>
                                        </p:anim>
                                        <p:anim calcmode="lin" valueType="num">
                                          <p:cBhvr>
                                            <p:cTn id="57" dur="1000" fill="hold"/>
                                            <p:tgtEl>
                                              <p:spTgt spid="15"/>
                                            </p:tgtEl>
                                            <p:attrNameLst>
                                              <p:attrName>ppt_h</p:attrName>
                                            </p:attrNameLst>
                                          </p:cBhvr>
                                          <p:tavLst>
                                            <p:tav tm="0">
                                              <p:val>
                                                <p:fltVal val="0"/>
                                              </p:val>
                                            </p:tav>
                                            <p:tav tm="100000">
                                              <p:val>
                                                <p:strVal val="#ppt_h"/>
                                              </p:val>
                                            </p:tav>
                                          </p:tavLst>
                                        </p:anim>
                                        <p:anim calcmode="lin" valueType="num">
                                          <p:cBhvr>
                                            <p:cTn id="58" dur="1000" fill="hold"/>
                                            <p:tgtEl>
                                              <p:spTgt spid="15"/>
                                            </p:tgtEl>
                                            <p:attrNameLst>
                                              <p:attrName>style.rotation</p:attrName>
                                            </p:attrNameLst>
                                          </p:cBhvr>
                                          <p:tavLst>
                                            <p:tav tm="0">
                                              <p:val>
                                                <p:fltVal val="90"/>
                                              </p:val>
                                            </p:tav>
                                            <p:tav tm="100000">
                                              <p:val>
                                                <p:fltVal val="0"/>
                                              </p:val>
                                            </p:tav>
                                          </p:tavLst>
                                        </p:anim>
                                        <p:animEffect transition="in" filter="fade">
                                          <p:cBhvr>
                                            <p:cTn id="59" dur="1000"/>
                                            <p:tgtEl>
                                              <p:spTgt spid="15"/>
                                            </p:tgtEl>
                                          </p:cBhvr>
                                        </p:animEffect>
                                      </p:childTnLst>
                                    </p:cTn>
                                  </p:par>
                                </p:childTnLst>
                              </p:cTn>
                            </p:par>
                            <p:par>
                              <p:cTn id="60" fill="hold">
                                <p:stCondLst>
                                  <p:cond delay="8000"/>
                                </p:stCondLst>
                                <p:childTnLst>
                                  <p:par>
                                    <p:cTn id="61" presetID="22" presetClass="entr" presetSubtype="8"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left)">
                                          <p:cBhvr>
                                            <p:cTn id="6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animBg="1"/>
          <p:bldP spid="12" grpId="0"/>
          <p:bldP spid="13" grpId="0" animBg="1"/>
          <p:bldP spid="14" grpId="0"/>
          <p:bldP spid="15" grpId="0" animBg="1"/>
          <p:bldP spid="16"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0"/>
            <a:ext cx="12192000" cy="3712191"/>
          </a:xfrm>
          <a:prstGeom prst="rect">
            <a:avLst/>
          </a:prstGeom>
          <a:blipFill>
            <a:blip r:embed="rId3"/>
            <a:stretch>
              <a:fillRect l="-1723" t="-135543" r="1" b="-355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1560945" y="776835"/>
            <a:ext cx="2124364" cy="4552547"/>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2072335" y="2852491"/>
            <a:ext cx="1082348" cy="2215991"/>
          </a:xfrm>
          <a:prstGeom prst="rect">
            <a:avLst/>
          </a:prstGeom>
          <a:noFill/>
        </p:spPr>
        <p:txBody>
          <a:bodyPr vert="horz" wrap="none" rtlCol="0">
            <a:spAutoFit/>
          </a:bodyPr>
          <a:lstStyle/>
          <a:p>
            <a:r>
              <a:rPr lang="en-US" altLang="zh-CN" sz="13800" dirty="0">
                <a:solidFill>
                  <a:schemeClr val="bg1"/>
                </a:solidFill>
                <a:cs typeface="+mn-ea"/>
                <a:sym typeface="+mn-lt"/>
              </a:rPr>
              <a:t>3</a:t>
            </a:r>
            <a:endParaRPr lang="zh-CN" altLang="en-US" sz="13800" dirty="0">
              <a:solidFill>
                <a:schemeClr val="bg1"/>
              </a:solidFill>
              <a:cs typeface="+mn-ea"/>
              <a:sym typeface="+mn-lt"/>
            </a:endParaRPr>
          </a:p>
        </p:txBody>
      </p:sp>
      <p:sp>
        <p:nvSpPr>
          <p:cNvPr id="7" name="矩形 6"/>
          <p:cNvSpPr/>
          <p:nvPr/>
        </p:nvSpPr>
        <p:spPr>
          <a:xfrm>
            <a:off x="1090262" y="4884606"/>
            <a:ext cx="941366" cy="941366"/>
          </a:xfrm>
          <a:prstGeom prst="rect">
            <a:avLst/>
          </a:prstGeom>
          <a:noFill/>
          <a:ln w="28575">
            <a:solidFill>
              <a:srgbClr val="FFB4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2172958" y="5909957"/>
            <a:ext cx="254654" cy="254654"/>
          </a:xfrm>
          <a:prstGeom prst="rect">
            <a:avLst/>
          </a:prstGeom>
          <a:solidFill>
            <a:srgbClr val="FFB4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10902915" y="3429000"/>
            <a:ext cx="592818" cy="592818"/>
          </a:xfrm>
          <a:prstGeom prst="rect">
            <a:avLst/>
          </a:prstGeom>
          <a:solidFill>
            <a:srgbClr val="FFB4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Title 1"/>
          <p:cNvSpPr txBox="1"/>
          <p:nvPr/>
        </p:nvSpPr>
        <p:spPr>
          <a:xfrm>
            <a:off x="4342959" y="4562104"/>
            <a:ext cx="3667670" cy="506378"/>
          </a:xfrm>
          <a:prstGeom prst="rect">
            <a:avLst/>
          </a:prstGeom>
          <a:noFill/>
          <a:effectLst/>
        </p:spPr>
        <p:txBody>
          <a:bodyPr anchor="ctr" anchorCtr="0">
            <a:noAutofit/>
          </a:bodyPr>
          <a:lstStyle>
            <a:lvl1pPr algn="ctr" defTabSz="914400" rtl="0" eaLnBrk="1" latinLnBrk="0" hangingPunct="1">
              <a:lnSpc>
                <a:spcPct val="90000"/>
              </a:lnSpc>
              <a:spcBef>
                <a:spcPct val="0"/>
              </a:spcBef>
              <a:buNone/>
              <a:defRPr sz="4000" kern="1200">
                <a:solidFill>
                  <a:schemeClr val="bg1"/>
                </a:solidFill>
                <a:latin typeface="+mj-lt"/>
                <a:ea typeface="+mj-ea"/>
                <a:cs typeface="+mj-cs"/>
              </a:defRPr>
            </a:lvl1pPr>
          </a:lstStyle>
          <a:p>
            <a:pPr algn="l" defTabSz="685800">
              <a:defRPr/>
            </a:pPr>
            <a:r>
              <a:rPr lang="zh-CN" altLang="en-US" sz="4400" spc="300" dirty="0" smtClean="0">
                <a:solidFill>
                  <a:schemeClr val="tx1">
                    <a:lumMod val="85000"/>
                    <a:lumOff val="15000"/>
                  </a:schemeClr>
                </a:solidFill>
                <a:latin typeface="+mn-lt"/>
                <a:ea typeface="+mn-ea"/>
                <a:cs typeface="+mn-ea"/>
                <a:sym typeface="+mn-lt"/>
              </a:rPr>
              <a:t>专业能力</a:t>
            </a:r>
            <a:endParaRPr lang="en-US" altLang="zh-CN" sz="4400" spc="300" dirty="0">
              <a:solidFill>
                <a:schemeClr val="tx1">
                  <a:lumMod val="85000"/>
                  <a:lumOff val="15000"/>
                </a:schemeClr>
              </a:solidFill>
              <a:latin typeface="+mn-lt"/>
              <a:ea typeface="+mn-ea"/>
              <a:cs typeface="+mn-ea"/>
              <a:sym typeface="+mn-lt"/>
            </a:endParaRPr>
          </a:p>
        </p:txBody>
      </p:sp>
      <p:sp>
        <p:nvSpPr>
          <p:cNvPr id="11" name="矩形 10"/>
          <p:cNvSpPr/>
          <p:nvPr/>
        </p:nvSpPr>
        <p:spPr>
          <a:xfrm>
            <a:off x="4342959" y="5171613"/>
            <a:ext cx="5853006" cy="755015"/>
          </a:xfrm>
          <a:prstGeom prst="rect">
            <a:avLst/>
          </a:prstGeom>
        </p:spPr>
        <p:txBody>
          <a:bodyPr wrap="square">
            <a:spAutoFit/>
          </a:bodyPr>
          <a:lstStyle/>
          <a:p>
            <a:pPr>
              <a:lnSpc>
                <a:spcPct val="120000"/>
              </a:lnSpc>
            </a:pPr>
            <a:r>
              <a:rPr lang="zh-CN" altLang="en-US" sz="1200" dirty="0" smtClean="0">
                <a:solidFill>
                  <a:schemeClr val="tx1">
                    <a:lumMod val="65000"/>
                    <a:lumOff val="35000"/>
                  </a:schemeClr>
                </a:solidFill>
                <a:cs typeface="+mn-ea"/>
                <a:sym typeface="+mn-lt"/>
              </a:rPr>
              <a:t>面试成功</a:t>
            </a:r>
            <a:r>
              <a:rPr lang="zh-CN" altLang="en-US" sz="1200" dirty="0">
                <a:solidFill>
                  <a:schemeClr val="tx1">
                    <a:lumMod val="65000"/>
                    <a:lumOff val="35000"/>
                  </a:schemeClr>
                </a:solidFill>
                <a:cs typeface="+mn-ea"/>
                <a:sym typeface="+mn-lt"/>
              </a:rPr>
              <a:t>，意味着新的责任与信任，不成功则表示还需努力，还需要成长。无论结果如何我将更进一步加强学习和锻炼，埋头苦干，积极迎接工作中的各项挑战，提高应对复杂问题的能力，更加严格要求自己，为公司的发展做出应有贡献</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0"/>
                                        </p:tgtEl>
                                        <p:attrNameLst>
                                          <p:attrName>ppt_y</p:attrName>
                                        </p:attrNameLst>
                                      </p:cBhvr>
                                      <p:tavLst>
                                        <p:tav tm="0">
                                          <p:val>
                                            <p:strVal val="#ppt_y"/>
                                          </p:val>
                                        </p:tav>
                                        <p:tav tm="100000">
                                          <p:val>
                                            <p:strVal val="#ppt_y"/>
                                          </p:val>
                                        </p:tav>
                                      </p:tavLst>
                                    </p:anim>
                                    <p:anim calcmode="lin" valueType="num">
                                      <p:cBhvr>
                                        <p:cTn id="15"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0"/>
                                        </p:tgtEl>
                                      </p:cBhvr>
                                    </p:animEffect>
                                  </p:childTnLst>
                                </p:cTn>
                              </p:par>
                            </p:childTnLst>
                          </p:cTn>
                        </p:par>
                        <p:par>
                          <p:cTn id="18" fill="hold">
                            <p:stCondLst>
                              <p:cond delay="2150"/>
                            </p:stCondLst>
                            <p:childTnLst>
                              <p:par>
                                <p:cTn id="19" presetID="18" presetClass="entr" presetSubtype="6"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strips(downRight)">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0"/>
          <p:cNvSpPr/>
          <p:nvPr/>
        </p:nvSpPr>
        <p:spPr bwMode="auto">
          <a:xfrm>
            <a:off x="4134222" y="1446697"/>
            <a:ext cx="1370013" cy="1266825"/>
          </a:xfrm>
          <a:custGeom>
            <a:avLst/>
            <a:gdLst>
              <a:gd name="T0" fmla="*/ 570 w 863"/>
              <a:gd name="T1" fmla="*/ 172 h 798"/>
              <a:gd name="T2" fmla="*/ 534 w 863"/>
              <a:gd name="T3" fmla="*/ 176 h 798"/>
              <a:gd name="T4" fmla="*/ 499 w 863"/>
              <a:gd name="T5" fmla="*/ 182 h 798"/>
              <a:gd name="T6" fmla="*/ 464 w 863"/>
              <a:gd name="T7" fmla="*/ 189 h 798"/>
              <a:gd name="T8" fmla="*/ 432 w 863"/>
              <a:gd name="T9" fmla="*/ 199 h 798"/>
              <a:gd name="T10" fmla="*/ 402 w 863"/>
              <a:gd name="T11" fmla="*/ 209 h 798"/>
              <a:gd name="T12" fmla="*/ 373 w 863"/>
              <a:gd name="T13" fmla="*/ 221 h 798"/>
              <a:gd name="T14" fmla="*/ 346 w 863"/>
              <a:gd name="T15" fmla="*/ 233 h 798"/>
              <a:gd name="T16" fmla="*/ 319 w 863"/>
              <a:gd name="T17" fmla="*/ 249 h 798"/>
              <a:gd name="T18" fmla="*/ 295 w 863"/>
              <a:gd name="T19" fmla="*/ 264 h 798"/>
              <a:gd name="T20" fmla="*/ 271 w 863"/>
              <a:gd name="T21" fmla="*/ 281 h 798"/>
              <a:gd name="T22" fmla="*/ 249 w 863"/>
              <a:gd name="T23" fmla="*/ 301 h 798"/>
              <a:gd name="T24" fmla="*/ 228 w 863"/>
              <a:gd name="T25" fmla="*/ 320 h 798"/>
              <a:gd name="T26" fmla="*/ 210 w 863"/>
              <a:gd name="T27" fmla="*/ 342 h 798"/>
              <a:gd name="T28" fmla="*/ 192 w 863"/>
              <a:gd name="T29" fmla="*/ 362 h 798"/>
              <a:gd name="T30" fmla="*/ 175 w 863"/>
              <a:gd name="T31" fmla="*/ 384 h 798"/>
              <a:gd name="T32" fmla="*/ 159 w 863"/>
              <a:gd name="T33" fmla="*/ 407 h 798"/>
              <a:gd name="T34" fmla="*/ 144 w 863"/>
              <a:gd name="T35" fmla="*/ 433 h 798"/>
              <a:gd name="T36" fmla="*/ 132 w 863"/>
              <a:gd name="T37" fmla="*/ 457 h 798"/>
              <a:gd name="T38" fmla="*/ 120 w 863"/>
              <a:gd name="T39" fmla="*/ 481 h 798"/>
              <a:gd name="T40" fmla="*/ 108 w 863"/>
              <a:gd name="T41" fmla="*/ 508 h 798"/>
              <a:gd name="T42" fmla="*/ 99 w 863"/>
              <a:gd name="T43" fmla="*/ 535 h 798"/>
              <a:gd name="T44" fmla="*/ 89 w 863"/>
              <a:gd name="T45" fmla="*/ 561 h 798"/>
              <a:gd name="T46" fmla="*/ 82 w 863"/>
              <a:gd name="T47" fmla="*/ 588 h 798"/>
              <a:gd name="T48" fmla="*/ 75 w 863"/>
              <a:gd name="T49" fmla="*/ 616 h 798"/>
              <a:gd name="T50" fmla="*/ 69 w 863"/>
              <a:gd name="T51" fmla="*/ 644 h 798"/>
              <a:gd name="T52" fmla="*/ 65 w 863"/>
              <a:gd name="T53" fmla="*/ 672 h 798"/>
              <a:gd name="T54" fmla="*/ 61 w 863"/>
              <a:gd name="T55" fmla="*/ 699 h 798"/>
              <a:gd name="T56" fmla="*/ 59 w 863"/>
              <a:gd name="T57" fmla="*/ 726 h 798"/>
              <a:gd name="T58" fmla="*/ 55 w 863"/>
              <a:gd name="T59" fmla="*/ 754 h 798"/>
              <a:gd name="T60" fmla="*/ 55 w 863"/>
              <a:gd name="T61" fmla="*/ 781 h 798"/>
              <a:gd name="T62" fmla="*/ 0 w 863"/>
              <a:gd name="T63" fmla="*/ 792 h 798"/>
              <a:gd name="T64" fmla="*/ 0 w 863"/>
              <a:gd name="T65" fmla="*/ 761 h 798"/>
              <a:gd name="T66" fmla="*/ 2 w 863"/>
              <a:gd name="T67" fmla="*/ 732 h 798"/>
              <a:gd name="T68" fmla="*/ 5 w 863"/>
              <a:gd name="T69" fmla="*/ 704 h 798"/>
              <a:gd name="T70" fmla="*/ 9 w 863"/>
              <a:gd name="T71" fmla="*/ 674 h 798"/>
              <a:gd name="T72" fmla="*/ 14 w 863"/>
              <a:gd name="T73" fmla="*/ 644 h 798"/>
              <a:gd name="T74" fmla="*/ 19 w 863"/>
              <a:gd name="T75" fmla="*/ 616 h 798"/>
              <a:gd name="T76" fmla="*/ 26 w 863"/>
              <a:gd name="T77" fmla="*/ 586 h 798"/>
              <a:gd name="T78" fmla="*/ 33 w 863"/>
              <a:gd name="T79" fmla="*/ 558 h 798"/>
              <a:gd name="T80" fmla="*/ 43 w 863"/>
              <a:gd name="T81" fmla="*/ 527 h 798"/>
              <a:gd name="T82" fmla="*/ 53 w 863"/>
              <a:gd name="T83" fmla="*/ 498 h 798"/>
              <a:gd name="T84" fmla="*/ 65 w 863"/>
              <a:gd name="T85" fmla="*/ 470 h 798"/>
              <a:gd name="T86" fmla="*/ 78 w 863"/>
              <a:gd name="T87" fmla="*/ 442 h 798"/>
              <a:gd name="T88" fmla="*/ 90 w 863"/>
              <a:gd name="T89" fmla="*/ 416 h 798"/>
              <a:gd name="T90" fmla="*/ 106 w 863"/>
              <a:gd name="T91" fmla="*/ 389 h 798"/>
              <a:gd name="T92" fmla="*/ 123 w 863"/>
              <a:gd name="T93" fmla="*/ 364 h 798"/>
              <a:gd name="T94" fmla="*/ 140 w 863"/>
              <a:gd name="T95" fmla="*/ 337 h 798"/>
              <a:gd name="T96" fmla="*/ 160 w 863"/>
              <a:gd name="T97" fmla="*/ 314 h 798"/>
              <a:gd name="T98" fmla="*/ 181 w 863"/>
              <a:gd name="T99" fmla="*/ 291 h 798"/>
              <a:gd name="T100" fmla="*/ 204 w 863"/>
              <a:gd name="T101" fmla="*/ 268 h 798"/>
              <a:gd name="T102" fmla="*/ 228 w 863"/>
              <a:gd name="T103" fmla="*/ 246 h 798"/>
              <a:gd name="T104" fmla="*/ 252 w 863"/>
              <a:gd name="T105" fmla="*/ 227 h 798"/>
              <a:gd name="T106" fmla="*/ 280 w 863"/>
              <a:gd name="T107" fmla="*/ 209 h 798"/>
              <a:gd name="T108" fmla="*/ 307 w 863"/>
              <a:gd name="T109" fmla="*/ 192 h 798"/>
              <a:gd name="T110" fmla="*/ 338 w 863"/>
              <a:gd name="T111" fmla="*/ 176 h 798"/>
              <a:gd name="T112" fmla="*/ 369 w 863"/>
              <a:gd name="T113" fmla="*/ 161 h 798"/>
              <a:gd name="T114" fmla="*/ 404 w 863"/>
              <a:gd name="T115" fmla="*/ 150 h 798"/>
              <a:gd name="T116" fmla="*/ 438 w 863"/>
              <a:gd name="T117" fmla="*/ 139 h 798"/>
              <a:gd name="T118" fmla="*/ 474 w 863"/>
              <a:gd name="T119" fmla="*/ 131 h 798"/>
              <a:gd name="T120" fmla="*/ 512 w 863"/>
              <a:gd name="T121" fmla="*/ 124 h 798"/>
              <a:gd name="T122" fmla="*/ 552 w 863"/>
              <a:gd name="T123" fmla="*/ 119 h 798"/>
              <a:gd name="T124" fmla="*/ 592 w 863"/>
              <a:gd name="T125" fmla="*/ 116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3" h="798">
                <a:moveTo>
                  <a:pt x="602" y="171"/>
                </a:moveTo>
                <a:lnTo>
                  <a:pt x="600" y="171"/>
                </a:lnTo>
                <a:lnTo>
                  <a:pt x="595" y="171"/>
                </a:lnTo>
                <a:lnTo>
                  <a:pt x="590" y="171"/>
                </a:lnTo>
                <a:lnTo>
                  <a:pt x="585" y="172"/>
                </a:lnTo>
                <a:lnTo>
                  <a:pt x="581" y="172"/>
                </a:lnTo>
                <a:lnTo>
                  <a:pt x="575" y="172"/>
                </a:lnTo>
                <a:lnTo>
                  <a:pt x="570" y="172"/>
                </a:lnTo>
                <a:lnTo>
                  <a:pt x="567" y="173"/>
                </a:lnTo>
                <a:lnTo>
                  <a:pt x="562" y="173"/>
                </a:lnTo>
                <a:lnTo>
                  <a:pt x="556" y="173"/>
                </a:lnTo>
                <a:lnTo>
                  <a:pt x="552" y="175"/>
                </a:lnTo>
                <a:lnTo>
                  <a:pt x="547" y="175"/>
                </a:lnTo>
                <a:lnTo>
                  <a:pt x="544" y="175"/>
                </a:lnTo>
                <a:lnTo>
                  <a:pt x="537" y="176"/>
                </a:lnTo>
                <a:lnTo>
                  <a:pt x="534" y="176"/>
                </a:lnTo>
                <a:lnTo>
                  <a:pt x="529" y="177"/>
                </a:lnTo>
                <a:lnTo>
                  <a:pt x="525" y="177"/>
                </a:lnTo>
                <a:lnTo>
                  <a:pt x="519" y="178"/>
                </a:lnTo>
                <a:lnTo>
                  <a:pt x="516" y="178"/>
                </a:lnTo>
                <a:lnTo>
                  <a:pt x="512" y="179"/>
                </a:lnTo>
                <a:lnTo>
                  <a:pt x="507" y="179"/>
                </a:lnTo>
                <a:lnTo>
                  <a:pt x="502" y="182"/>
                </a:lnTo>
                <a:lnTo>
                  <a:pt x="499" y="182"/>
                </a:lnTo>
                <a:lnTo>
                  <a:pt x="494" y="183"/>
                </a:lnTo>
                <a:lnTo>
                  <a:pt x="490" y="184"/>
                </a:lnTo>
                <a:lnTo>
                  <a:pt x="485" y="184"/>
                </a:lnTo>
                <a:lnTo>
                  <a:pt x="481" y="185"/>
                </a:lnTo>
                <a:lnTo>
                  <a:pt x="477" y="187"/>
                </a:lnTo>
                <a:lnTo>
                  <a:pt x="473" y="187"/>
                </a:lnTo>
                <a:lnTo>
                  <a:pt x="468" y="188"/>
                </a:lnTo>
                <a:lnTo>
                  <a:pt x="464" y="189"/>
                </a:lnTo>
                <a:lnTo>
                  <a:pt x="461" y="190"/>
                </a:lnTo>
                <a:lnTo>
                  <a:pt x="456" y="192"/>
                </a:lnTo>
                <a:lnTo>
                  <a:pt x="451" y="192"/>
                </a:lnTo>
                <a:lnTo>
                  <a:pt x="447" y="193"/>
                </a:lnTo>
                <a:lnTo>
                  <a:pt x="444" y="194"/>
                </a:lnTo>
                <a:lnTo>
                  <a:pt x="440" y="195"/>
                </a:lnTo>
                <a:lnTo>
                  <a:pt x="436" y="196"/>
                </a:lnTo>
                <a:lnTo>
                  <a:pt x="432" y="199"/>
                </a:lnTo>
                <a:lnTo>
                  <a:pt x="428" y="200"/>
                </a:lnTo>
                <a:lnTo>
                  <a:pt x="424" y="201"/>
                </a:lnTo>
                <a:lnTo>
                  <a:pt x="421" y="202"/>
                </a:lnTo>
                <a:lnTo>
                  <a:pt x="416" y="204"/>
                </a:lnTo>
                <a:lnTo>
                  <a:pt x="412" y="205"/>
                </a:lnTo>
                <a:lnTo>
                  <a:pt x="408" y="206"/>
                </a:lnTo>
                <a:lnTo>
                  <a:pt x="406" y="207"/>
                </a:lnTo>
                <a:lnTo>
                  <a:pt x="402" y="209"/>
                </a:lnTo>
                <a:lnTo>
                  <a:pt x="397" y="210"/>
                </a:lnTo>
                <a:lnTo>
                  <a:pt x="394" y="211"/>
                </a:lnTo>
                <a:lnTo>
                  <a:pt x="390" y="212"/>
                </a:lnTo>
                <a:lnTo>
                  <a:pt x="388" y="213"/>
                </a:lnTo>
                <a:lnTo>
                  <a:pt x="384" y="215"/>
                </a:lnTo>
                <a:lnTo>
                  <a:pt x="379" y="218"/>
                </a:lnTo>
                <a:lnTo>
                  <a:pt x="375" y="219"/>
                </a:lnTo>
                <a:lnTo>
                  <a:pt x="373" y="221"/>
                </a:lnTo>
                <a:lnTo>
                  <a:pt x="369" y="222"/>
                </a:lnTo>
                <a:lnTo>
                  <a:pt x="366" y="224"/>
                </a:lnTo>
                <a:lnTo>
                  <a:pt x="362" y="225"/>
                </a:lnTo>
                <a:lnTo>
                  <a:pt x="358" y="227"/>
                </a:lnTo>
                <a:lnTo>
                  <a:pt x="355" y="228"/>
                </a:lnTo>
                <a:lnTo>
                  <a:pt x="352" y="230"/>
                </a:lnTo>
                <a:lnTo>
                  <a:pt x="349" y="232"/>
                </a:lnTo>
                <a:lnTo>
                  <a:pt x="346" y="233"/>
                </a:lnTo>
                <a:lnTo>
                  <a:pt x="341" y="236"/>
                </a:lnTo>
                <a:lnTo>
                  <a:pt x="338" y="238"/>
                </a:lnTo>
                <a:lnTo>
                  <a:pt x="335" y="240"/>
                </a:lnTo>
                <a:lnTo>
                  <a:pt x="332" y="241"/>
                </a:lnTo>
                <a:lnTo>
                  <a:pt x="329" y="242"/>
                </a:lnTo>
                <a:lnTo>
                  <a:pt x="324" y="245"/>
                </a:lnTo>
                <a:lnTo>
                  <a:pt x="322" y="246"/>
                </a:lnTo>
                <a:lnTo>
                  <a:pt x="319" y="249"/>
                </a:lnTo>
                <a:lnTo>
                  <a:pt x="316" y="250"/>
                </a:lnTo>
                <a:lnTo>
                  <a:pt x="313" y="253"/>
                </a:lnTo>
                <a:lnTo>
                  <a:pt x="310" y="255"/>
                </a:lnTo>
                <a:lnTo>
                  <a:pt x="306" y="257"/>
                </a:lnTo>
                <a:lnTo>
                  <a:pt x="304" y="258"/>
                </a:lnTo>
                <a:lnTo>
                  <a:pt x="300" y="261"/>
                </a:lnTo>
                <a:lnTo>
                  <a:pt x="298" y="263"/>
                </a:lnTo>
                <a:lnTo>
                  <a:pt x="295" y="264"/>
                </a:lnTo>
                <a:lnTo>
                  <a:pt x="290" y="267"/>
                </a:lnTo>
                <a:lnTo>
                  <a:pt x="288" y="268"/>
                </a:lnTo>
                <a:lnTo>
                  <a:pt x="285" y="272"/>
                </a:lnTo>
                <a:lnTo>
                  <a:pt x="283" y="274"/>
                </a:lnTo>
                <a:lnTo>
                  <a:pt x="280" y="275"/>
                </a:lnTo>
                <a:lnTo>
                  <a:pt x="277" y="278"/>
                </a:lnTo>
                <a:lnTo>
                  <a:pt x="274" y="280"/>
                </a:lnTo>
                <a:lnTo>
                  <a:pt x="271" y="281"/>
                </a:lnTo>
                <a:lnTo>
                  <a:pt x="268" y="284"/>
                </a:lnTo>
                <a:lnTo>
                  <a:pt x="266" y="286"/>
                </a:lnTo>
                <a:lnTo>
                  <a:pt x="263" y="290"/>
                </a:lnTo>
                <a:lnTo>
                  <a:pt x="260" y="291"/>
                </a:lnTo>
                <a:lnTo>
                  <a:pt x="257" y="293"/>
                </a:lnTo>
                <a:lnTo>
                  <a:pt x="254" y="296"/>
                </a:lnTo>
                <a:lnTo>
                  <a:pt x="251" y="298"/>
                </a:lnTo>
                <a:lnTo>
                  <a:pt x="249" y="301"/>
                </a:lnTo>
                <a:lnTo>
                  <a:pt x="246" y="302"/>
                </a:lnTo>
                <a:lnTo>
                  <a:pt x="244" y="304"/>
                </a:lnTo>
                <a:lnTo>
                  <a:pt x="242" y="308"/>
                </a:lnTo>
                <a:lnTo>
                  <a:pt x="239" y="310"/>
                </a:lnTo>
                <a:lnTo>
                  <a:pt x="235" y="313"/>
                </a:lnTo>
                <a:lnTo>
                  <a:pt x="233" y="315"/>
                </a:lnTo>
                <a:lnTo>
                  <a:pt x="231" y="318"/>
                </a:lnTo>
                <a:lnTo>
                  <a:pt x="228" y="320"/>
                </a:lnTo>
                <a:lnTo>
                  <a:pt x="227" y="322"/>
                </a:lnTo>
                <a:lnTo>
                  <a:pt x="224" y="326"/>
                </a:lnTo>
                <a:lnTo>
                  <a:pt x="222" y="329"/>
                </a:lnTo>
                <a:lnTo>
                  <a:pt x="218" y="331"/>
                </a:lnTo>
                <a:lnTo>
                  <a:pt x="216" y="332"/>
                </a:lnTo>
                <a:lnTo>
                  <a:pt x="213" y="335"/>
                </a:lnTo>
                <a:lnTo>
                  <a:pt x="211" y="338"/>
                </a:lnTo>
                <a:lnTo>
                  <a:pt x="210" y="342"/>
                </a:lnTo>
                <a:lnTo>
                  <a:pt x="207" y="344"/>
                </a:lnTo>
                <a:lnTo>
                  <a:pt x="205" y="347"/>
                </a:lnTo>
                <a:lnTo>
                  <a:pt x="203" y="349"/>
                </a:lnTo>
                <a:lnTo>
                  <a:pt x="200" y="352"/>
                </a:lnTo>
                <a:lnTo>
                  <a:pt x="198" y="354"/>
                </a:lnTo>
                <a:lnTo>
                  <a:pt x="195" y="356"/>
                </a:lnTo>
                <a:lnTo>
                  <a:pt x="194" y="360"/>
                </a:lnTo>
                <a:lnTo>
                  <a:pt x="192" y="362"/>
                </a:lnTo>
                <a:lnTo>
                  <a:pt x="189" y="365"/>
                </a:lnTo>
                <a:lnTo>
                  <a:pt x="188" y="367"/>
                </a:lnTo>
                <a:lnTo>
                  <a:pt x="185" y="371"/>
                </a:lnTo>
                <a:lnTo>
                  <a:pt x="182" y="373"/>
                </a:lnTo>
                <a:lnTo>
                  <a:pt x="181" y="376"/>
                </a:lnTo>
                <a:lnTo>
                  <a:pt x="178" y="379"/>
                </a:lnTo>
                <a:lnTo>
                  <a:pt x="177" y="382"/>
                </a:lnTo>
                <a:lnTo>
                  <a:pt x="175" y="384"/>
                </a:lnTo>
                <a:lnTo>
                  <a:pt x="172" y="388"/>
                </a:lnTo>
                <a:lnTo>
                  <a:pt x="171" y="390"/>
                </a:lnTo>
                <a:lnTo>
                  <a:pt x="168" y="393"/>
                </a:lnTo>
                <a:lnTo>
                  <a:pt x="167" y="396"/>
                </a:lnTo>
                <a:lnTo>
                  <a:pt x="164" y="400"/>
                </a:lnTo>
                <a:lnTo>
                  <a:pt x="162" y="402"/>
                </a:lnTo>
                <a:lnTo>
                  <a:pt x="161" y="405"/>
                </a:lnTo>
                <a:lnTo>
                  <a:pt x="159" y="407"/>
                </a:lnTo>
                <a:lnTo>
                  <a:pt x="157" y="411"/>
                </a:lnTo>
                <a:lnTo>
                  <a:pt x="155" y="415"/>
                </a:lnTo>
                <a:lnTo>
                  <a:pt x="154" y="417"/>
                </a:lnTo>
                <a:lnTo>
                  <a:pt x="151" y="421"/>
                </a:lnTo>
                <a:lnTo>
                  <a:pt x="150" y="423"/>
                </a:lnTo>
                <a:lnTo>
                  <a:pt x="149" y="426"/>
                </a:lnTo>
                <a:lnTo>
                  <a:pt x="145" y="429"/>
                </a:lnTo>
                <a:lnTo>
                  <a:pt x="144" y="433"/>
                </a:lnTo>
                <a:lnTo>
                  <a:pt x="143" y="435"/>
                </a:lnTo>
                <a:lnTo>
                  <a:pt x="140" y="439"/>
                </a:lnTo>
                <a:lnTo>
                  <a:pt x="139" y="441"/>
                </a:lnTo>
                <a:lnTo>
                  <a:pt x="138" y="444"/>
                </a:lnTo>
                <a:lnTo>
                  <a:pt x="137" y="447"/>
                </a:lnTo>
                <a:lnTo>
                  <a:pt x="134" y="451"/>
                </a:lnTo>
                <a:lnTo>
                  <a:pt x="133" y="455"/>
                </a:lnTo>
                <a:lnTo>
                  <a:pt x="132" y="457"/>
                </a:lnTo>
                <a:lnTo>
                  <a:pt x="131" y="459"/>
                </a:lnTo>
                <a:lnTo>
                  <a:pt x="128" y="463"/>
                </a:lnTo>
                <a:lnTo>
                  <a:pt x="126" y="466"/>
                </a:lnTo>
                <a:lnTo>
                  <a:pt x="125" y="470"/>
                </a:lnTo>
                <a:lnTo>
                  <a:pt x="123" y="473"/>
                </a:lnTo>
                <a:lnTo>
                  <a:pt x="122" y="476"/>
                </a:lnTo>
                <a:lnTo>
                  <a:pt x="121" y="479"/>
                </a:lnTo>
                <a:lnTo>
                  <a:pt x="120" y="481"/>
                </a:lnTo>
                <a:lnTo>
                  <a:pt x="118" y="486"/>
                </a:lnTo>
                <a:lnTo>
                  <a:pt x="116" y="489"/>
                </a:lnTo>
                <a:lnTo>
                  <a:pt x="115" y="492"/>
                </a:lnTo>
                <a:lnTo>
                  <a:pt x="114" y="495"/>
                </a:lnTo>
                <a:lnTo>
                  <a:pt x="112" y="498"/>
                </a:lnTo>
                <a:lnTo>
                  <a:pt x="110" y="501"/>
                </a:lnTo>
                <a:lnTo>
                  <a:pt x="109" y="506"/>
                </a:lnTo>
                <a:lnTo>
                  <a:pt x="108" y="508"/>
                </a:lnTo>
                <a:lnTo>
                  <a:pt x="106" y="512"/>
                </a:lnTo>
                <a:lnTo>
                  <a:pt x="105" y="514"/>
                </a:lnTo>
                <a:lnTo>
                  <a:pt x="104" y="518"/>
                </a:lnTo>
                <a:lnTo>
                  <a:pt x="103" y="522"/>
                </a:lnTo>
                <a:lnTo>
                  <a:pt x="101" y="525"/>
                </a:lnTo>
                <a:lnTo>
                  <a:pt x="100" y="529"/>
                </a:lnTo>
                <a:lnTo>
                  <a:pt x="100" y="531"/>
                </a:lnTo>
                <a:lnTo>
                  <a:pt x="99" y="535"/>
                </a:lnTo>
                <a:lnTo>
                  <a:pt x="98" y="538"/>
                </a:lnTo>
                <a:lnTo>
                  <a:pt x="97" y="542"/>
                </a:lnTo>
                <a:lnTo>
                  <a:pt x="95" y="544"/>
                </a:lnTo>
                <a:lnTo>
                  <a:pt x="93" y="548"/>
                </a:lnTo>
                <a:lnTo>
                  <a:pt x="92" y="552"/>
                </a:lnTo>
                <a:lnTo>
                  <a:pt x="92" y="554"/>
                </a:lnTo>
                <a:lnTo>
                  <a:pt x="90" y="559"/>
                </a:lnTo>
                <a:lnTo>
                  <a:pt x="89" y="561"/>
                </a:lnTo>
                <a:lnTo>
                  <a:pt x="88" y="565"/>
                </a:lnTo>
                <a:lnTo>
                  <a:pt x="87" y="569"/>
                </a:lnTo>
                <a:lnTo>
                  <a:pt x="87" y="571"/>
                </a:lnTo>
                <a:lnTo>
                  <a:pt x="86" y="576"/>
                </a:lnTo>
                <a:lnTo>
                  <a:pt x="84" y="578"/>
                </a:lnTo>
                <a:lnTo>
                  <a:pt x="83" y="582"/>
                </a:lnTo>
                <a:lnTo>
                  <a:pt x="83" y="586"/>
                </a:lnTo>
                <a:lnTo>
                  <a:pt x="82" y="588"/>
                </a:lnTo>
                <a:lnTo>
                  <a:pt x="81" y="593"/>
                </a:lnTo>
                <a:lnTo>
                  <a:pt x="81" y="596"/>
                </a:lnTo>
                <a:lnTo>
                  <a:pt x="80" y="599"/>
                </a:lnTo>
                <a:lnTo>
                  <a:pt x="78" y="602"/>
                </a:lnTo>
                <a:lnTo>
                  <a:pt x="78" y="605"/>
                </a:lnTo>
                <a:lnTo>
                  <a:pt x="77" y="609"/>
                </a:lnTo>
                <a:lnTo>
                  <a:pt x="75" y="613"/>
                </a:lnTo>
                <a:lnTo>
                  <a:pt x="75" y="616"/>
                </a:lnTo>
                <a:lnTo>
                  <a:pt x="73" y="619"/>
                </a:lnTo>
                <a:lnTo>
                  <a:pt x="73" y="623"/>
                </a:lnTo>
                <a:lnTo>
                  <a:pt x="72" y="626"/>
                </a:lnTo>
                <a:lnTo>
                  <a:pt x="72" y="630"/>
                </a:lnTo>
                <a:lnTo>
                  <a:pt x="71" y="634"/>
                </a:lnTo>
                <a:lnTo>
                  <a:pt x="71" y="636"/>
                </a:lnTo>
                <a:lnTo>
                  <a:pt x="70" y="640"/>
                </a:lnTo>
                <a:lnTo>
                  <a:pt x="69" y="644"/>
                </a:lnTo>
                <a:lnTo>
                  <a:pt x="69" y="647"/>
                </a:lnTo>
                <a:lnTo>
                  <a:pt x="69" y="651"/>
                </a:lnTo>
                <a:lnTo>
                  <a:pt x="67" y="653"/>
                </a:lnTo>
                <a:lnTo>
                  <a:pt x="67" y="657"/>
                </a:lnTo>
                <a:lnTo>
                  <a:pt x="66" y="661"/>
                </a:lnTo>
                <a:lnTo>
                  <a:pt x="66" y="664"/>
                </a:lnTo>
                <a:lnTo>
                  <a:pt x="65" y="668"/>
                </a:lnTo>
                <a:lnTo>
                  <a:pt x="65" y="672"/>
                </a:lnTo>
                <a:lnTo>
                  <a:pt x="65" y="674"/>
                </a:lnTo>
                <a:lnTo>
                  <a:pt x="64" y="678"/>
                </a:lnTo>
                <a:lnTo>
                  <a:pt x="64" y="682"/>
                </a:lnTo>
                <a:lnTo>
                  <a:pt x="62" y="685"/>
                </a:lnTo>
                <a:lnTo>
                  <a:pt x="62" y="689"/>
                </a:lnTo>
                <a:lnTo>
                  <a:pt x="62" y="692"/>
                </a:lnTo>
                <a:lnTo>
                  <a:pt x="61" y="695"/>
                </a:lnTo>
                <a:lnTo>
                  <a:pt x="61" y="699"/>
                </a:lnTo>
                <a:lnTo>
                  <a:pt x="61" y="703"/>
                </a:lnTo>
                <a:lnTo>
                  <a:pt x="60" y="706"/>
                </a:lnTo>
                <a:lnTo>
                  <a:pt x="60" y="709"/>
                </a:lnTo>
                <a:lnTo>
                  <a:pt x="60" y="713"/>
                </a:lnTo>
                <a:lnTo>
                  <a:pt x="60" y="715"/>
                </a:lnTo>
                <a:lnTo>
                  <a:pt x="59" y="720"/>
                </a:lnTo>
                <a:lnTo>
                  <a:pt x="59" y="724"/>
                </a:lnTo>
                <a:lnTo>
                  <a:pt x="59" y="726"/>
                </a:lnTo>
                <a:lnTo>
                  <a:pt x="59" y="730"/>
                </a:lnTo>
                <a:lnTo>
                  <a:pt x="56" y="732"/>
                </a:lnTo>
                <a:lnTo>
                  <a:pt x="56" y="737"/>
                </a:lnTo>
                <a:lnTo>
                  <a:pt x="56" y="741"/>
                </a:lnTo>
                <a:lnTo>
                  <a:pt x="56" y="743"/>
                </a:lnTo>
                <a:lnTo>
                  <a:pt x="56" y="747"/>
                </a:lnTo>
                <a:lnTo>
                  <a:pt x="56" y="750"/>
                </a:lnTo>
                <a:lnTo>
                  <a:pt x="55" y="754"/>
                </a:lnTo>
                <a:lnTo>
                  <a:pt x="55" y="758"/>
                </a:lnTo>
                <a:lnTo>
                  <a:pt x="55" y="761"/>
                </a:lnTo>
                <a:lnTo>
                  <a:pt x="55" y="764"/>
                </a:lnTo>
                <a:lnTo>
                  <a:pt x="55" y="767"/>
                </a:lnTo>
                <a:lnTo>
                  <a:pt x="55" y="771"/>
                </a:lnTo>
                <a:lnTo>
                  <a:pt x="55" y="775"/>
                </a:lnTo>
                <a:lnTo>
                  <a:pt x="55" y="778"/>
                </a:lnTo>
                <a:lnTo>
                  <a:pt x="55" y="781"/>
                </a:lnTo>
                <a:lnTo>
                  <a:pt x="55" y="784"/>
                </a:lnTo>
                <a:lnTo>
                  <a:pt x="55" y="787"/>
                </a:lnTo>
                <a:lnTo>
                  <a:pt x="55" y="792"/>
                </a:lnTo>
                <a:lnTo>
                  <a:pt x="55" y="794"/>
                </a:lnTo>
                <a:lnTo>
                  <a:pt x="55" y="798"/>
                </a:lnTo>
                <a:lnTo>
                  <a:pt x="0" y="798"/>
                </a:lnTo>
                <a:lnTo>
                  <a:pt x="0" y="794"/>
                </a:lnTo>
                <a:lnTo>
                  <a:pt x="0" y="792"/>
                </a:lnTo>
                <a:lnTo>
                  <a:pt x="0" y="787"/>
                </a:lnTo>
                <a:lnTo>
                  <a:pt x="0" y="783"/>
                </a:lnTo>
                <a:lnTo>
                  <a:pt x="0" y="779"/>
                </a:lnTo>
                <a:lnTo>
                  <a:pt x="0" y="777"/>
                </a:lnTo>
                <a:lnTo>
                  <a:pt x="0" y="773"/>
                </a:lnTo>
                <a:lnTo>
                  <a:pt x="0" y="769"/>
                </a:lnTo>
                <a:lnTo>
                  <a:pt x="0" y="765"/>
                </a:lnTo>
                <a:lnTo>
                  <a:pt x="0" y="761"/>
                </a:lnTo>
                <a:lnTo>
                  <a:pt x="0" y="759"/>
                </a:lnTo>
                <a:lnTo>
                  <a:pt x="0" y="755"/>
                </a:lnTo>
                <a:lnTo>
                  <a:pt x="2" y="750"/>
                </a:lnTo>
                <a:lnTo>
                  <a:pt x="2" y="747"/>
                </a:lnTo>
                <a:lnTo>
                  <a:pt x="2" y="744"/>
                </a:lnTo>
                <a:lnTo>
                  <a:pt x="2" y="741"/>
                </a:lnTo>
                <a:lnTo>
                  <a:pt x="2" y="737"/>
                </a:lnTo>
                <a:lnTo>
                  <a:pt x="2" y="732"/>
                </a:lnTo>
                <a:lnTo>
                  <a:pt x="3" y="729"/>
                </a:lnTo>
                <a:lnTo>
                  <a:pt x="3" y="725"/>
                </a:lnTo>
                <a:lnTo>
                  <a:pt x="3" y="722"/>
                </a:lnTo>
                <a:lnTo>
                  <a:pt x="3" y="719"/>
                </a:lnTo>
                <a:lnTo>
                  <a:pt x="5" y="714"/>
                </a:lnTo>
                <a:lnTo>
                  <a:pt x="5" y="710"/>
                </a:lnTo>
                <a:lnTo>
                  <a:pt x="5" y="707"/>
                </a:lnTo>
                <a:lnTo>
                  <a:pt x="5" y="704"/>
                </a:lnTo>
                <a:lnTo>
                  <a:pt x="6" y="701"/>
                </a:lnTo>
                <a:lnTo>
                  <a:pt x="6" y="696"/>
                </a:lnTo>
                <a:lnTo>
                  <a:pt x="6" y="692"/>
                </a:lnTo>
                <a:lnTo>
                  <a:pt x="8" y="689"/>
                </a:lnTo>
                <a:lnTo>
                  <a:pt x="8" y="685"/>
                </a:lnTo>
                <a:lnTo>
                  <a:pt x="8" y="682"/>
                </a:lnTo>
                <a:lnTo>
                  <a:pt x="9" y="678"/>
                </a:lnTo>
                <a:lnTo>
                  <a:pt x="9" y="674"/>
                </a:lnTo>
                <a:lnTo>
                  <a:pt x="10" y="670"/>
                </a:lnTo>
                <a:lnTo>
                  <a:pt x="10" y="667"/>
                </a:lnTo>
                <a:lnTo>
                  <a:pt x="10" y="662"/>
                </a:lnTo>
                <a:lnTo>
                  <a:pt x="11" y="659"/>
                </a:lnTo>
                <a:lnTo>
                  <a:pt x="11" y="656"/>
                </a:lnTo>
                <a:lnTo>
                  <a:pt x="13" y="652"/>
                </a:lnTo>
                <a:lnTo>
                  <a:pt x="13" y="649"/>
                </a:lnTo>
                <a:lnTo>
                  <a:pt x="14" y="644"/>
                </a:lnTo>
                <a:lnTo>
                  <a:pt x="14" y="640"/>
                </a:lnTo>
                <a:lnTo>
                  <a:pt x="15" y="638"/>
                </a:lnTo>
                <a:lnTo>
                  <a:pt x="15" y="634"/>
                </a:lnTo>
                <a:lnTo>
                  <a:pt x="16" y="630"/>
                </a:lnTo>
                <a:lnTo>
                  <a:pt x="16" y="626"/>
                </a:lnTo>
                <a:lnTo>
                  <a:pt x="17" y="622"/>
                </a:lnTo>
                <a:lnTo>
                  <a:pt x="17" y="618"/>
                </a:lnTo>
                <a:lnTo>
                  <a:pt x="19" y="616"/>
                </a:lnTo>
                <a:lnTo>
                  <a:pt x="20" y="612"/>
                </a:lnTo>
                <a:lnTo>
                  <a:pt x="20" y="607"/>
                </a:lnTo>
                <a:lnTo>
                  <a:pt x="22" y="604"/>
                </a:lnTo>
                <a:lnTo>
                  <a:pt x="23" y="600"/>
                </a:lnTo>
                <a:lnTo>
                  <a:pt x="23" y="596"/>
                </a:lnTo>
                <a:lnTo>
                  <a:pt x="25" y="594"/>
                </a:lnTo>
                <a:lnTo>
                  <a:pt x="26" y="589"/>
                </a:lnTo>
                <a:lnTo>
                  <a:pt x="26" y="586"/>
                </a:lnTo>
                <a:lnTo>
                  <a:pt x="27" y="582"/>
                </a:lnTo>
                <a:lnTo>
                  <a:pt x="28" y="578"/>
                </a:lnTo>
                <a:lnTo>
                  <a:pt x="28" y="576"/>
                </a:lnTo>
                <a:lnTo>
                  <a:pt x="30" y="571"/>
                </a:lnTo>
                <a:lnTo>
                  <a:pt x="31" y="567"/>
                </a:lnTo>
                <a:lnTo>
                  <a:pt x="32" y="564"/>
                </a:lnTo>
                <a:lnTo>
                  <a:pt x="32" y="560"/>
                </a:lnTo>
                <a:lnTo>
                  <a:pt x="33" y="558"/>
                </a:lnTo>
                <a:lnTo>
                  <a:pt x="34" y="553"/>
                </a:lnTo>
                <a:lnTo>
                  <a:pt x="36" y="549"/>
                </a:lnTo>
                <a:lnTo>
                  <a:pt x="37" y="546"/>
                </a:lnTo>
                <a:lnTo>
                  <a:pt x="38" y="542"/>
                </a:lnTo>
                <a:lnTo>
                  <a:pt x="41" y="539"/>
                </a:lnTo>
                <a:lnTo>
                  <a:pt x="41" y="535"/>
                </a:lnTo>
                <a:lnTo>
                  <a:pt x="42" y="531"/>
                </a:lnTo>
                <a:lnTo>
                  <a:pt x="43" y="527"/>
                </a:lnTo>
                <a:lnTo>
                  <a:pt x="44" y="524"/>
                </a:lnTo>
                <a:lnTo>
                  <a:pt x="45" y="521"/>
                </a:lnTo>
                <a:lnTo>
                  <a:pt x="47" y="516"/>
                </a:lnTo>
                <a:lnTo>
                  <a:pt x="48" y="513"/>
                </a:lnTo>
                <a:lnTo>
                  <a:pt x="49" y="509"/>
                </a:lnTo>
                <a:lnTo>
                  <a:pt x="50" y="507"/>
                </a:lnTo>
                <a:lnTo>
                  <a:pt x="52" y="503"/>
                </a:lnTo>
                <a:lnTo>
                  <a:pt x="53" y="498"/>
                </a:lnTo>
                <a:lnTo>
                  <a:pt x="54" y="495"/>
                </a:lnTo>
                <a:lnTo>
                  <a:pt x="55" y="492"/>
                </a:lnTo>
                <a:lnTo>
                  <a:pt x="56" y="489"/>
                </a:lnTo>
                <a:lnTo>
                  <a:pt x="59" y="484"/>
                </a:lnTo>
                <a:lnTo>
                  <a:pt x="60" y="481"/>
                </a:lnTo>
                <a:lnTo>
                  <a:pt x="62" y="478"/>
                </a:lnTo>
                <a:lnTo>
                  <a:pt x="64" y="474"/>
                </a:lnTo>
                <a:lnTo>
                  <a:pt x="65" y="470"/>
                </a:lnTo>
                <a:lnTo>
                  <a:pt x="66" y="468"/>
                </a:lnTo>
                <a:lnTo>
                  <a:pt x="67" y="463"/>
                </a:lnTo>
                <a:lnTo>
                  <a:pt x="69" y="459"/>
                </a:lnTo>
                <a:lnTo>
                  <a:pt x="71" y="457"/>
                </a:lnTo>
                <a:lnTo>
                  <a:pt x="72" y="453"/>
                </a:lnTo>
                <a:lnTo>
                  <a:pt x="73" y="450"/>
                </a:lnTo>
                <a:lnTo>
                  <a:pt x="75" y="446"/>
                </a:lnTo>
                <a:lnTo>
                  <a:pt x="78" y="442"/>
                </a:lnTo>
                <a:lnTo>
                  <a:pt x="80" y="439"/>
                </a:lnTo>
                <a:lnTo>
                  <a:pt x="81" y="436"/>
                </a:lnTo>
                <a:lnTo>
                  <a:pt x="82" y="433"/>
                </a:lnTo>
                <a:lnTo>
                  <a:pt x="84" y="428"/>
                </a:lnTo>
                <a:lnTo>
                  <a:pt x="86" y="426"/>
                </a:lnTo>
                <a:lnTo>
                  <a:pt x="87" y="422"/>
                </a:lnTo>
                <a:lnTo>
                  <a:pt x="89" y="419"/>
                </a:lnTo>
                <a:lnTo>
                  <a:pt x="90" y="416"/>
                </a:lnTo>
                <a:lnTo>
                  <a:pt x="93" y="411"/>
                </a:lnTo>
                <a:lnTo>
                  <a:pt x="95" y="409"/>
                </a:lnTo>
                <a:lnTo>
                  <a:pt x="97" y="405"/>
                </a:lnTo>
                <a:lnTo>
                  <a:pt x="99" y="402"/>
                </a:lnTo>
                <a:lnTo>
                  <a:pt x="100" y="399"/>
                </a:lnTo>
                <a:lnTo>
                  <a:pt x="103" y="396"/>
                </a:lnTo>
                <a:lnTo>
                  <a:pt x="104" y="392"/>
                </a:lnTo>
                <a:lnTo>
                  <a:pt x="106" y="389"/>
                </a:lnTo>
                <a:lnTo>
                  <a:pt x="108" y="386"/>
                </a:lnTo>
                <a:lnTo>
                  <a:pt x="110" y="382"/>
                </a:lnTo>
                <a:lnTo>
                  <a:pt x="114" y="379"/>
                </a:lnTo>
                <a:lnTo>
                  <a:pt x="115" y="375"/>
                </a:lnTo>
                <a:lnTo>
                  <a:pt x="117" y="372"/>
                </a:lnTo>
                <a:lnTo>
                  <a:pt x="118" y="370"/>
                </a:lnTo>
                <a:lnTo>
                  <a:pt x="121" y="366"/>
                </a:lnTo>
                <a:lnTo>
                  <a:pt x="123" y="364"/>
                </a:lnTo>
                <a:lnTo>
                  <a:pt x="125" y="360"/>
                </a:lnTo>
                <a:lnTo>
                  <a:pt x="127" y="356"/>
                </a:lnTo>
                <a:lnTo>
                  <a:pt x="131" y="353"/>
                </a:lnTo>
                <a:lnTo>
                  <a:pt x="132" y="350"/>
                </a:lnTo>
                <a:lnTo>
                  <a:pt x="134" y="347"/>
                </a:lnTo>
                <a:lnTo>
                  <a:pt x="137" y="344"/>
                </a:lnTo>
                <a:lnTo>
                  <a:pt x="139" y="342"/>
                </a:lnTo>
                <a:lnTo>
                  <a:pt x="140" y="337"/>
                </a:lnTo>
                <a:lnTo>
                  <a:pt x="143" y="335"/>
                </a:lnTo>
                <a:lnTo>
                  <a:pt x="145" y="332"/>
                </a:lnTo>
                <a:lnTo>
                  <a:pt x="149" y="329"/>
                </a:lnTo>
                <a:lnTo>
                  <a:pt x="151" y="326"/>
                </a:lnTo>
                <a:lnTo>
                  <a:pt x="154" y="322"/>
                </a:lnTo>
                <a:lnTo>
                  <a:pt x="156" y="319"/>
                </a:lnTo>
                <a:lnTo>
                  <a:pt x="157" y="316"/>
                </a:lnTo>
                <a:lnTo>
                  <a:pt x="160" y="314"/>
                </a:lnTo>
                <a:lnTo>
                  <a:pt x="162" y="310"/>
                </a:lnTo>
                <a:lnTo>
                  <a:pt x="166" y="308"/>
                </a:lnTo>
                <a:lnTo>
                  <a:pt x="168" y="304"/>
                </a:lnTo>
                <a:lnTo>
                  <a:pt x="171" y="302"/>
                </a:lnTo>
                <a:lnTo>
                  <a:pt x="173" y="298"/>
                </a:lnTo>
                <a:lnTo>
                  <a:pt x="176" y="296"/>
                </a:lnTo>
                <a:lnTo>
                  <a:pt x="178" y="293"/>
                </a:lnTo>
                <a:lnTo>
                  <a:pt x="181" y="291"/>
                </a:lnTo>
                <a:lnTo>
                  <a:pt x="184" y="289"/>
                </a:lnTo>
                <a:lnTo>
                  <a:pt x="187" y="284"/>
                </a:lnTo>
                <a:lnTo>
                  <a:pt x="190" y="281"/>
                </a:lnTo>
                <a:lnTo>
                  <a:pt x="193" y="279"/>
                </a:lnTo>
                <a:lnTo>
                  <a:pt x="195" y="276"/>
                </a:lnTo>
                <a:lnTo>
                  <a:pt x="198" y="274"/>
                </a:lnTo>
                <a:lnTo>
                  <a:pt x="200" y="272"/>
                </a:lnTo>
                <a:lnTo>
                  <a:pt x="204" y="268"/>
                </a:lnTo>
                <a:lnTo>
                  <a:pt x="207" y="266"/>
                </a:lnTo>
                <a:lnTo>
                  <a:pt x="210" y="263"/>
                </a:lnTo>
                <a:lnTo>
                  <a:pt x="212" y="259"/>
                </a:lnTo>
                <a:lnTo>
                  <a:pt x="215" y="257"/>
                </a:lnTo>
                <a:lnTo>
                  <a:pt x="218" y="255"/>
                </a:lnTo>
                <a:lnTo>
                  <a:pt x="222" y="251"/>
                </a:lnTo>
                <a:lnTo>
                  <a:pt x="224" y="249"/>
                </a:lnTo>
                <a:lnTo>
                  <a:pt x="228" y="246"/>
                </a:lnTo>
                <a:lnTo>
                  <a:pt x="231" y="244"/>
                </a:lnTo>
                <a:lnTo>
                  <a:pt x="233" y="242"/>
                </a:lnTo>
                <a:lnTo>
                  <a:pt x="237" y="240"/>
                </a:lnTo>
                <a:lnTo>
                  <a:pt x="240" y="238"/>
                </a:lnTo>
                <a:lnTo>
                  <a:pt x="244" y="235"/>
                </a:lnTo>
                <a:lnTo>
                  <a:pt x="246" y="232"/>
                </a:lnTo>
                <a:lnTo>
                  <a:pt x="250" y="229"/>
                </a:lnTo>
                <a:lnTo>
                  <a:pt x="252" y="227"/>
                </a:lnTo>
                <a:lnTo>
                  <a:pt x="257" y="224"/>
                </a:lnTo>
                <a:lnTo>
                  <a:pt x="260" y="223"/>
                </a:lnTo>
                <a:lnTo>
                  <a:pt x="263" y="221"/>
                </a:lnTo>
                <a:lnTo>
                  <a:pt x="266" y="218"/>
                </a:lnTo>
                <a:lnTo>
                  <a:pt x="270" y="215"/>
                </a:lnTo>
                <a:lnTo>
                  <a:pt x="272" y="212"/>
                </a:lnTo>
                <a:lnTo>
                  <a:pt x="277" y="211"/>
                </a:lnTo>
                <a:lnTo>
                  <a:pt x="280" y="209"/>
                </a:lnTo>
                <a:lnTo>
                  <a:pt x="283" y="206"/>
                </a:lnTo>
                <a:lnTo>
                  <a:pt x="287" y="205"/>
                </a:lnTo>
                <a:lnTo>
                  <a:pt x="290" y="202"/>
                </a:lnTo>
                <a:lnTo>
                  <a:pt x="294" y="200"/>
                </a:lnTo>
                <a:lnTo>
                  <a:pt x="298" y="199"/>
                </a:lnTo>
                <a:lnTo>
                  <a:pt x="301" y="195"/>
                </a:lnTo>
                <a:lnTo>
                  <a:pt x="305" y="194"/>
                </a:lnTo>
                <a:lnTo>
                  <a:pt x="307" y="192"/>
                </a:lnTo>
                <a:lnTo>
                  <a:pt x="312" y="189"/>
                </a:lnTo>
                <a:lnTo>
                  <a:pt x="316" y="188"/>
                </a:lnTo>
                <a:lnTo>
                  <a:pt x="319" y="185"/>
                </a:lnTo>
                <a:lnTo>
                  <a:pt x="323" y="184"/>
                </a:lnTo>
                <a:lnTo>
                  <a:pt x="328" y="182"/>
                </a:lnTo>
                <a:lnTo>
                  <a:pt x="330" y="179"/>
                </a:lnTo>
                <a:lnTo>
                  <a:pt x="334" y="177"/>
                </a:lnTo>
                <a:lnTo>
                  <a:pt x="338" y="176"/>
                </a:lnTo>
                <a:lnTo>
                  <a:pt x="341" y="175"/>
                </a:lnTo>
                <a:lnTo>
                  <a:pt x="346" y="172"/>
                </a:lnTo>
                <a:lnTo>
                  <a:pt x="350" y="171"/>
                </a:lnTo>
                <a:lnTo>
                  <a:pt x="354" y="169"/>
                </a:lnTo>
                <a:lnTo>
                  <a:pt x="357" y="167"/>
                </a:lnTo>
                <a:lnTo>
                  <a:pt x="361" y="166"/>
                </a:lnTo>
                <a:lnTo>
                  <a:pt x="366" y="165"/>
                </a:lnTo>
                <a:lnTo>
                  <a:pt x="369" y="161"/>
                </a:lnTo>
                <a:lnTo>
                  <a:pt x="374" y="160"/>
                </a:lnTo>
                <a:lnTo>
                  <a:pt x="378" y="159"/>
                </a:lnTo>
                <a:lnTo>
                  <a:pt x="383" y="158"/>
                </a:lnTo>
                <a:lnTo>
                  <a:pt x="386" y="155"/>
                </a:lnTo>
                <a:lnTo>
                  <a:pt x="390" y="154"/>
                </a:lnTo>
                <a:lnTo>
                  <a:pt x="394" y="153"/>
                </a:lnTo>
                <a:lnTo>
                  <a:pt x="400" y="152"/>
                </a:lnTo>
                <a:lnTo>
                  <a:pt x="404" y="150"/>
                </a:lnTo>
                <a:lnTo>
                  <a:pt x="407" y="149"/>
                </a:lnTo>
                <a:lnTo>
                  <a:pt x="411" y="148"/>
                </a:lnTo>
                <a:lnTo>
                  <a:pt x="416" y="147"/>
                </a:lnTo>
                <a:lnTo>
                  <a:pt x="421" y="144"/>
                </a:lnTo>
                <a:lnTo>
                  <a:pt x="424" y="143"/>
                </a:lnTo>
                <a:lnTo>
                  <a:pt x="429" y="142"/>
                </a:lnTo>
                <a:lnTo>
                  <a:pt x="433" y="141"/>
                </a:lnTo>
                <a:lnTo>
                  <a:pt x="438" y="139"/>
                </a:lnTo>
                <a:lnTo>
                  <a:pt x="442" y="138"/>
                </a:lnTo>
                <a:lnTo>
                  <a:pt x="446" y="137"/>
                </a:lnTo>
                <a:lnTo>
                  <a:pt x="451" y="136"/>
                </a:lnTo>
                <a:lnTo>
                  <a:pt x="456" y="135"/>
                </a:lnTo>
                <a:lnTo>
                  <a:pt x="461" y="135"/>
                </a:lnTo>
                <a:lnTo>
                  <a:pt x="464" y="133"/>
                </a:lnTo>
                <a:lnTo>
                  <a:pt x="469" y="132"/>
                </a:lnTo>
                <a:lnTo>
                  <a:pt x="474" y="131"/>
                </a:lnTo>
                <a:lnTo>
                  <a:pt x="479" y="131"/>
                </a:lnTo>
                <a:lnTo>
                  <a:pt x="483" y="130"/>
                </a:lnTo>
                <a:lnTo>
                  <a:pt x="488" y="129"/>
                </a:lnTo>
                <a:lnTo>
                  <a:pt x="494" y="126"/>
                </a:lnTo>
                <a:lnTo>
                  <a:pt x="497" y="126"/>
                </a:lnTo>
                <a:lnTo>
                  <a:pt x="502" y="125"/>
                </a:lnTo>
                <a:lnTo>
                  <a:pt x="508" y="125"/>
                </a:lnTo>
                <a:lnTo>
                  <a:pt x="512" y="124"/>
                </a:lnTo>
                <a:lnTo>
                  <a:pt x="517" y="124"/>
                </a:lnTo>
                <a:lnTo>
                  <a:pt x="522" y="122"/>
                </a:lnTo>
                <a:lnTo>
                  <a:pt x="527" y="122"/>
                </a:lnTo>
                <a:lnTo>
                  <a:pt x="531" y="121"/>
                </a:lnTo>
                <a:lnTo>
                  <a:pt x="536" y="121"/>
                </a:lnTo>
                <a:lnTo>
                  <a:pt x="541" y="120"/>
                </a:lnTo>
                <a:lnTo>
                  <a:pt x="547" y="120"/>
                </a:lnTo>
                <a:lnTo>
                  <a:pt x="552" y="119"/>
                </a:lnTo>
                <a:lnTo>
                  <a:pt x="556" y="119"/>
                </a:lnTo>
                <a:lnTo>
                  <a:pt x="562" y="119"/>
                </a:lnTo>
                <a:lnTo>
                  <a:pt x="567" y="118"/>
                </a:lnTo>
                <a:lnTo>
                  <a:pt x="572" y="118"/>
                </a:lnTo>
                <a:lnTo>
                  <a:pt x="576" y="118"/>
                </a:lnTo>
                <a:lnTo>
                  <a:pt x="583" y="118"/>
                </a:lnTo>
                <a:lnTo>
                  <a:pt x="587" y="118"/>
                </a:lnTo>
                <a:lnTo>
                  <a:pt x="592" y="116"/>
                </a:lnTo>
                <a:lnTo>
                  <a:pt x="598" y="116"/>
                </a:lnTo>
                <a:lnTo>
                  <a:pt x="602" y="116"/>
                </a:lnTo>
                <a:lnTo>
                  <a:pt x="602" y="0"/>
                </a:lnTo>
                <a:lnTo>
                  <a:pt x="863" y="143"/>
                </a:lnTo>
                <a:lnTo>
                  <a:pt x="602" y="286"/>
                </a:lnTo>
                <a:lnTo>
                  <a:pt x="602" y="171"/>
                </a:lnTo>
                <a:close/>
              </a:path>
            </a:pathLst>
          </a:custGeom>
          <a:solidFill>
            <a:srgbClr val="A5A5A5"/>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11"/>
          <p:cNvSpPr/>
          <p:nvPr/>
        </p:nvSpPr>
        <p:spPr bwMode="auto">
          <a:xfrm>
            <a:off x="6026522" y="2070585"/>
            <a:ext cx="1370013" cy="1265238"/>
          </a:xfrm>
          <a:custGeom>
            <a:avLst/>
            <a:gdLst>
              <a:gd name="T0" fmla="*/ 570 w 863"/>
              <a:gd name="T1" fmla="*/ 625 h 797"/>
              <a:gd name="T2" fmla="*/ 533 w 863"/>
              <a:gd name="T3" fmla="*/ 622 h 797"/>
              <a:gd name="T4" fmla="*/ 497 w 863"/>
              <a:gd name="T5" fmla="*/ 617 h 797"/>
              <a:gd name="T6" fmla="*/ 465 w 863"/>
              <a:gd name="T7" fmla="*/ 608 h 797"/>
              <a:gd name="T8" fmla="*/ 432 w 863"/>
              <a:gd name="T9" fmla="*/ 601 h 797"/>
              <a:gd name="T10" fmla="*/ 402 w 863"/>
              <a:gd name="T11" fmla="*/ 590 h 797"/>
              <a:gd name="T12" fmla="*/ 371 w 863"/>
              <a:gd name="T13" fmla="*/ 578 h 797"/>
              <a:gd name="T14" fmla="*/ 344 w 863"/>
              <a:gd name="T15" fmla="*/ 565 h 797"/>
              <a:gd name="T16" fmla="*/ 317 w 863"/>
              <a:gd name="T17" fmla="*/ 550 h 797"/>
              <a:gd name="T18" fmla="*/ 294 w 863"/>
              <a:gd name="T19" fmla="*/ 533 h 797"/>
              <a:gd name="T20" fmla="*/ 271 w 863"/>
              <a:gd name="T21" fmla="*/ 516 h 797"/>
              <a:gd name="T22" fmla="*/ 249 w 863"/>
              <a:gd name="T23" fmla="*/ 498 h 797"/>
              <a:gd name="T24" fmla="*/ 227 w 863"/>
              <a:gd name="T25" fmla="*/ 479 h 797"/>
              <a:gd name="T26" fmla="*/ 209 w 863"/>
              <a:gd name="T27" fmla="*/ 458 h 797"/>
              <a:gd name="T28" fmla="*/ 191 w 863"/>
              <a:gd name="T29" fmla="*/ 436 h 797"/>
              <a:gd name="T30" fmla="*/ 174 w 863"/>
              <a:gd name="T31" fmla="*/ 414 h 797"/>
              <a:gd name="T32" fmla="*/ 159 w 863"/>
              <a:gd name="T33" fmla="*/ 390 h 797"/>
              <a:gd name="T34" fmla="*/ 145 w 863"/>
              <a:gd name="T35" fmla="*/ 367 h 797"/>
              <a:gd name="T36" fmla="*/ 131 w 863"/>
              <a:gd name="T37" fmla="*/ 343 h 797"/>
              <a:gd name="T38" fmla="*/ 119 w 863"/>
              <a:gd name="T39" fmla="*/ 316 h 797"/>
              <a:gd name="T40" fmla="*/ 108 w 863"/>
              <a:gd name="T41" fmla="*/ 291 h 797"/>
              <a:gd name="T42" fmla="*/ 98 w 863"/>
              <a:gd name="T43" fmla="*/ 264 h 797"/>
              <a:gd name="T44" fmla="*/ 90 w 863"/>
              <a:gd name="T45" fmla="*/ 237 h 797"/>
              <a:gd name="T46" fmla="*/ 81 w 863"/>
              <a:gd name="T47" fmla="*/ 209 h 797"/>
              <a:gd name="T48" fmla="*/ 75 w 863"/>
              <a:gd name="T49" fmla="*/ 183 h 797"/>
              <a:gd name="T50" fmla="*/ 68 w 863"/>
              <a:gd name="T51" fmla="*/ 155 h 797"/>
              <a:gd name="T52" fmla="*/ 64 w 863"/>
              <a:gd name="T53" fmla="*/ 128 h 797"/>
              <a:gd name="T54" fmla="*/ 60 w 863"/>
              <a:gd name="T55" fmla="*/ 99 h 797"/>
              <a:gd name="T56" fmla="*/ 58 w 863"/>
              <a:gd name="T57" fmla="*/ 71 h 797"/>
              <a:gd name="T58" fmla="*/ 56 w 863"/>
              <a:gd name="T59" fmla="*/ 45 h 797"/>
              <a:gd name="T60" fmla="*/ 56 w 863"/>
              <a:gd name="T61" fmla="*/ 17 h 797"/>
              <a:gd name="T62" fmla="*/ 1 w 863"/>
              <a:gd name="T63" fmla="*/ 8 h 797"/>
              <a:gd name="T64" fmla="*/ 1 w 863"/>
              <a:gd name="T65" fmla="*/ 36 h 797"/>
              <a:gd name="T66" fmla="*/ 2 w 863"/>
              <a:gd name="T67" fmla="*/ 65 h 797"/>
              <a:gd name="T68" fmla="*/ 4 w 863"/>
              <a:gd name="T69" fmla="*/ 96 h 797"/>
              <a:gd name="T70" fmla="*/ 8 w 863"/>
              <a:gd name="T71" fmla="*/ 123 h 797"/>
              <a:gd name="T72" fmla="*/ 13 w 863"/>
              <a:gd name="T73" fmla="*/ 154 h 797"/>
              <a:gd name="T74" fmla="*/ 19 w 863"/>
              <a:gd name="T75" fmla="*/ 184 h 797"/>
              <a:gd name="T76" fmla="*/ 25 w 863"/>
              <a:gd name="T77" fmla="*/ 212 h 797"/>
              <a:gd name="T78" fmla="*/ 34 w 863"/>
              <a:gd name="T79" fmla="*/ 242 h 797"/>
              <a:gd name="T80" fmla="*/ 42 w 863"/>
              <a:gd name="T81" fmla="*/ 271 h 797"/>
              <a:gd name="T82" fmla="*/ 53 w 863"/>
              <a:gd name="T83" fmla="*/ 299 h 797"/>
              <a:gd name="T84" fmla="*/ 64 w 863"/>
              <a:gd name="T85" fmla="*/ 328 h 797"/>
              <a:gd name="T86" fmla="*/ 76 w 863"/>
              <a:gd name="T87" fmla="*/ 355 h 797"/>
              <a:gd name="T88" fmla="*/ 91 w 863"/>
              <a:gd name="T89" fmla="*/ 383 h 797"/>
              <a:gd name="T90" fmla="*/ 107 w 863"/>
              <a:gd name="T91" fmla="*/ 409 h 797"/>
              <a:gd name="T92" fmla="*/ 124 w 863"/>
              <a:gd name="T93" fmla="*/ 436 h 797"/>
              <a:gd name="T94" fmla="*/ 140 w 863"/>
              <a:gd name="T95" fmla="*/ 460 h 797"/>
              <a:gd name="T96" fmla="*/ 160 w 863"/>
              <a:gd name="T97" fmla="*/ 486 h 797"/>
              <a:gd name="T98" fmla="*/ 181 w 863"/>
              <a:gd name="T99" fmla="*/ 509 h 797"/>
              <a:gd name="T100" fmla="*/ 203 w 863"/>
              <a:gd name="T101" fmla="*/ 531 h 797"/>
              <a:gd name="T102" fmla="*/ 227 w 863"/>
              <a:gd name="T103" fmla="*/ 551 h 797"/>
              <a:gd name="T104" fmla="*/ 253 w 863"/>
              <a:gd name="T105" fmla="*/ 571 h 797"/>
              <a:gd name="T106" fmla="*/ 278 w 863"/>
              <a:gd name="T107" fmla="*/ 589 h 797"/>
              <a:gd name="T108" fmla="*/ 308 w 863"/>
              <a:gd name="T109" fmla="*/ 606 h 797"/>
              <a:gd name="T110" fmla="*/ 337 w 863"/>
              <a:gd name="T111" fmla="*/ 622 h 797"/>
              <a:gd name="T112" fmla="*/ 369 w 863"/>
              <a:gd name="T113" fmla="*/ 636 h 797"/>
              <a:gd name="T114" fmla="*/ 403 w 863"/>
              <a:gd name="T115" fmla="*/ 649 h 797"/>
              <a:gd name="T116" fmla="*/ 437 w 863"/>
              <a:gd name="T117" fmla="*/ 659 h 797"/>
              <a:gd name="T118" fmla="*/ 473 w 863"/>
              <a:gd name="T119" fmla="*/ 668 h 797"/>
              <a:gd name="T120" fmla="*/ 511 w 863"/>
              <a:gd name="T121" fmla="*/ 674 h 797"/>
              <a:gd name="T122" fmla="*/ 550 w 863"/>
              <a:gd name="T123" fmla="*/ 679 h 797"/>
              <a:gd name="T124" fmla="*/ 593 w 863"/>
              <a:gd name="T125" fmla="*/ 682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3" h="797">
                <a:moveTo>
                  <a:pt x="601" y="626"/>
                </a:moveTo>
                <a:lnTo>
                  <a:pt x="599" y="626"/>
                </a:lnTo>
                <a:lnTo>
                  <a:pt x="595" y="626"/>
                </a:lnTo>
                <a:lnTo>
                  <a:pt x="590" y="626"/>
                </a:lnTo>
                <a:lnTo>
                  <a:pt x="584" y="626"/>
                </a:lnTo>
                <a:lnTo>
                  <a:pt x="579" y="626"/>
                </a:lnTo>
                <a:lnTo>
                  <a:pt x="576" y="625"/>
                </a:lnTo>
                <a:lnTo>
                  <a:pt x="570" y="625"/>
                </a:lnTo>
                <a:lnTo>
                  <a:pt x="565" y="625"/>
                </a:lnTo>
                <a:lnTo>
                  <a:pt x="561" y="625"/>
                </a:lnTo>
                <a:lnTo>
                  <a:pt x="556" y="624"/>
                </a:lnTo>
                <a:lnTo>
                  <a:pt x="551" y="624"/>
                </a:lnTo>
                <a:lnTo>
                  <a:pt x="546" y="623"/>
                </a:lnTo>
                <a:lnTo>
                  <a:pt x="543" y="623"/>
                </a:lnTo>
                <a:lnTo>
                  <a:pt x="538" y="623"/>
                </a:lnTo>
                <a:lnTo>
                  <a:pt x="533" y="622"/>
                </a:lnTo>
                <a:lnTo>
                  <a:pt x="528" y="622"/>
                </a:lnTo>
                <a:lnTo>
                  <a:pt x="525" y="620"/>
                </a:lnTo>
                <a:lnTo>
                  <a:pt x="520" y="620"/>
                </a:lnTo>
                <a:lnTo>
                  <a:pt x="515" y="619"/>
                </a:lnTo>
                <a:lnTo>
                  <a:pt x="510" y="619"/>
                </a:lnTo>
                <a:lnTo>
                  <a:pt x="506" y="618"/>
                </a:lnTo>
                <a:lnTo>
                  <a:pt x="503" y="618"/>
                </a:lnTo>
                <a:lnTo>
                  <a:pt x="497" y="617"/>
                </a:lnTo>
                <a:lnTo>
                  <a:pt x="493" y="616"/>
                </a:lnTo>
                <a:lnTo>
                  <a:pt x="489" y="616"/>
                </a:lnTo>
                <a:lnTo>
                  <a:pt x="486" y="614"/>
                </a:lnTo>
                <a:lnTo>
                  <a:pt x="479" y="613"/>
                </a:lnTo>
                <a:lnTo>
                  <a:pt x="476" y="613"/>
                </a:lnTo>
                <a:lnTo>
                  <a:pt x="472" y="612"/>
                </a:lnTo>
                <a:lnTo>
                  <a:pt x="469" y="611"/>
                </a:lnTo>
                <a:lnTo>
                  <a:pt x="465" y="608"/>
                </a:lnTo>
                <a:lnTo>
                  <a:pt x="459" y="608"/>
                </a:lnTo>
                <a:lnTo>
                  <a:pt x="455" y="607"/>
                </a:lnTo>
                <a:lnTo>
                  <a:pt x="451" y="606"/>
                </a:lnTo>
                <a:lnTo>
                  <a:pt x="448" y="605"/>
                </a:lnTo>
                <a:lnTo>
                  <a:pt x="443" y="603"/>
                </a:lnTo>
                <a:lnTo>
                  <a:pt x="439" y="602"/>
                </a:lnTo>
                <a:lnTo>
                  <a:pt x="436" y="602"/>
                </a:lnTo>
                <a:lnTo>
                  <a:pt x="432" y="601"/>
                </a:lnTo>
                <a:lnTo>
                  <a:pt x="427" y="600"/>
                </a:lnTo>
                <a:lnTo>
                  <a:pt x="423" y="599"/>
                </a:lnTo>
                <a:lnTo>
                  <a:pt x="420" y="597"/>
                </a:lnTo>
                <a:lnTo>
                  <a:pt x="416" y="596"/>
                </a:lnTo>
                <a:lnTo>
                  <a:pt x="412" y="595"/>
                </a:lnTo>
                <a:lnTo>
                  <a:pt x="408" y="594"/>
                </a:lnTo>
                <a:lnTo>
                  <a:pt x="404" y="593"/>
                </a:lnTo>
                <a:lnTo>
                  <a:pt x="402" y="590"/>
                </a:lnTo>
                <a:lnTo>
                  <a:pt x="398" y="588"/>
                </a:lnTo>
                <a:lnTo>
                  <a:pt x="394" y="586"/>
                </a:lnTo>
                <a:lnTo>
                  <a:pt x="389" y="585"/>
                </a:lnTo>
                <a:lnTo>
                  <a:pt x="386" y="584"/>
                </a:lnTo>
                <a:lnTo>
                  <a:pt x="383" y="583"/>
                </a:lnTo>
                <a:lnTo>
                  <a:pt x="380" y="582"/>
                </a:lnTo>
                <a:lnTo>
                  <a:pt x="376" y="580"/>
                </a:lnTo>
                <a:lnTo>
                  <a:pt x="371" y="578"/>
                </a:lnTo>
                <a:lnTo>
                  <a:pt x="369" y="577"/>
                </a:lnTo>
                <a:lnTo>
                  <a:pt x="365" y="576"/>
                </a:lnTo>
                <a:lnTo>
                  <a:pt x="361" y="573"/>
                </a:lnTo>
                <a:lnTo>
                  <a:pt x="359" y="571"/>
                </a:lnTo>
                <a:lnTo>
                  <a:pt x="354" y="569"/>
                </a:lnTo>
                <a:lnTo>
                  <a:pt x="352" y="568"/>
                </a:lnTo>
                <a:lnTo>
                  <a:pt x="348" y="566"/>
                </a:lnTo>
                <a:lnTo>
                  <a:pt x="344" y="565"/>
                </a:lnTo>
                <a:lnTo>
                  <a:pt x="342" y="563"/>
                </a:lnTo>
                <a:lnTo>
                  <a:pt x="337" y="561"/>
                </a:lnTo>
                <a:lnTo>
                  <a:pt x="335" y="560"/>
                </a:lnTo>
                <a:lnTo>
                  <a:pt x="331" y="557"/>
                </a:lnTo>
                <a:lnTo>
                  <a:pt x="328" y="555"/>
                </a:lnTo>
                <a:lnTo>
                  <a:pt x="325" y="554"/>
                </a:lnTo>
                <a:lnTo>
                  <a:pt x="322" y="551"/>
                </a:lnTo>
                <a:lnTo>
                  <a:pt x="317" y="550"/>
                </a:lnTo>
                <a:lnTo>
                  <a:pt x="315" y="548"/>
                </a:lnTo>
                <a:lnTo>
                  <a:pt x="313" y="546"/>
                </a:lnTo>
                <a:lnTo>
                  <a:pt x="309" y="544"/>
                </a:lnTo>
                <a:lnTo>
                  <a:pt x="307" y="543"/>
                </a:lnTo>
                <a:lnTo>
                  <a:pt x="304" y="540"/>
                </a:lnTo>
                <a:lnTo>
                  <a:pt x="299" y="537"/>
                </a:lnTo>
                <a:lnTo>
                  <a:pt x="297" y="536"/>
                </a:lnTo>
                <a:lnTo>
                  <a:pt x="294" y="533"/>
                </a:lnTo>
                <a:lnTo>
                  <a:pt x="291" y="532"/>
                </a:lnTo>
                <a:lnTo>
                  <a:pt x="288" y="529"/>
                </a:lnTo>
                <a:lnTo>
                  <a:pt x="286" y="527"/>
                </a:lnTo>
                <a:lnTo>
                  <a:pt x="282" y="526"/>
                </a:lnTo>
                <a:lnTo>
                  <a:pt x="278" y="523"/>
                </a:lnTo>
                <a:lnTo>
                  <a:pt x="276" y="521"/>
                </a:lnTo>
                <a:lnTo>
                  <a:pt x="274" y="519"/>
                </a:lnTo>
                <a:lnTo>
                  <a:pt x="271" y="516"/>
                </a:lnTo>
                <a:lnTo>
                  <a:pt x="269" y="514"/>
                </a:lnTo>
                <a:lnTo>
                  <a:pt x="265" y="513"/>
                </a:lnTo>
                <a:lnTo>
                  <a:pt x="261" y="510"/>
                </a:lnTo>
                <a:lnTo>
                  <a:pt x="259" y="508"/>
                </a:lnTo>
                <a:lnTo>
                  <a:pt x="257" y="505"/>
                </a:lnTo>
                <a:lnTo>
                  <a:pt x="254" y="503"/>
                </a:lnTo>
                <a:lnTo>
                  <a:pt x="252" y="500"/>
                </a:lnTo>
                <a:lnTo>
                  <a:pt x="249" y="498"/>
                </a:lnTo>
                <a:lnTo>
                  <a:pt x="246" y="496"/>
                </a:lnTo>
                <a:lnTo>
                  <a:pt x="243" y="493"/>
                </a:lnTo>
                <a:lnTo>
                  <a:pt x="241" y="491"/>
                </a:lnTo>
                <a:lnTo>
                  <a:pt x="238" y="488"/>
                </a:lnTo>
                <a:lnTo>
                  <a:pt x="236" y="486"/>
                </a:lnTo>
                <a:lnTo>
                  <a:pt x="233" y="485"/>
                </a:lnTo>
                <a:lnTo>
                  <a:pt x="230" y="481"/>
                </a:lnTo>
                <a:lnTo>
                  <a:pt x="227" y="479"/>
                </a:lnTo>
                <a:lnTo>
                  <a:pt x="225" y="476"/>
                </a:lnTo>
                <a:lnTo>
                  <a:pt x="224" y="474"/>
                </a:lnTo>
                <a:lnTo>
                  <a:pt x="221" y="471"/>
                </a:lnTo>
                <a:lnTo>
                  <a:pt x="219" y="469"/>
                </a:lnTo>
                <a:lnTo>
                  <a:pt x="216" y="465"/>
                </a:lnTo>
                <a:lnTo>
                  <a:pt x="214" y="463"/>
                </a:lnTo>
                <a:lnTo>
                  <a:pt x="210" y="460"/>
                </a:lnTo>
                <a:lnTo>
                  <a:pt x="209" y="458"/>
                </a:lnTo>
                <a:lnTo>
                  <a:pt x="207" y="456"/>
                </a:lnTo>
                <a:lnTo>
                  <a:pt x="204" y="453"/>
                </a:lnTo>
                <a:lnTo>
                  <a:pt x="202" y="451"/>
                </a:lnTo>
                <a:lnTo>
                  <a:pt x="201" y="447"/>
                </a:lnTo>
                <a:lnTo>
                  <a:pt x="198" y="445"/>
                </a:lnTo>
                <a:lnTo>
                  <a:pt x="196" y="442"/>
                </a:lnTo>
                <a:lnTo>
                  <a:pt x="192" y="439"/>
                </a:lnTo>
                <a:lnTo>
                  <a:pt x="191" y="436"/>
                </a:lnTo>
                <a:lnTo>
                  <a:pt x="188" y="434"/>
                </a:lnTo>
                <a:lnTo>
                  <a:pt x="186" y="430"/>
                </a:lnTo>
                <a:lnTo>
                  <a:pt x="185" y="428"/>
                </a:lnTo>
                <a:lnTo>
                  <a:pt x="182" y="425"/>
                </a:lnTo>
                <a:lnTo>
                  <a:pt x="181" y="423"/>
                </a:lnTo>
                <a:lnTo>
                  <a:pt x="179" y="419"/>
                </a:lnTo>
                <a:lnTo>
                  <a:pt x="175" y="417"/>
                </a:lnTo>
                <a:lnTo>
                  <a:pt x="174" y="414"/>
                </a:lnTo>
                <a:lnTo>
                  <a:pt x="171" y="411"/>
                </a:lnTo>
                <a:lnTo>
                  <a:pt x="170" y="408"/>
                </a:lnTo>
                <a:lnTo>
                  <a:pt x="168" y="405"/>
                </a:lnTo>
                <a:lnTo>
                  <a:pt x="166" y="402"/>
                </a:lnTo>
                <a:lnTo>
                  <a:pt x="164" y="400"/>
                </a:lnTo>
                <a:lnTo>
                  <a:pt x="163" y="397"/>
                </a:lnTo>
                <a:lnTo>
                  <a:pt x="160" y="393"/>
                </a:lnTo>
                <a:lnTo>
                  <a:pt x="159" y="390"/>
                </a:lnTo>
                <a:lnTo>
                  <a:pt x="157" y="388"/>
                </a:lnTo>
                <a:lnTo>
                  <a:pt x="154" y="385"/>
                </a:lnTo>
                <a:lnTo>
                  <a:pt x="153" y="382"/>
                </a:lnTo>
                <a:lnTo>
                  <a:pt x="151" y="379"/>
                </a:lnTo>
                <a:lnTo>
                  <a:pt x="149" y="376"/>
                </a:lnTo>
                <a:lnTo>
                  <a:pt x="148" y="372"/>
                </a:lnTo>
                <a:lnTo>
                  <a:pt x="146" y="369"/>
                </a:lnTo>
                <a:lnTo>
                  <a:pt x="145" y="367"/>
                </a:lnTo>
                <a:lnTo>
                  <a:pt x="143" y="363"/>
                </a:lnTo>
                <a:lnTo>
                  <a:pt x="140" y="361"/>
                </a:lnTo>
                <a:lnTo>
                  <a:pt x="138" y="356"/>
                </a:lnTo>
                <a:lnTo>
                  <a:pt x="137" y="354"/>
                </a:lnTo>
                <a:lnTo>
                  <a:pt x="135" y="351"/>
                </a:lnTo>
                <a:lnTo>
                  <a:pt x="134" y="348"/>
                </a:lnTo>
                <a:lnTo>
                  <a:pt x="132" y="345"/>
                </a:lnTo>
                <a:lnTo>
                  <a:pt x="131" y="343"/>
                </a:lnTo>
                <a:lnTo>
                  <a:pt x="130" y="338"/>
                </a:lnTo>
                <a:lnTo>
                  <a:pt x="127" y="336"/>
                </a:lnTo>
                <a:lnTo>
                  <a:pt x="126" y="332"/>
                </a:lnTo>
                <a:lnTo>
                  <a:pt x="125" y="329"/>
                </a:lnTo>
                <a:lnTo>
                  <a:pt x="124" y="326"/>
                </a:lnTo>
                <a:lnTo>
                  <a:pt x="121" y="322"/>
                </a:lnTo>
                <a:lnTo>
                  <a:pt x="120" y="319"/>
                </a:lnTo>
                <a:lnTo>
                  <a:pt x="119" y="316"/>
                </a:lnTo>
                <a:lnTo>
                  <a:pt x="116" y="313"/>
                </a:lnTo>
                <a:lnTo>
                  <a:pt x="115" y="310"/>
                </a:lnTo>
                <a:lnTo>
                  <a:pt x="114" y="308"/>
                </a:lnTo>
                <a:lnTo>
                  <a:pt x="113" y="303"/>
                </a:lnTo>
                <a:lnTo>
                  <a:pt x="112" y="300"/>
                </a:lnTo>
                <a:lnTo>
                  <a:pt x="110" y="297"/>
                </a:lnTo>
                <a:lnTo>
                  <a:pt x="109" y="294"/>
                </a:lnTo>
                <a:lnTo>
                  <a:pt x="108" y="291"/>
                </a:lnTo>
                <a:lnTo>
                  <a:pt x="107" y="286"/>
                </a:lnTo>
                <a:lnTo>
                  <a:pt x="106" y="283"/>
                </a:lnTo>
                <a:lnTo>
                  <a:pt x="103" y="280"/>
                </a:lnTo>
                <a:lnTo>
                  <a:pt x="102" y="277"/>
                </a:lnTo>
                <a:lnTo>
                  <a:pt x="101" y="274"/>
                </a:lnTo>
                <a:lnTo>
                  <a:pt x="99" y="271"/>
                </a:lnTo>
                <a:lnTo>
                  <a:pt x="98" y="266"/>
                </a:lnTo>
                <a:lnTo>
                  <a:pt x="98" y="264"/>
                </a:lnTo>
                <a:lnTo>
                  <a:pt x="97" y="260"/>
                </a:lnTo>
                <a:lnTo>
                  <a:pt x="96" y="258"/>
                </a:lnTo>
                <a:lnTo>
                  <a:pt x="95" y="254"/>
                </a:lnTo>
                <a:lnTo>
                  <a:pt x="93" y="249"/>
                </a:lnTo>
                <a:lnTo>
                  <a:pt x="92" y="247"/>
                </a:lnTo>
                <a:lnTo>
                  <a:pt x="91" y="243"/>
                </a:lnTo>
                <a:lnTo>
                  <a:pt x="91" y="241"/>
                </a:lnTo>
                <a:lnTo>
                  <a:pt x="90" y="237"/>
                </a:lnTo>
                <a:lnTo>
                  <a:pt x="88" y="233"/>
                </a:lnTo>
                <a:lnTo>
                  <a:pt x="86" y="230"/>
                </a:lnTo>
                <a:lnTo>
                  <a:pt x="85" y="226"/>
                </a:lnTo>
                <a:lnTo>
                  <a:pt x="85" y="224"/>
                </a:lnTo>
                <a:lnTo>
                  <a:pt x="84" y="220"/>
                </a:lnTo>
                <a:lnTo>
                  <a:pt x="82" y="216"/>
                </a:lnTo>
                <a:lnTo>
                  <a:pt x="82" y="213"/>
                </a:lnTo>
                <a:lnTo>
                  <a:pt x="81" y="209"/>
                </a:lnTo>
                <a:lnTo>
                  <a:pt x="80" y="207"/>
                </a:lnTo>
                <a:lnTo>
                  <a:pt x="79" y="203"/>
                </a:lnTo>
                <a:lnTo>
                  <a:pt x="79" y="200"/>
                </a:lnTo>
                <a:lnTo>
                  <a:pt x="78" y="196"/>
                </a:lnTo>
                <a:lnTo>
                  <a:pt x="78" y="193"/>
                </a:lnTo>
                <a:lnTo>
                  <a:pt x="76" y="189"/>
                </a:lnTo>
                <a:lnTo>
                  <a:pt x="75" y="186"/>
                </a:lnTo>
                <a:lnTo>
                  <a:pt x="75" y="183"/>
                </a:lnTo>
                <a:lnTo>
                  <a:pt x="74" y="178"/>
                </a:lnTo>
                <a:lnTo>
                  <a:pt x="74" y="176"/>
                </a:lnTo>
                <a:lnTo>
                  <a:pt x="73" y="172"/>
                </a:lnTo>
                <a:lnTo>
                  <a:pt x="71" y="169"/>
                </a:lnTo>
                <a:lnTo>
                  <a:pt x="71" y="166"/>
                </a:lnTo>
                <a:lnTo>
                  <a:pt x="70" y="161"/>
                </a:lnTo>
                <a:lnTo>
                  <a:pt x="70" y="159"/>
                </a:lnTo>
                <a:lnTo>
                  <a:pt x="68" y="155"/>
                </a:lnTo>
                <a:lnTo>
                  <a:pt x="68" y="151"/>
                </a:lnTo>
                <a:lnTo>
                  <a:pt x="67" y="149"/>
                </a:lnTo>
                <a:lnTo>
                  <a:pt x="67" y="145"/>
                </a:lnTo>
                <a:lnTo>
                  <a:pt x="65" y="140"/>
                </a:lnTo>
                <a:lnTo>
                  <a:pt x="65" y="138"/>
                </a:lnTo>
                <a:lnTo>
                  <a:pt x="65" y="134"/>
                </a:lnTo>
                <a:lnTo>
                  <a:pt x="64" y="131"/>
                </a:lnTo>
                <a:lnTo>
                  <a:pt x="64" y="128"/>
                </a:lnTo>
                <a:lnTo>
                  <a:pt x="63" y="123"/>
                </a:lnTo>
                <a:lnTo>
                  <a:pt x="63" y="120"/>
                </a:lnTo>
                <a:lnTo>
                  <a:pt x="63" y="117"/>
                </a:lnTo>
                <a:lnTo>
                  <a:pt x="62" y="114"/>
                </a:lnTo>
                <a:lnTo>
                  <a:pt x="62" y="110"/>
                </a:lnTo>
                <a:lnTo>
                  <a:pt x="62" y="106"/>
                </a:lnTo>
                <a:lnTo>
                  <a:pt x="60" y="103"/>
                </a:lnTo>
                <a:lnTo>
                  <a:pt x="60" y="99"/>
                </a:lnTo>
                <a:lnTo>
                  <a:pt x="60" y="97"/>
                </a:lnTo>
                <a:lnTo>
                  <a:pt x="59" y="93"/>
                </a:lnTo>
                <a:lnTo>
                  <a:pt x="59" y="88"/>
                </a:lnTo>
                <a:lnTo>
                  <a:pt x="59" y="86"/>
                </a:lnTo>
                <a:lnTo>
                  <a:pt x="58" y="82"/>
                </a:lnTo>
                <a:lnTo>
                  <a:pt x="58" y="80"/>
                </a:lnTo>
                <a:lnTo>
                  <a:pt x="58" y="76"/>
                </a:lnTo>
                <a:lnTo>
                  <a:pt x="58" y="71"/>
                </a:lnTo>
                <a:lnTo>
                  <a:pt x="58" y="69"/>
                </a:lnTo>
                <a:lnTo>
                  <a:pt x="57" y="65"/>
                </a:lnTo>
                <a:lnTo>
                  <a:pt x="57" y="62"/>
                </a:lnTo>
                <a:lnTo>
                  <a:pt x="57" y="59"/>
                </a:lnTo>
                <a:lnTo>
                  <a:pt x="57" y="54"/>
                </a:lnTo>
                <a:lnTo>
                  <a:pt x="57" y="51"/>
                </a:lnTo>
                <a:lnTo>
                  <a:pt x="56" y="48"/>
                </a:lnTo>
                <a:lnTo>
                  <a:pt x="56" y="45"/>
                </a:lnTo>
                <a:lnTo>
                  <a:pt x="56" y="42"/>
                </a:lnTo>
                <a:lnTo>
                  <a:pt x="56" y="39"/>
                </a:lnTo>
                <a:lnTo>
                  <a:pt x="56" y="34"/>
                </a:lnTo>
                <a:lnTo>
                  <a:pt x="56" y="31"/>
                </a:lnTo>
                <a:lnTo>
                  <a:pt x="56" y="28"/>
                </a:lnTo>
                <a:lnTo>
                  <a:pt x="56" y="24"/>
                </a:lnTo>
                <a:lnTo>
                  <a:pt x="56" y="22"/>
                </a:lnTo>
                <a:lnTo>
                  <a:pt x="56" y="17"/>
                </a:lnTo>
                <a:lnTo>
                  <a:pt x="56" y="14"/>
                </a:lnTo>
                <a:lnTo>
                  <a:pt x="54" y="11"/>
                </a:lnTo>
                <a:lnTo>
                  <a:pt x="54" y="8"/>
                </a:lnTo>
                <a:lnTo>
                  <a:pt x="54" y="5"/>
                </a:lnTo>
                <a:lnTo>
                  <a:pt x="54" y="0"/>
                </a:lnTo>
                <a:lnTo>
                  <a:pt x="0" y="0"/>
                </a:lnTo>
                <a:lnTo>
                  <a:pt x="0" y="5"/>
                </a:lnTo>
                <a:lnTo>
                  <a:pt x="1" y="8"/>
                </a:lnTo>
                <a:lnTo>
                  <a:pt x="1" y="12"/>
                </a:lnTo>
                <a:lnTo>
                  <a:pt x="1" y="14"/>
                </a:lnTo>
                <a:lnTo>
                  <a:pt x="1" y="18"/>
                </a:lnTo>
                <a:lnTo>
                  <a:pt x="1" y="23"/>
                </a:lnTo>
                <a:lnTo>
                  <a:pt x="1" y="26"/>
                </a:lnTo>
                <a:lnTo>
                  <a:pt x="1" y="29"/>
                </a:lnTo>
                <a:lnTo>
                  <a:pt x="1" y="33"/>
                </a:lnTo>
                <a:lnTo>
                  <a:pt x="1" y="36"/>
                </a:lnTo>
                <a:lnTo>
                  <a:pt x="1" y="41"/>
                </a:lnTo>
                <a:lnTo>
                  <a:pt x="1" y="45"/>
                </a:lnTo>
                <a:lnTo>
                  <a:pt x="1" y="47"/>
                </a:lnTo>
                <a:lnTo>
                  <a:pt x="2" y="51"/>
                </a:lnTo>
                <a:lnTo>
                  <a:pt x="2" y="54"/>
                </a:lnTo>
                <a:lnTo>
                  <a:pt x="2" y="59"/>
                </a:lnTo>
                <a:lnTo>
                  <a:pt x="2" y="63"/>
                </a:lnTo>
                <a:lnTo>
                  <a:pt x="2" y="65"/>
                </a:lnTo>
                <a:lnTo>
                  <a:pt x="2" y="69"/>
                </a:lnTo>
                <a:lnTo>
                  <a:pt x="3" y="73"/>
                </a:lnTo>
                <a:lnTo>
                  <a:pt x="3" y="77"/>
                </a:lnTo>
                <a:lnTo>
                  <a:pt x="3" y="81"/>
                </a:lnTo>
                <a:lnTo>
                  <a:pt x="3" y="83"/>
                </a:lnTo>
                <a:lnTo>
                  <a:pt x="4" y="87"/>
                </a:lnTo>
                <a:lnTo>
                  <a:pt x="4" y="91"/>
                </a:lnTo>
                <a:lnTo>
                  <a:pt x="4" y="96"/>
                </a:lnTo>
                <a:lnTo>
                  <a:pt x="6" y="99"/>
                </a:lnTo>
                <a:lnTo>
                  <a:pt x="6" y="102"/>
                </a:lnTo>
                <a:lnTo>
                  <a:pt x="6" y="105"/>
                </a:lnTo>
                <a:lnTo>
                  <a:pt x="7" y="110"/>
                </a:lnTo>
                <a:lnTo>
                  <a:pt x="7" y="114"/>
                </a:lnTo>
                <a:lnTo>
                  <a:pt x="7" y="117"/>
                </a:lnTo>
                <a:lnTo>
                  <a:pt x="8" y="121"/>
                </a:lnTo>
                <a:lnTo>
                  <a:pt x="8" y="123"/>
                </a:lnTo>
                <a:lnTo>
                  <a:pt x="8" y="128"/>
                </a:lnTo>
                <a:lnTo>
                  <a:pt x="9" y="132"/>
                </a:lnTo>
                <a:lnTo>
                  <a:pt x="9" y="136"/>
                </a:lnTo>
                <a:lnTo>
                  <a:pt x="11" y="139"/>
                </a:lnTo>
                <a:lnTo>
                  <a:pt x="11" y="143"/>
                </a:lnTo>
                <a:lnTo>
                  <a:pt x="12" y="146"/>
                </a:lnTo>
                <a:lnTo>
                  <a:pt x="12" y="150"/>
                </a:lnTo>
                <a:lnTo>
                  <a:pt x="13" y="154"/>
                </a:lnTo>
                <a:lnTo>
                  <a:pt x="13" y="157"/>
                </a:lnTo>
                <a:lnTo>
                  <a:pt x="15" y="161"/>
                </a:lnTo>
                <a:lnTo>
                  <a:pt x="15" y="166"/>
                </a:lnTo>
                <a:lnTo>
                  <a:pt x="17" y="168"/>
                </a:lnTo>
                <a:lnTo>
                  <a:pt x="17" y="172"/>
                </a:lnTo>
                <a:lnTo>
                  <a:pt x="18" y="176"/>
                </a:lnTo>
                <a:lnTo>
                  <a:pt x="18" y="179"/>
                </a:lnTo>
                <a:lnTo>
                  <a:pt x="19" y="184"/>
                </a:lnTo>
                <a:lnTo>
                  <a:pt x="20" y="188"/>
                </a:lnTo>
                <a:lnTo>
                  <a:pt x="20" y="190"/>
                </a:lnTo>
                <a:lnTo>
                  <a:pt x="21" y="194"/>
                </a:lnTo>
                <a:lnTo>
                  <a:pt x="21" y="197"/>
                </a:lnTo>
                <a:lnTo>
                  <a:pt x="23" y="202"/>
                </a:lnTo>
                <a:lnTo>
                  <a:pt x="24" y="206"/>
                </a:lnTo>
                <a:lnTo>
                  <a:pt x="24" y="209"/>
                </a:lnTo>
                <a:lnTo>
                  <a:pt x="25" y="212"/>
                </a:lnTo>
                <a:lnTo>
                  <a:pt x="26" y="216"/>
                </a:lnTo>
                <a:lnTo>
                  <a:pt x="28" y="220"/>
                </a:lnTo>
                <a:lnTo>
                  <a:pt x="28" y="224"/>
                </a:lnTo>
                <a:lnTo>
                  <a:pt x="29" y="228"/>
                </a:lnTo>
                <a:lnTo>
                  <a:pt x="30" y="230"/>
                </a:lnTo>
                <a:lnTo>
                  <a:pt x="31" y="234"/>
                </a:lnTo>
                <a:lnTo>
                  <a:pt x="31" y="239"/>
                </a:lnTo>
                <a:lnTo>
                  <a:pt x="34" y="242"/>
                </a:lnTo>
                <a:lnTo>
                  <a:pt x="35" y="246"/>
                </a:lnTo>
                <a:lnTo>
                  <a:pt x="36" y="249"/>
                </a:lnTo>
                <a:lnTo>
                  <a:pt x="37" y="253"/>
                </a:lnTo>
                <a:lnTo>
                  <a:pt x="39" y="257"/>
                </a:lnTo>
                <a:lnTo>
                  <a:pt x="39" y="260"/>
                </a:lnTo>
                <a:lnTo>
                  <a:pt x="40" y="264"/>
                </a:lnTo>
                <a:lnTo>
                  <a:pt x="41" y="266"/>
                </a:lnTo>
                <a:lnTo>
                  <a:pt x="42" y="271"/>
                </a:lnTo>
                <a:lnTo>
                  <a:pt x="43" y="275"/>
                </a:lnTo>
                <a:lnTo>
                  <a:pt x="45" y="279"/>
                </a:lnTo>
                <a:lnTo>
                  <a:pt x="46" y="282"/>
                </a:lnTo>
                <a:lnTo>
                  <a:pt x="47" y="285"/>
                </a:lnTo>
                <a:lnTo>
                  <a:pt x="48" y="289"/>
                </a:lnTo>
                <a:lnTo>
                  <a:pt x="50" y="293"/>
                </a:lnTo>
                <a:lnTo>
                  <a:pt x="52" y="297"/>
                </a:lnTo>
                <a:lnTo>
                  <a:pt x="53" y="299"/>
                </a:lnTo>
                <a:lnTo>
                  <a:pt x="54" y="303"/>
                </a:lnTo>
                <a:lnTo>
                  <a:pt x="56" y="308"/>
                </a:lnTo>
                <a:lnTo>
                  <a:pt x="57" y="310"/>
                </a:lnTo>
                <a:lnTo>
                  <a:pt x="58" y="314"/>
                </a:lnTo>
                <a:lnTo>
                  <a:pt x="59" y="317"/>
                </a:lnTo>
                <a:lnTo>
                  <a:pt x="60" y="321"/>
                </a:lnTo>
                <a:lnTo>
                  <a:pt x="63" y="325"/>
                </a:lnTo>
                <a:lnTo>
                  <a:pt x="64" y="328"/>
                </a:lnTo>
                <a:lnTo>
                  <a:pt x="65" y="332"/>
                </a:lnTo>
                <a:lnTo>
                  <a:pt x="67" y="334"/>
                </a:lnTo>
                <a:lnTo>
                  <a:pt x="68" y="338"/>
                </a:lnTo>
                <a:lnTo>
                  <a:pt x="70" y="343"/>
                </a:lnTo>
                <a:lnTo>
                  <a:pt x="73" y="345"/>
                </a:lnTo>
                <a:lnTo>
                  <a:pt x="74" y="349"/>
                </a:lnTo>
                <a:lnTo>
                  <a:pt x="75" y="353"/>
                </a:lnTo>
                <a:lnTo>
                  <a:pt x="76" y="355"/>
                </a:lnTo>
                <a:lnTo>
                  <a:pt x="79" y="359"/>
                </a:lnTo>
                <a:lnTo>
                  <a:pt x="80" y="363"/>
                </a:lnTo>
                <a:lnTo>
                  <a:pt x="81" y="366"/>
                </a:lnTo>
                <a:lnTo>
                  <a:pt x="84" y="369"/>
                </a:lnTo>
                <a:lnTo>
                  <a:pt x="85" y="373"/>
                </a:lnTo>
                <a:lnTo>
                  <a:pt x="86" y="376"/>
                </a:lnTo>
                <a:lnTo>
                  <a:pt x="90" y="380"/>
                </a:lnTo>
                <a:lnTo>
                  <a:pt x="91" y="383"/>
                </a:lnTo>
                <a:lnTo>
                  <a:pt x="92" y="386"/>
                </a:lnTo>
                <a:lnTo>
                  <a:pt x="95" y="390"/>
                </a:lnTo>
                <a:lnTo>
                  <a:pt x="96" y="393"/>
                </a:lnTo>
                <a:lnTo>
                  <a:pt x="98" y="397"/>
                </a:lnTo>
                <a:lnTo>
                  <a:pt x="99" y="400"/>
                </a:lnTo>
                <a:lnTo>
                  <a:pt x="102" y="403"/>
                </a:lnTo>
                <a:lnTo>
                  <a:pt x="103" y="406"/>
                </a:lnTo>
                <a:lnTo>
                  <a:pt x="107" y="409"/>
                </a:lnTo>
                <a:lnTo>
                  <a:pt x="108" y="412"/>
                </a:lnTo>
                <a:lnTo>
                  <a:pt x="110" y="417"/>
                </a:lnTo>
                <a:lnTo>
                  <a:pt x="112" y="419"/>
                </a:lnTo>
                <a:lnTo>
                  <a:pt x="114" y="423"/>
                </a:lnTo>
                <a:lnTo>
                  <a:pt x="116" y="425"/>
                </a:lnTo>
                <a:lnTo>
                  <a:pt x="118" y="429"/>
                </a:lnTo>
                <a:lnTo>
                  <a:pt x="120" y="433"/>
                </a:lnTo>
                <a:lnTo>
                  <a:pt x="124" y="436"/>
                </a:lnTo>
                <a:lnTo>
                  <a:pt x="125" y="439"/>
                </a:lnTo>
                <a:lnTo>
                  <a:pt x="127" y="442"/>
                </a:lnTo>
                <a:lnTo>
                  <a:pt x="130" y="445"/>
                </a:lnTo>
                <a:lnTo>
                  <a:pt x="131" y="449"/>
                </a:lnTo>
                <a:lnTo>
                  <a:pt x="134" y="452"/>
                </a:lnTo>
                <a:lnTo>
                  <a:pt x="136" y="454"/>
                </a:lnTo>
                <a:lnTo>
                  <a:pt x="138" y="458"/>
                </a:lnTo>
                <a:lnTo>
                  <a:pt x="140" y="460"/>
                </a:lnTo>
                <a:lnTo>
                  <a:pt x="143" y="464"/>
                </a:lnTo>
                <a:lnTo>
                  <a:pt x="146" y="468"/>
                </a:lnTo>
                <a:lnTo>
                  <a:pt x="148" y="470"/>
                </a:lnTo>
                <a:lnTo>
                  <a:pt x="151" y="474"/>
                </a:lnTo>
                <a:lnTo>
                  <a:pt x="152" y="476"/>
                </a:lnTo>
                <a:lnTo>
                  <a:pt x="154" y="479"/>
                </a:lnTo>
                <a:lnTo>
                  <a:pt x="157" y="482"/>
                </a:lnTo>
                <a:lnTo>
                  <a:pt x="160" y="486"/>
                </a:lnTo>
                <a:lnTo>
                  <a:pt x="163" y="488"/>
                </a:lnTo>
                <a:lnTo>
                  <a:pt x="165" y="491"/>
                </a:lnTo>
                <a:lnTo>
                  <a:pt x="168" y="494"/>
                </a:lnTo>
                <a:lnTo>
                  <a:pt x="170" y="497"/>
                </a:lnTo>
                <a:lnTo>
                  <a:pt x="173" y="499"/>
                </a:lnTo>
                <a:lnTo>
                  <a:pt x="175" y="503"/>
                </a:lnTo>
                <a:lnTo>
                  <a:pt x="179" y="506"/>
                </a:lnTo>
                <a:lnTo>
                  <a:pt x="181" y="509"/>
                </a:lnTo>
                <a:lnTo>
                  <a:pt x="183" y="511"/>
                </a:lnTo>
                <a:lnTo>
                  <a:pt x="186" y="514"/>
                </a:lnTo>
                <a:lnTo>
                  <a:pt x="188" y="516"/>
                </a:lnTo>
                <a:lnTo>
                  <a:pt x="192" y="519"/>
                </a:lnTo>
                <a:lnTo>
                  <a:pt x="196" y="522"/>
                </a:lnTo>
                <a:lnTo>
                  <a:pt x="198" y="526"/>
                </a:lnTo>
                <a:lnTo>
                  <a:pt x="201" y="528"/>
                </a:lnTo>
                <a:lnTo>
                  <a:pt x="203" y="531"/>
                </a:lnTo>
                <a:lnTo>
                  <a:pt x="205" y="533"/>
                </a:lnTo>
                <a:lnTo>
                  <a:pt x="209" y="536"/>
                </a:lnTo>
                <a:lnTo>
                  <a:pt x="211" y="539"/>
                </a:lnTo>
                <a:lnTo>
                  <a:pt x="215" y="542"/>
                </a:lnTo>
                <a:lnTo>
                  <a:pt x="219" y="544"/>
                </a:lnTo>
                <a:lnTo>
                  <a:pt x="221" y="546"/>
                </a:lnTo>
                <a:lnTo>
                  <a:pt x="224" y="549"/>
                </a:lnTo>
                <a:lnTo>
                  <a:pt x="227" y="551"/>
                </a:lnTo>
                <a:lnTo>
                  <a:pt x="230" y="554"/>
                </a:lnTo>
                <a:lnTo>
                  <a:pt x="233" y="557"/>
                </a:lnTo>
                <a:lnTo>
                  <a:pt x="237" y="560"/>
                </a:lnTo>
                <a:lnTo>
                  <a:pt x="240" y="562"/>
                </a:lnTo>
                <a:lnTo>
                  <a:pt x="243" y="565"/>
                </a:lnTo>
                <a:lnTo>
                  <a:pt x="246" y="566"/>
                </a:lnTo>
                <a:lnTo>
                  <a:pt x="249" y="568"/>
                </a:lnTo>
                <a:lnTo>
                  <a:pt x="253" y="571"/>
                </a:lnTo>
                <a:lnTo>
                  <a:pt x="255" y="573"/>
                </a:lnTo>
                <a:lnTo>
                  <a:pt x="259" y="577"/>
                </a:lnTo>
                <a:lnTo>
                  <a:pt x="261" y="579"/>
                </a:lnTo>
                <a:lnTo>
                  <a:pt x="265" y="580"/>
                </a:lnTo>
                <a:lnTo>
                  <a:pt x="270" y="583"/>
                </a:lnTo>
                <a:lnTo>
                  <a:pt x="272" y="585"/>
                </a:lnTo>
                <a:lnTo>
                  <a:pt x="276" y="588"/>
                </a:lnTo>
                <a:lnTo>
                  <a:pt x="278" y="589"/>
                </a:lnTo>
                <a:lnTo>
                  <a:pt x="282" y="593"/>
                </a:lnTo>
                <a:lnTo>
                  <a:pt x="287" y="595"/>
                </a:lnTo>
                <a:lnTo>
                  <a:pt x="291" y="596"/>
                </a:lnTo>
                <a:lnTo>
                  <a:pt x="293" y="599"/>
                </a:lnTo>
                <a:lnTo>
                  <a:pt x="297" y="601"/>
                </a:lnTo>
                <a:lnTo>
                  <a:pt x="300" y="602"/>
                </a:lnTo>
                <a:lnTo>
                  <a:pt x="304" y="605"/>
                </a:lnTo>
                <a:lnTo>
                  <a:pt x="308" y="606"/>
                </a:lnTo>
                <a:lnTo>
                  <a:pt x="311" y="608"/>
                </a:lnTo>
                <a:lnTo>
                  <a:pt x="315" y="612"/>
                </a:lnTo>
                <a:lnTo>
                  <a:pt x="319" y="613"/>
                </a:lnTo>
                <a:lnTo>
                  <a:pt x="324" y="616"/>
                </a:lnTo>
                <a:lnTo>
                  <a:pt x="326" y="617"/>
                </a:lnTo>
                <a:lnTo>
                  <a:pt x="330" y="619"/>
                </a:lnTo>
                <a:lnTo>
                  <a:pt x="333" y="620"/>
                </a:lnTo>
                <a:lnTo>
                  <a:pt x="337" y="622"/>
                </a:lnTo>
                <a:lnTo>
                  <a:pt x="342" y="624"/>
                </a:lnTo>
                <a:lnTo>
                  <a:pt x="345" y="625"/>
                </a:lnTo>
                <a:lnTo>
                  <a:pt x="349" y="629"/>
                </a:lnTo>
                <a:lnTo>
                  <a:pt x="353" y="630"/>
                </a:lnTo>
                <a:lnTo>
                  <a:pt x="358" y="631"/>
                </a:lnTo>
                <a:lnTo>
                  <a:pt x="361" y="634"/>
                </a:lnTo>
                <a:lnTo>
                  <a:pt x="365" y="635"/>
                </a:lnTo>
                <a:lnTo>
                  <a:pt x="369" y="636"/>
                </a:lnTo>
                <a:lnTo>
                  <a:pt x="372" y="637"/>
                </a:lnTo>
                <a:lnTo>
                  <a:pt x="378" y="640"/>
                </a:lnTo>
                <a:lnTo>
                  <a:pt x="382" y="641"/>
                </a:lnTo>
                <a:lnTo>
                  <a:pt x="386" y="642"/>
                </a:lnTo>
                <a:lnTo>
                  <a:pt x="389" y="643"/>
                </a:lnTo>
                <a:lnTo>
                  <a:pt x="394" y="646"/>
                </a:lnTo>
                <a:lnTo>
                  <a:pt x="398" y="647"/>
                </a:lnTo>
                <a:lnTo>
                  <a:pt x="403" y="649"/>
                </a:lnTo>
                <a:lnTo>
                  <a:pt x="406" y="651"/>
                </a:lnTo>
                <a:lnTo>
                  <a:pt x="411" y="652"/>
                </a:lnTo>
                <a:lnTo>
                  <a:pt x="416" y="653"/>
                </a:lnTo>
                <a:lnTo>
                  <a:pt x="420" y="654"/>
                </a:lnTo>
                <a:lnTo>
                  <a:pt x="423" y="656"/>
                </a:lnTo>
                <a:lnTo>
                  <a:pt x="430" y="657"/>
                </a:lnTo>
                <a:lnTo>
                  <a:pt x="433" y="658"/>
                </a:lnTo>
                <a:lnTo>
                  <a:pt x="437" y="659"/>
                </a:lnTo>
                <a:lnTo>
                  <a:pt x="442" y="659"/>
                </a:lnTo>
                <a:lnTo>
                  <a:pt x="447" y="660"/>
                </a:lnTo>
                <a:lnTo>
                  <a:pt x="451" y="662"/>
                </a:lnTo>
                <a:lnTo>
                  <a:pt x="455" y="664"/>
                </a:lnTo>
                <a:lnTo>
                  <a:pt x="460" y="665"/>
                </a:lnTo>
                <a:lnTo>
                  <a:pt x="465" y="666"/>
                </a:lnTo>
                <a:lnTo>
                  <a:pt x="470" y="666"/>
                </a:lnTo>
                <a:lnTo>
                  <a:pt x="473" y="668"/>
                </a:lnTo>
                <a:lnTo>
                  <a:pt x="478" y="669"/>
                </a:lnTo>
                <a:lnTo>
                  <a:pt x="483" y="670"/>
                </a:lnTo>
                <a:lnTo>
                  <a:pt x="488" y="670"/>
                </a:lnTo>
                <a:lnTo>
                  <a:pt x="492" y="671"/>
                </a:lnTo>
                <a:lnTo>
                  <a:pt x="497" y="673"/>
                </a:lnTo>
                <a:lnTo>
                  <a:pt x="503" y="673"/>
                </a:lnTo>
                <a:lnTo>
                  <a:pt x="506" y="674"/>
                </a:lnTo>
                <a:lnTo>
                  <a:pt x="511" y="674"/>
                </a:lnTo>
                <a:lnTo>
                  <a:pt x="516" y="675"/>
                </a:lnTo>
                <a:lnTo>
                  <a:pt x="522" y="675"/>
                </a:lnTo>
                <a:lnTo>
                  <a:pt x="526" y="676"/>
                </a:lnTo>
                <a:lnTo>
                  <a:pt x="531" y="676"/>
                </a:lnTo>
                <a:lnTo>
                  <a:pt x="537" y="677"/>
                </a:lnTo>
                <a:lnTo>
                  <a:pt x="542" y="677"/>
                </a:lnTo>
                <a:lnTo>
                  <a:pt x="546" y="679"/>
                </a:lnTo>
                <a:lnTo>
                  <a:pt x="550" y="679"/>
                </a:lnTo>
                <a:lnTo>
                  <a:pt x="556" y="679"/>
                </a:lnTo>
                <a:lnTo>
                  <a:pt x="561" y="680"/>
                </a:lnTo>
                <a:lnTo>
                  <a:pt x="566" y="680"/>
                </a:lnTo>
                <a:lnTo>
                  <a:pt x="571" y="680"/>
                </a:lnTo>
                <a:lnTo>
                  <a:pt x="577" y="680"/>
                </a:lnTo>
                <a:lnTo>
                  <a:pt x="582" y="682"/>
                </a:lnTo>
                <a:lnTo>
                  <a:pt x="587" y="682"/>
                </a:lnTo>
                <a:lnTo>
                  <a:pt x="593" y="682"/>
                </a:lnTo>
                <a:lnTo>
                  <a:pt x="598" y="682"/>
                </a:lnTo>
                <a:lnTo>
                  <a:pt x="601" y="682"/>
                </a:lnTo>
                <a:lnTo>
                  <a:pt x="601" y="797"/>
                </a:lnTo>
                <a:lnTo>
                  <a:pt x="863" y="656"/>
                </a:lnTo>
                <a:lnTo>
                  <a:pt x="601" y="513"/>
                </a:lnTo>
                <a:lnTo>
                  <a:pt x="601" y="626"/>
                </a:lnTo>
                <a:close/>
              </a:path>
            </a:pathLst>
          </a:custGeom>
          <a:solidFill>
            <a:srgbClr val="A5A5A5"/>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12"/>
          <p:cNvSpPr/>
          <p:nvPr/>
        </p:nvSpPr>
        <p:spPr bwMode="auto">
          <a:xfrm>
            <a:off x="3894509" y="2788135"/>
            <a:ext cx="557213" cy="554038"/>
          </a:xfrm>
          <a:custGeom>
            <a:avLst/>
            <a:gdLst>
              <a:gd name="T0" fmla="*/ 145 w 288"/>
              <a:gd name="T1" fmla="*/ 288 h 288"/>
              <a:gd name="T2" fmla="*/ 288 w 288"/>
              <a:gd name="T3" fmla="*/ 143 h 288"/>
              <a:gd name="T4" fmla="*/ 145 w 288"/>
              <a:gd name="T5" fmla="*/ 0 h 288"/>
              <a:gd name="T6" fmla="*/ 0 w 288"/>
              <a:gd name="T7" fmla="*/ 143 h 288"/>
              <a:gd name="T8" fmla="*/ 145 w 288"/>
              <a:gd name="T9" fmla="*/ 288 h 288"/>
            </a:gdLst>
            <a:ahLst/>
            <a:cxnLst>
              <a:cxn ang="0">
                <a:pos x="T0" y="T1"/>
              </a:cxn>
              <a:cxn ang="0">
                <a:pos x="T2" y="T3"/>
              </a:cxn>
              <a:cxn ang="0">
                <a:pos x="T4" y="T5"/>
              </a:cxn>
              <a:cxn ang="0">
                <a:pos x="T6" y="T7"/>
              </a:cxn>
              <a:cxn ang="0">
                <a:pos x="T8" y="T9"/>
              </a:cxn>
            </a:cxnLst>
            <a:rect l="0" t="0" r="r" b="b"/>
            <a:pathLst>
              <a:path w="288" h="288">
                <a:moveTo>
                  <a:pt x="145" y="288"/>
                </a:moveTo>
                <a:cubicBezTo>
                  <a:pt x="224" y="288"/>
                  <a:pt x="288" y="223"/>
                  <a:pt x="288" y="143"/>
                </a:cubicBezTo>
                <a:cubicBezTo>
                  <a:pt x="288" y="64"/>
                  <a:pt x="224" y="0"/>
                  <a:pt x="145" y="0"/>
                </a:cubicBezTo>
                <a:cubicBezTo>
                  <a:pt x="64" y="0"/>
                  <a:pt x="0" y="64"/>
                  <a:pt x="0" y="143"/>
                </a:cubicBezTo>
                <a:cubicBezTo>
                  <a:pt x="0" y="223"/>
                  <a:pt x="64" y="288"/>
                  <a:pt x="145" y="288"/>
                </a:cubicBezTo>
                <a:close/>
              </a:path>
            </a:pathLst>
          </a:custGeom>
          <a:solidFill>
            <a:schemeClr val="accent1"/>
          </a:solidFill>
          <a:ln>
            <a:noFill/>
          </a:ln>
          <a:effectLst>
            <a:outerShdw blurRad="101600" dist="38100" dir="2700000" algn="tl" rotWithShape="0">
              <a:prstClr val="black">
                <a:alpha val="30000"/>
              </a:prstClr>
            </a:outerShdw>
          </a:effectLst>
        </p:spPr>
        <p:txBody>
          <a:bodyPr vert="horz" wrap="square" lIns="0" tIns="45720" rIns="0" bIns="45720" numCol="1" anchor="ctr" anchorCtr="0" compatLnSpc="1"/>
          <a:lstStyle/>
          <a:p>
            <a:pPr algn="ctr"/>
            <a:r>
              <a:rPr lang="en-US" altLang="zh-CN" dirty="0">
                <a:solidFill>
                  <a:schemeClr val="bg1"/>
                </a:solidFill>
                <a:cs typeface="+mn-ea"/>
                <a:sym typeface="+mn-lt"/>
              </a:rPr>
              <a:t>01</a:t>
            </a:r>
            <a:endParaRPr lang="zh-CN" altLang="en-US" dirty="0">
              <a:solidFill>
                <a:schemeClr val="bg1"/>
              </a:solidFill>
              <a:cs typeface="+mn-ea"/>
              <a:sym typeface="+mn-lt"/>
            </a:endParaRPr>
          </a:p>
        </p:txBody>
      </p:sp>
      <p:sp>
        <p:nvSpPr>
          <p:cNvPr id="7" name="Freeform 13"/>
          <p:cNvSpPr/>
          <p:nvPr/>
        </p:nvSpPr>
        <p:spPr bwMode="auto">
          <a:xfrm>
            <a:off x="5756647" y="1340335"/>
            <a:ext cx="558800" cy="554038"/>
          </a:xfrm>
          <a:custGeom>
            <a:avLst/>
            <a:gdLst>
              <a:gd name="T0" fmla="*/ 145 w 289"/>
              <a:gd name="T1" fmla="*/ 288 h 288"/>
              <a:gd name="T2" fmla="*/ 289 w 289"/>
              <a:gd name="T3" fmla="*/ 143 h 288"/>
              <a:gd name="T4" fmla="*/ 145 w 289"/>
              <a:gd name="T5" fmla="*/ 0 h 288"/>
              <a:gd name="T6" fmla="*/ 0 w 289"/>
              <a:gd name="T7" fmla="*/ 143 h 288"/>
              <a:gd name="T8" fmla="*/ 145 w 289"/>
              <a:gd name="T9" fmla="*/ 288 h 288"/>
            </a:gdLst>
            <a:ahLst/>
            <a:cxnLst>
              <a:cxn ang="0">
                <a:pos x="T0" y="T1"/>
              </a:cxn>
              <a:cxn ang="0">
                <a:pos x="T2" y="T3"/>
              </a:cxn>
              <a:cxn ang="0">
                <a:pos x="T4" y="T5"/>
              </a:cxn>
              <a:cxn ang="0">
                <a:pos x="T6" y="T7"/>
              </a:cxn>
              <a:cxn ang="0">
                <a:pos x="T8" y="T9"/>
              </a:cxn>
            </a:cxnLst>
            <a:rect l="0" t="0" r="r" b="b"/>
            <a:pathLst>
              <a:path w="289" h="288">
                <a:moveTo>
                  <a:pt x="145" y="288"/>
                </a:moveTo>
                <a:cubicBezTo>
                  <a:pt x="224" y="288"/>
                  <a:pt x="289" y="224"/>
                  <a:pt x="289" y="143"/>
                </a:cubicBezTo>
                <a:cubicBezTo>
                  <a:pt x="289" y="64"/>
                  <a:pt x="224" y="0"/>
                  <a:pt x="145" y="0"/>
                </a:cubicBezTo>
                <a:cubicBezTo>
                  <a:pt x="66" y="0"/>
                  <a:pt x="0" y="64"/>
                  <a:pt x="0" y="143"/>
                </a:cubicBezTo>
                <a:cubicBezTo>
                  <a:pt x="0" y="224"/>
                  <a:pt x="66" y="288"/>
                  <a:pt x="145" y="288"/>
                </a:cubicBezTo>
                <a:close/>
              </a:path>
            </a:pathLst>
          </a:custGeom>
          <a:solidFill>
            <a:schemeClr val="accent1"/>
          </a:solidFill>
          <a:ln>
            <a:noFill/>
          </a:ln>
          <a:effectLst>
            <a:outerShdw blurRad="101600" dist="38100" dir="2700000" algn="tl" rotWithShape="0">
              <a:prstClr val="black">
                <a:alpha val="30000"/>
              </a:prstClr>
            </a:outerShdw>
          </a:effectLst>
        </p:spPr>
        <p:txBody>
          <a:bodyPr vert="horz" wrap="square" lIns="0" tIns="45720" rIns="0" bIns="45720" numCol="1" anchor="ctr" anchorCtr="0" compatLnSpc="1"/>
          <a:lstStyle/>
          <a:p>
            <a:pPr algn="ctr"/>
            <a:r>
              <a:rPr lang="en-US" altLang="zh-CN" dirty="0">
                <a:solidFill>
                  <a:schemeClr val="bg1"/>
                </a:solidFill>
                <a:cs typeface="+mn-ea"/>
                <a:sym typeface="+mn-lt"/>
              </a:rPr>
              <a:t>02</a:t>
            </a:r>
            <a:endParaRPr lang="zh-CN" altLang="en-US" dirty="0">
              <a:solidFill>
                <a:schemeClr val="bg1"/>
              </a:solidFill>
              <a:cs typeface="+mn-ea"/>
              <a:sym typeface="+mn-lt"/>
            </a:endParaRPr>
          </a:p>
        </p:txBody>
      </p:sp>
      <p:sp>
        <p:nvSpPr>
          <p:cNvPr id="8" name="Freeform 14"/>
          <p:cNvSpPr/>
          <p:nvPr/>
        </p:nvSpPr>
        <p:spPr bwMode="auto">
          <a:xfrm>
            <a:off x="6520234" y="3488222"/>
            <a:ext cx="1370013" cy="1266825"/>
          </a:xfrm>
          <a:custGeom>
            <a:avLst/>
            <a:gdLst>
              <a:gd name="T0" fmla="*/ 293 w 863"/>
              <a:gd name="T1" fmla="*/ 626 h 798"/>
              <a:gd name="T2" fmla="*/ 329 w 863"/>
              <a:gd name="T3" fmla="*/ 622 h 798"/>
              <a:gd name="T4" fmla="*/ 365 w 863"/>
              <a:gd name="T5" fmla="*/ 617 h 798"/>
              <a:gd name="T6" fmla="*/ 399 w 863"/>
              <a:gd name="T7" fmla="*/ 611 h 798"/>
              <a:gd name="T8" fmla="*/ 432 w 863"/>
              <a:gd name="T9" fmla="*/ 601 h 798"/>
              <a:gd name="T10" fmla="*/ 462 w 863"/>
              <a:gd name="T11" fmla="*/ 590 h 798"/>
              <a:gd name="T12" fmla="*/ 490 w 863"/>
              <a:gd name="T13" fmla="*/ 578 h 798"/>
              <a:gd name="T14" fmla="*/ 518 w 863"/>
              <a:gd name="T15" fmla="*/ 565 h 798"/>
              <a:gd name="T16" fmla="*/ 544 w 863"/>
              <a:gd name="T17" fmla="*/ 550 h 798"/>
              <a:gd name="T18" fmla="*/ 569 w 863"/>
              <a:gd name="T19" fmla="*/ 533 h 798"/>
              <a:gd name="T20" fmla="*/ 592 w 863"/>
              <a:gd name="T21" fmla="*/ 517 h 798"/>
              <a:gd name="T22" fmla="*/ 614 w 863"/>
              <a:gd name="T23" fmla="*/ 498 h 798"/>
              <a:gd name="T24" fmla="*/ 635 w 863"/>
              <a:gd name="T25" fmla="*/ 479 h 798"/>
              <a:gd name="T26" fmla="*/ 653 w 863"/>
              <a:gd name="T27" fmla="*/ 458 h 798"/>
              <a:gd name="T28" fmla="*/ 672 w 863"/>
              <a:gd name="T29" fmla="*/ 437 h 798"/>
              <a:gd name="T30" fmla="*/ 689 w 863"/>
              <a:gd name="T31" fmla="*/ 415 h 798"/>
              <a:gd name="T32" fmla="*/ 704 w 863"/>
              <a:gd name="T33" fmla="*/ 390 h 798"/>
              <a:gd name="T34" fmla="*/ 719 w 863"/>
              <a:gd name="T35" fmla="*/ 367 h 798"/>
              <a:gd name="T36" fmla="*/ 732 w 863"/>
              <a:gd name="T37" fmla="*/ 343 h 798"/>
              <a:gd name="T38" fmla="*/ 743 w 863"/>
              <a:gd name="T39" fmla="*/ 317 h 798"/>
              <a:gd name="T40" fmla="*/ 756 w 863"/>
              <a:gd name="T41" fmla="*/ 291 h 798"/>
              <a:gd name="T42" fmla="*/ 765 w 863"/>
              <a:gd name="T43" fmla="*/ 264 h 798"/>
              <a:gd name="T44" fmla="*/ 774 w 863"/>
              <a:gd name="T45" fmla="*/ 238 h 798"/>
              <a:gd name="T46" fmla="*/ 782 w 863"/>
              <a:gd name="T47" fmla="*/ 210 h 798"/>
              <a:gd name="T48" fmla="*/ 788 w 863"/>
              <a:gd name="T49" fmla="*/ 183 h 798"/>
              <a:gd name="T50" fmla="*/ 793 w 863"/>
              <a:gd name="T51" fmla="*/ 155 h 798"/>
              <a:gd name="T52" fmla="*/ 798 w 863"/>
              <a:gd name="T53" fmla="*/ 129 h 798"/>
              <a:gd name="T54" fmla="*/ 803 w 863"/>
              <a:gd name="T55" fmla="*/ 101 h 798"/>
              <a:gd name="T56" fmla="*/ 805 w 863"/>
              <a:gd name="T57" fmla="*/ 72 h 798"/>
              <a:gd name="T58" fmla="*/ 808 w 863"/>
              <a:gd name="T59" fmla="*/ 45 h 798"/>
              <a:gd name="T60" fmla="*/ 808 w 863"/>
              <a:gd name="T61" fmla="*/ 17 h 798"/>
              <a:gd name="T62" fmla="*/ 863 w 863"/>
              <a:gd name="T63" fmla="*/ 9 h 798"/>
              <a:gd name="T64" fmla="*/ 863 w 863"/>
              <a:gd name="T65" fmla="*/ 36 h 798"/>
              <a:gd name="T66" fmla="*/ 862 w 863"/>
              <a:gd name="T67" fmla="*/ 66 h 798"/>
              <a:gd name="T68" fmla="*/ 859 w 863"/>
              <a:gd name="T69" fmla="*/ 96 h 798"/>
              <a:gd name="T70" fmla="*/ 855 w 863"/>
              <a:gd name="T71" fmla="*/ 125 h 798"/>
              <a:gd name="T72" fmla="*/ 849 w 863"/>
              <a:gd name="T73" fmla="*/ 154 h 798"/>
              <a:gd name="T74" fmla="*/ 844 w 863"/>
              <a:gd name="T75" fmla="*/ 184 h 798"/>
              <a:gd name="T76" fmla="*/ 838 w 863"/>
              <a:gd name="T77" fmla="*/ 213 h 798"/>
              <a:gd name="T78" fmla="*/ 830 w 863"/>
              <a:gd name="T79" fmla="*/ 243 h 798"/>
              <a:gd name="T80" fmla="*/ 821 w 863"/>
              <a:gd name="T81" fmla="*/ 272 h 798"/>
              <a:gd name="T82" fmla="*/ 810 w 863"/>
              <a:gd name="T83" fmla="*/ 300 h 798"/>
              <a:gd name="T84" fmla="*/ 798 w 863"/>
              <a:gd name="T85" fmla="*/ 329 h 798"/>
              <a:gd name="T86" fmla="*/ 786 w 863"/>
              <a:gd name="T87" fmla="*/ 357 h 798"/>
              <a:gd name="T88" fmla="*/ 773 w 863"/>
              <a:gd name="T89" fmla="*/ 384 h 798"/>
              <a:gd name="T90" fmla="*/ 757 w 863"/>
              <a:gd name="T91" fmla="*/ 410 h 798"/>
              <a:gd name="T92" fmla="*/ 740 w 863"/>
              <a:gd name="T93" fmla="*/ 437 h 798"/>
              <a:gd name="T94" fmla="*/ 723 w 863"/>
              <a:gd name="T95" fmla="*/ 461 h 798"/>
              <a:gd name="T96" fmla="*/ 703 w 863"/>
              <a:gd name="T97" fmla="*/ 486 h 798"/>
              <a:gd name="T98" fmla="*/ 682 w 863"/>
              <a:gd name="T99" fmla="*/ 509 h 798"/>
              <a:gd name="T100" fmla="*/ 661 w 863"/>
              <a:gd name="T101" fmla="*/ 531 h 798"/>
              <a:gd name="T102" fmla="*/ 635 w 863"/>
              <a:gd name="T103" fmla="*/ 552 h 798"/>
              <a:gd name="T104" fmla="*/ 611 w 863"/>
              <a:gd name="T105" fmla="*/ 571 h 798"/>
              <a:gd name="T106" fmla="*/ 583 w 863"/>
              <a:gd name="T107" fmla="*/ 590 h 798"/>
              <a:gd name="T108" fmla="*/ 556 w 863"/>
              <a:gd name="T109" fmla="*/ 607 h 798"/>
              <a:gd name="T110" fmla="*/ 525 w 863"/>
              <a:gd name="T111" fmla="*/ 623 h 798"/>
              <a:gd name="T112" fmla="*/ 492 w 863"/>
              <a:gd name="T113" fmla="*/ 637 h 798"/>
              <a:gd name="T114" fmla="*/ 461 w 863"/>
              <a:gd name="T115" fmla="*/ 650 h 798"/>
              <a:gd name="T116" fmla="*/ 427 w 863"/>
              <a:gd name="T117" fmla="*/ 660 h 798"/>
              <a:gd name="T118" fmla="*/ 390 w 863"/>
              <a:gd name="T119" fmla="*/ 668 h 798"/>
              <a:gd name="T120" fmla="*/ 352 w 863"/>
              <a:gd name="T121" fmla="*/ 674 h 798"/>
              <a:gd name="T122" fmla="*/ 311 w 863"/>
              <a:gd name="T123" fmla="*/ 679 h 798"/>
              <a:gd name="T124" fmla="*/ 271 w 863"/>
              <a:gd name="T125" fmla="*/ 683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3" h="798">
                <a:moveTo>
                  <a:pt x="262" y="627"/>
                </a:moveTo>
                <a:lnTo>
                  <a:pt x="265" y="627"/>
                </a:lnTo>
                <a:lnTo>
                  <a:pt x="268" y="627"/>
                </a:lnTo>
                <a:lnTo>
                  <a:pt x="273" y="627"/>
                </a:lnTo>
                <a:lnTo>
                  <a:pt x="279" y="627"/>
                </a:lnTo>
                <a:lnTo>
                  <a:pt x="283" y="627"/>
                </a:lnTo>
                <a:lnTo>
                  <a:pt x="288" y="626"/>
                </a:lnTo>
                <a:lnTo>
                  <a:pt x="293" y="626"/>
                </a:lnTo>
                <a:lnTo>
                  <a:pt x="298" y="626"/>
                </a:lnTo>
                <a:lnTo>
                  <a:pt x="302" y="626"/>
                </a:lnTo>
                <a:lnTo>
                  <a:pt x="307" y="624"/>
                </a:lnTo>
                <a:lnTo>
                  <a:pt x="311" y="624"/>
                </a:lnTo>
                <a:lnTo>
                  <a:pt x="317" y="624"/>
                </a:lnTo>
                <a:lnTo>
                  <a:pt x="321" y="623"/>
                </a:lnTo>
                <a:lnTo>
                  <a:pt x="326" y="623"/>
                </a:lnTo>
                <a:lnTo>
                  <a:pt x="329" y="622"/>
                </a:lnTo>
                <a:lnTo>
                  <a:pt x="335" y="622"/>
                </a:lnTo>
                <a:lnTo>
                  <a:pt x="339" y="621"/>
                </a:lnTo>
                <a:lnTo>
                  <a:pt x="344" y="621"/>
                </a:lnTo>
                <a:lnTo>
                  <a:pt x="348" y="620"/>
                </a:lnTo>
                <a:lnTo>
                  <a:pt x="352" y="620"/>
                </a:lnTo>
                <a:lnTo>
                  <a:pt x="357" y="618"/>
                </a:lnTo>
                <a:lnTo>
                  <a:pt x="361" y="618"/>
                </a:lnTo>
                <a:lnTo>
                  <a:pt x="365" y="617"/>
                </a:lnTo>
                <a:lnTo>
                  <a:pt x="371" y="617"/>
                </a:lnTo>
                <a:lnTo>
                  <a:pt x="374" y="616"/>
                </a:lnTo>
                <a:lnTo>
                  <a:pt x="378" y="615"/>
                </a:lnTo>
                <a:lnTo>
                  <a:pt x="382" y="615"/>
                </a:lnTo>
                <a:lnTo>
                  <a:pt x="388" y="613"/>
                </a:lnTo>
                <a:lnTo>
                  <a:pt x="391" y="612"/>
                </a:lnTo>
                <a:lnTo>
                  <a:pt x="395" y="611"/>
                </a:lnTo>
                <a:lnTo>
                  <a:pt x="399" y="611"/>
                </a:lnTo>
                <a:lnTo>
                  <a:pt x="402" y="609"/>
                </a:lnTo>
                <a:lnTo>
                  <a:pt x="407" y="607"/>
                </a:lnTo>
                <a:lnTo>
                  <a:pt x="412" y="606"/>
                </a:lnTo>
                <a:lnTo>
                  <a:pt x="416" y="605"/>
                </a:lnTo>
                <a:lnTo>
                  <a:pt x="419" y="604"/>
                </a:lnTo>
                <a:lnTo>
                  <a:pt x="424" y="604"/>
                </a:lnTo>
                <a:lnTo>
                  <a:pt x="428" y="603"/>
                </a:lnTo>
                <a:lnTo>
                  <a:pt x="432" y="601"/>
                </a:lnTo>
                <a:lnTo>
                  <a:pt x="435" y="600"/>
                </a:lnTo>
                <a:lnTo>
                  <a:pt x="439" y="599"/>
                </a:lnTo>
                <a:lnTo>
                  <a:pt x="444" y="598"/>
                </a:lnTo>
                <a:lnTo>
                  <a:pt x="447" y="597"/>
                </a:lnTo>
                <a:lnTo>
                  <a:pt x="451" y="595"/>
                </a:lnTo>
                <a:lnTo>
                  <a:pt x="453" y="594"/>
                </a:lnTo>
                <a:lnTo>
                  <a:pt x="457" y="593"/>
                </a:lnTo>
                <a:lnTo>
                  <a:pt x="462" y="590"/>
                </a:lnTo>
                <a:lnTo>
                  <a:pt x="466" y="589"/>
                </a:lnTo>
                <a:lnTo>
                  <a:pt x="469" y="588"/>
                </a:lnTo>
                <a:lnTo>
                  <a:pt x="473" y="586"/>
                </a:lnTo>
                <a:lnTo>
                  <a:pt x="477" y="584"/>
                </a:lnTo>
                <a:lnTo>
                  <a:pt x="480" y="583"/>
                </a:lnTo>
                <a:lnTo>
                  <a:pt x="484" y="582"/>
                </a:lnTo>
                <a:lnTo>
                  <a:pt x="488" y="581"/>
                </a:lnTo>
                <a:lnTo>
                  <a:pt x="490" y="578"/>
                </a:lnTo>
                <a:lnTo>
                  <a:pt x="495" y="577"/>
                </a:lnTo>
                <a:lnTo>
                  <a:pt x="499" y="576"/>
                </a:lnTo>
                <a:lnTo>
                  <a:pt x="501" y="575"/>
                </a:lnTo>
                <a:lnTo>
                  <a:pt x="505" y="571"/>
                </a:lnTo>
                <a:lnTo>
                  <a:pt x="508" y="570"/>
                </a:lnTo>
                <a:lnTo>
                  <a:pt x="511" y="569"/>
                </a:lnTo>
                <a:lnTo>
                  <a:pt x="516" y="567"/>
                </a:lnTo>
                <a:lnTo>
                  <a:pt x="518" y="565"/>
                </a:lnTo>
                <a:lnTo>
                  <a:pt x="522" y="564"/>
                </a:lnTo>
                <a:lnTo>
                  <a:pt x="525" y="561"/>
                </a:lnTo>
                <a:lnTo>
                  <a:pt x="528" y="560"/>
                </a:lnTo>
                <a:lnTo>
                  <a:pt x="533" y="559"/>
                </a:lnTo>
                <a:lnTo>
                  <a:pt x="535" y="555"/>
                </a:lnTo>
                <a:lnTo>
                  <a:pt x="539" y="554"/>
                </a:lnTo>
                <a:lnTo>
                  <a:pt x="541" y="552"/>
                </a:lnTo>
                <a:lnTo>
                  <a:pt x="544" y="550"/>
                </a:lnTo>
                <a:lnTo>
                  <a:pt x="548" y="548"/>
                </a:lnTo>
                <a:lnTo>
                  <a:pt x="551" y="547"/>
                </a:lnTo>
                <a:lnTo>
                  <a:pt x="555" y="544"/>
                </a:lnTo>
                <a:lnTo>
                  <a:pt x="557" y="543"/>
                </a:lnTo>
                <a:lnTo>
                  <a:pt x="559" y="541"/>
                </a:lnTo>
                <a:lnTo>
                  <a:pt x="563" y="540"/>
                </a:lnTo>
                <a:lnTo>
                  <a:pt x="567" y="536"/>
                </a:lnTo>
                <a:lnTo>
                  <a:pt x="569" y="533"/>
                </a:lnTo>
                <a:lnTo>
                  <a:pt x="573" y="532"/>
                </a:lnTo>
                <a:lnTo>
                  <a:pt x="575" y="530"/>
                </a:lnTo>
                <a:lnTo>
                  <a:pt x="578" y="529"/>
                </a:lnTo>
                <a:lnTo>
                  <a:pt x="580" y="526"/>
                </a:lnTo>
                <a:lnTo>
                  <a:pt x="583" y="524"/>
                </a:lnTo>
                <a:lnTo>
                  <a:pt x="587" y="523"/>
                </a:lnTo>
                <a:lnTo>
                  <a:pt x="590" y="519"/>
                </a:lnTo>
                <a:lnTo>
                  <a:pt x="592" y="517"/>
                </a:lnTo>
                <a:lnTo>
                  <a:pt x="595" y="514"/>
                </a:lnTo>
                <a:lnTo>
                  <a:pt x="597" y="513"/>
                </a:lnTo>
                <a:lnTo>
                  <a:pt x="600" y="510"/>
                </a:lnTo>
                <a:lnTo>
                  <a:pt x="605" y="508"/>
                </a:lnTo>
                <a:lnTo>
                  <a:pt x="607" y="506"/>
                </a:lnTo>
                <a:lnTo>
                  <a:pt x="609" y="504"/>
                </a:lnTo>
                <a:lnTo>
                  <a:pt x="612" y="501"/>
                </a:lnTo>
                <a:lnTo>
                  <a:pt x="614" y="498"/>
                </a:lnTo>
                <a:lnTo>
                  <a:pt x="617" y="496"/>
                </a:lnTo>
                <a:lnTo>
                  <a:pt x="620" y="493"/>
                </a:lnTo>
                <a:lnTo>
                  <a:pt x="623" y="491"/>
                </a:lnTo>
                <a:lnTo>
                  <a:pt x="625" y="490"/>
                </a:lnTo>
                <a:lnTo>
                  <a:pt x="628" y="487"/>
                </a:lnTo>
                <a:lnTo>
                  <a:pt x="630" y="484"/>
                </a:lnTo>
                <a:lnTo>
                  <a:pt x="633" y="481"/>
                </a:lnTo>
                <a:lnTo>
                  <a:pt x="635" y="479"/>
                </a:lnTo>
                <a:lnTo>
                  <a:pt x="636" y="477"/>
                </a:lnTo>
                <a:lnTo>
                  <a:pt x="640" y="474"/>
                </a:lnTo>
                <a:lnTo>
                  <a:pt x="642" y="472"/>
                </a:lnTo>
                <a:lnTo>
                  <a:pt x="645" y="469"/>
                </a:lnTo>
                <a:lnTo>
                  <a:pt x="647" y="466"/>
                </a:lnTo>
                <a:lnTo>
                  <a:pt x="650" y="463"/>
                </a:lnTo>
                <a:lnTo>
                  <a:pt x="651" y="461"/>
                </a:lnTo>
                <a:lnTo>
                  <a:pt x="653" y="458"/>
                </a:lnTo>
                <a:lnTo>
                  <a:pt x="657" y="456"/>
                </a:lnTo>
                <a:lnTo>
                  <a:pt x="659" y="453"/>
                </a:lnTo>
                <a:lnTo>
                  <a:pt x="662" y="451"/>
                </a:lnTo>
                <a:lnTo>
                  <a:pt x="663" y="447"/>
                </a:lnTo>
                <a:lnTo>
                  <a:pt x="665" y="445"/>
                </a:lnTo>
                <a:lnTo>
                  <a:pt x="668" y="443"/>
                </a:lnTo>
                <a:lnTo>
                  <a:pt x="669" y="440"/>
                </a:lnTo>
                <a:lnTo>
                  <a:pt x="672" y="437"/>
                </a:lnTo>
                <a:lnTo>
                  <a:pt x="675" y="434"/>
                </a:lnTo>
                <a:lnTo>
                  <a:pt x="676" y="432"/>
                </a:lnTo>
                <a:lnTo>
                  <a:pt x="679" y="428"/>
                </a:lnTo>
                <a:lnTo>
                  <a:pt x="681" y="426"/>
                </a:lnTo>
                <a:lnTo>
                  <a:pt x="682" y="423"/>
                </a:lnTo>
                <a:lnTo>
                  <a:pt x="685" y="421"/>
                </a:lnTo>
                <a:lnTo>
                  <a:pt x="686" y="417"/>
                </a:lnTo>
                <a:lnTo>
                  <a:pt x="689" y="415"/>
                </a:lnTo>
                <a:lnTo>
                  <a:pt x="690" y="411"/>
                </a:lnTo>
                <a:lnTo>
                  <a:pt x="693" y="409"/>
                </a:lnTo>
                <a:lnTo>
                  <a:pt x="696" y="406"/>
                </a:lnTo>
                <a:lnTo>
                  <a:pt x="697" y="403"/>
                </a:lnTo>
                <a:lnTo>
                  <a:pt x="700" y="400"/>
                </a:lnTo>
                <a:lnTo>
                  <a:pt x="701" y="398"/>
                </a:lnTo>
                <a:lnTo>
                  <a:pt x="702" y="394"/>
                </a:lnTo>
                <a:lnTo>
                  <a:pt x="704" y="390"/>
                </a:lnTo>
                <a:lnTo>
                  <a:pt x="706" y="388"/>
                </a:lnTo>
                <a:lnTo>
                  <a:pt x="708" y="386"/>
                </a:lnTo>
                <a:lnTo>
                  <a:pt x="710" y="382"/>
                </a:lnTo>
                <a:lnTo>
                  <a:pt x="713" y="380"/>
                </a:lnTo>
                <a:lnTo>
                  <a:pt x="714" y="376"/>
                </a:lnTo>
                <a:lnTo>
                  <a:pt x="715" y="372"/>
                </a:lnTo>
                <a:lnTo>
                  <a:pt x="718" y="370"/>
                </a:lnTo>
                <a:lnTo>
                  <a:pt x="719" y="367"/>
                </a:lnTo>
                <a:lnTo>
                  <a:pt x="720" y="364"/>
                </a:lnTo>
                <a:lnTo>
                  <a:pt x="723" y="361"/>
                </a:lnTo>
                <a:lnTo>
                  <a:pt x="724" y="358"/>
                </a:lnTo>
                <a:lnTo>
                  <a:pt x="725" y="354"/>
                </a:lnTo>
                <a:lnTo>
                  <a:pt x="726" y="352"/>
                </a:lnTo>
                <a:lnTo>
                  <a:pt x="730" y="348"/>
                </a:lnTo>
                <a:lnTo>
                  <a:pt x="731" y="346"/>
                </a:lnTo>
                <a:lnTo>
                  <a:pt x="732" y="343"/>
                </a:lnTo>
                <a:lnTo>
                  <a:pt x="734" y="338"/>
                </a:lnTo>
                <a:lnTo>
                  <a:pt x="735" y="336"/>
                </a:lnTo>
                <a:lnTo>
                  <a:pt x="737" y="332"/>
                </a:lnTo>
                <a:lnTo>
                  <a:pt x="738" y="330"/>
                </a:lnTo>
                <a:lnTo>
                  <a:pt x="740" y="326"/>
                </a:lnTo>
                <a:lnTo>
                  <a:pt x="741" y="323"/>
                </a:lnTo>
                <a:lnTo>
                  <a:pt x="742" y="320"/>
                </a:lnTo>
                <a:lnTo>
                  <a:pt x="743" y="317"/>
                </a:lnTo>
                <a:lnTo>
                  <a:pt x="745" y="314"/>
                </a:lnTo>
                <a:lnTo>
                  <a:pt x="748" y="310"/>
                </a:lnTo>
                <a:lnTo>
                  <a:pt x="749" y="308"/>
                </a:lnTo>
                <a:lnTo>
                  <a:pt x="751" y="303"/>
                </a:lnTo>
                <a:lnTo>
                  <a:pt x="752" y="301"/>
                </a:lnTo>
                <a:lnTo>
                  <a:pt x="753" y="297"/>
                </a:lnTo>
                <a:lnTo>
                  <a:pt x="754" y="295"/>
                </a:lnTo>
                <a:lnTo>
                  <a:pt x="756" y="291"/>
                </a:lnTo>
                <a:lnTo>
                  <a:pt x="757" y="287"/>
                </a:lnTo>
                <a:lnTo>
                  <a:pt x="758" y="284"/>
                </a:lnTo>
                <a:lnTo>
                  <a:pt x="759" y="281"/>
                </a:lnTo>
                <a:lnTo>
                  <a:pt x="760" y="278"/>
                </a:lnTo>
                <a:lnTo>
                  <a:pt x="762" y="274"/>
                </a:lnTo>
                <a:lnTo>
                  <a:pt x="762" y="272"/>
                </a:lnTo>
                <a:lnTo>
                  <a:pt x="764" y="267"/>
                </a:lnTo>
                <a:lnTo>
                  <a:pt x="765" y="264"/>
                </a:lnTo>
                <a:lnTo>
                  <a:pt x="767" y="261"/>
                </a:lnTo>
                <a:lnTo>
                  <a:pt x="768" y="258"/>
                </a:lnTo>
                <a:lnTo>
                  <a:pt x="769" y="255"/>
                </a:lnTo>
                <a:lnTo>
                  <a:pt x="770" y="251"/>
                </a:lnTo>
                <a:lnTo>
                  <a:pt x="771" y="247"/>
                </a:lnTo>
                <a:lnTo>
                  <a:pt x="771" y="244"/>
                </a:lnTo>
                <a:lnTo>
                  <a:pt x="773" y="241"/>
                </a:lnTo>
                <a:lnTo>
                  <a:pt x="774" y="238"/>
                </a:lnTo>
                <a:lnTo>
                  <a:pt x="775" y="235"/>
                </a:lnTo>
                <a:lnTo>
                  <a:pt x="776" y="230"/>
                </a:lnTo>
                <a:lnTo>
                  <a:pt x="776" y="227"/>
                </a:lnTo>
                <a:lnTo>
                  <a:pt x="777" y="224"/>
                </a:lnTo>
                <a:lnTo>
                  <a:pt x="779" y="221"/>
                </a:lnTo>
                <a:lnTo>
                  <a:pt x="780" y="218"/>
                </a:lnTo>
                <a:lnTo>
                  <a:pt x="780" y="213"/>
                </a:lnTo>
                <a:lnTo>
                  <a:pt x="782" y="210"/>
                </a:lnTo>
                <a:lnTo>
                  <a:pt x="784" y="207"/>
                </a:lnTo>
                <a:lnTo>
                  <a:pt x="784" y="204"/>
                </a:lnTo>
                <a:lnTo>
                  <a:pt x="785" y="200"/>
                </a:lnTo>
                <a:lnTo>
                  <a:pt x="786" y="196"/>
                </a:lnTo>
                <a:lnTo>
                  <a:pt x="786" y="193"/>
                </a:lnTo>
                <a:lnTo>
                  <a:pt x="787" y="190"/>
                </a:lnTo>
                <a:lnTo>
                  <a:pt x="788" y="187"/>
                </a:lnTo>
                <a:lnTo>
                  <a:pt x="788" y="183"/>
                </a:lnTo>
                <a:lnTo>
                  <a:pt x="790" y="180"/>
                </a:lnTo>
                <a:lnTo>
                  <a:pt x="790" y="176"/>
                </a:lnTo>
                <a:lnTo>
                  <a:pt x="791" y="172"/>
                </a:lnTo>
                <a:lnTo>
                  <a:pt x="791" y="170"/>
                </a:lnTo>
                <a:lnTo>
                  <a:pt x="792" y="166"/>
                </a:lnTo>
                <a:lnTo>
                  <a:pt x="792" y="161"/>
                </a:lnTo>
                <a:lnTo>
                  <a:pt x="793" y="159"/>
                </a:lnTo>
                <a:lnTo>
                  <a:pt x="793" y="155"/>
                </a:lnTo>
                <a:lnTo>
                  <a:pt x="795" y="152"/>
                </a:lnTo>
                <a:lnTo>
                  <a:pt x="795" y="149"/>
                </a:lnTo>
                <a:lnTo>
                  <a:pt x="796" y="144"/>
                </a:lnTo>
                <a:lnTo>
                  <a:pt x="796" y="141"/>
                </a:lnTo>
                <a:lnTo>
                  <a:pt x="797" y="138"/>
                </a:lnTo>
                <a:lnTo>
                  <a:pt x="797" y="135"/>
                </a:lnTo>
                <a:lnTo>
                  <a:pt x="798" y="131"/>
                </a:lnTo>
                <a:lnTo>
                  <a:pt x="798" y="129"/>
                </a:lnTo>
                <a:lnTo>
                  <a:pt x="798" y="124"/>
                </a:lnTo>
                <a:lnTo>
                  <a:pt x="801" y="120"/>
                </a:lnTo>
                <a:lnTo>
                  <a:pt x="801" y="118"/>
                </a:lnTo>
                <a:lnTo>
                  <a:pt x="802" y="114"/>
                </a:lnTo>
                <a:lnTo>
                  <a:pt x="802" y="112"/>
                </a:lnTo>
                <a:lnTo>
                  <a:pt x="802" y="107"/>
                </a:lnTo>
                <a:lnTo>
                  <a:pt x="803" y="103"/>
                </a:lnTo>
                <a:lnTo>
                  <a:pt x="803" y="101"/>
                </a:lnTo>
                <a:lnTo>
                  <a:pt x="803" y="97"/>
                </a:lnTo>
                <a:lnTo>
                  <a:pt x="804" y="93"/>
                </a:lnTo>
                <a:lnTo>
                  <a:pt x="804" y="90"/>
                </a:lnTo>
                <a:lnTo>
                  <a:pt x="804" y="86"/>
                </a:lnTo>
                <a:lnTo>
                  <a:pt x="804" y="83"/>
                </a:lnTo>
                <a:lnTo>
                  <a:pt x="805" y="80"/>
                </a:lnTo>
                <a:lnTo>
                  <a:pt x="805" y="76"/>
                </a:lnTo>
                <a:lnTo>
                  <a:pt x="805" y="72"/>
                </a:lnTo>
                <a:lnTo>
                  <a:pt x="805" y="69"/>
                </a:lnTo>
                <a:lnTo>
                  <a:pt x="805" y="66"/>
                </a:lnTo>
                <a:lnTo>
                  <a:pt x="807" y="62"/>
                </a:lnTo>
                <a:lnTo>
                  <a:pt x="807" y="60"/>
                </a:lnTo>
                <a:lnTo>
                  <a:pt x="807" y="55"/>
                </a:lnTo>
                <a:lnTo>
                  <a:pt x="807" y="52"/>
                </a:lnTo>
                <a:lnTo>
                  <a:pt x="807" y="49"/>
                </a:lnTo>
                <a:lnTo>
                  <a:pt x="808" y="45"/>
                </a:lnTo>
                <a:lnTo>
                  <a:pt x="808" y="43"/>
                </a:lnTo>
                <a:lnTo>
                  <a:pt x="808" y="39"/>
                </a:lnTo>
                <a:lnTo>
                  <a:pt x="808" y="34"/>
                </a:lnTo>
                <a:lnTo>
                  <a:pt x="808" y="32"/>
                </a:lnTo>
                <a:lnTo>
                  <a:pt x="808" y="28"/>
                </a:lnTo>
                <a:lnTo>
                  <a:pt x="808" y="26"/>
                </a:lnTo>
                <a:lnTo>
                  <a:pt x="808" y="22"/>
                </a:lnTo>
                <a:lnTo>
                  <a:pt x="808" y="17"/>
                </a:lnTo>
                <a:lnTo>
                  <a:pt x="808" y="15"/>
                </a:lnTo>
                <a:lnTo>
                  <a:pt x="808" y="11"/>
                </a:lnTo>
                <a:lnTo>
                  <a:pt x="808" y="9"/>
                </a:lnTo>
                <a:lnTo>
                  <a:pt x="808" y="5"/>
                </a:lnTo>
                <a:lnTo>
                  <a:pt x="808" y="0"/>
                </a:lnTo>
                <a:lnTo>
                  <a:pt x="863" y="0"/>
                </a:lnTo>
                <a:lnTo>
                  <a:pt x="863" y="5"/>
                </a:lnTo>
                <a:lnTo>
                  <a:pt x="863" y="9"/>
                </a:lnTo>
                <a:lnTo>
                  <a:pt x="863" y="12"/>
                </a:lnTo>
                <a:lnTo>
                  <a:pt x="863" y="15"/>
                </a:lnTo>
                <a:lnTo>
                  <a:pt x="863" y="18"/>
                </a:lnTo>
                <a:lnTo>
                  <a:pt x="863" y="23"/>
                </a:lnTo>
                <a:lnTo>
                  <a:pt x="863" y="27"/>
                </a:lnTo>
                <a:lnTo>
                  <a:pt x="863" y="30"/>
                </a:lnTo>
                <a:lnTo>
                  <a:pt x="863" y="33"/>
                </a:lnTo>
                <a:lnTo>
                  <a:pt x="863" y="36"/>
                </a:lnTo>
                <a:lnTo>
                  <a:pt x="863" y="41"/>
                </a:lnTo>
                <a:lnTo>
                  <a:pt x="863" y="45"/>
                </a:lnTo>
                <a:lnTo>
                  <a:pt x="862" y="47"/>
                </a:lnTo>
                <a:lnTo>
                  <a:pt x="862" y="51"/>
                </a:lnTo>
                <a:lnTo>
                  <a:pt x="862" y="55"/>
                </a:lnTo>
                <a:lnTo>
                  <a:pt x="862" y="60"/>
                </a:lnTo>
                <a:lnTo>
                  <a:pt x="862" y="63"/>
                </a:lnTo>
                <a:lnTo>
                  <a:pt x="862" y="66"/>
                </a:lnTo>
                <a:lnTo>
                  <a:pt x="860" y="69"/>
                </a:lnTo>
                <a:lnTo>
                  <a:pt x="860" y="73"/>
                </a:lnTo>
                <a:lnTo>
                  <a:pt x="860" y="78"/>
                </a:lnTo>
                <a:lnTo>
                  <a:pt x="860" y="81"/>
                </a:lnTo>
                <a:lnTo>
                  <a:pt x="859" y="85"/>
                </a:lnTo>
                <a:lnTo>
                  <a:pt x="859" y="87"/>
                </a:lnTo>
                <a:lnTo>
                  <a:pt x="859" y="92"/>
                </a:lnTo>
                <a:lnTo>
                  <a:pt x="859" y="96"/>
                </a:lnTo>
                <a:lnTo>
                  <a:pt x="858" y="100"/>
                </a:lnTo>
                <a:lnTo>
                  <a:pt x="858" y="103"/>
                </a:lnTo>
                <a:lnTo>
                  <a:pt x="858" y="106"/>
                </a:lnTo>
                <a:lnTo>
                  <a:pt x="857" y="110"/>
                </a:lnTo>
                <a:lnTo>
                  <a:pt x="857" y="114"/>
                </a:lnTo>
                <a:lnTo>
                  <a:pt x="857" y="118"/>
                </a:lnTo>
                <a:lnTo>
                  <a:pt x="855" y="121"/>
                </a:lnTo>
                <a:lnTo>
                  <a:pt x="855" y="125"/>
                </a:lnTo>
                <a:lnTo>
                  <a:pt x="854" y="129"/>
                </a:lnTo>
                <a:lnTo>
                  <a:pt x="854" y="132"/>
                </a:lnTo>
                <a:lnTo>
                  <a:pt x="854" y="136"/>
                </a:lnTo>
                <a:lnTo>
                  <a:pt x="852" y="140"/>
                </a:lnTo>
                <a:lnTo>
                  <a:pt x="852" y="143"/>
                </a:lnTo>
                <a:lnTo>
                  <a:pt x="851" y="148"/>
                </a:lnTo>
                <a:lnTo>
                  <a:pt x="851" y="150"/>
                </a:lnTo>
                <a:lnTo>
                  <a:pt x="849" y="154"/>
                </a:lnTo>
                <a:lnTo>
                  <a:pt x="849" y="158"/>
                </a:lnTo>
                <a:lnTo>
                  <a:pt x="848" y="161"/>
                </a:lnTo>
                <a:lnTo>
                  <a:pt x="848" y="166"/>
                </a:lnTo>
                <a:lnTo>
                  <a:pt x="847" y="170"/>
                </a:lnTo>
                <a:lnTo>
                  <a:pt x="847" y="172"/>
                </a:lnTo>
                <a:lnTo>
                  <a:pt x="846" y="176"/>
                </a:lnTo>
                <a:lnTo>
                  <a:pt x="844" y="180"/>
                </a:lnTo>
                <a:lnTo>
                  <a:pt x="844" y="184"/>
                </a:lnTo>
                <a:lnTo>
                  <a:pt x="843" y="188"/>
                </a:lnTo>
                <a:lnTo>
                  <a:pt x="843" y="192"/>
                </a:lnTo>
                <a:lnTo>
                  <a:pt x="842" y="194"/>
                </a:lnTo>
                <a:lnTo>
                  <a:pt x="841" y="198"/>
                </a:lnTo>
                <a:lnTo>
                  <a:pt x="841" y="203"/>
                </a:lnTo>
                <a:lnTo>
                  <a:pt x="840" y="206"/>
                </a:lnTo>
                <a:lnTo>
                  <a:pt x="838" y="210"/>
                </a:lnTo>
                <a:lnTo>
                  <a:pt x="838" y="213"/>
                </a:lnTo>
                <a:lnTo>
                  <a:pt x="837" y="216"/>
                </a:lnTo>
                <a:lnTo>
                  <a:pt x="836" y="221"/>
                </a:lnTo>
                <a:lnTo>
                  <a:pt x="836" y="224"/>
                </a:lnTo>
                <a:lnTo>
                  <a:pt x="833" y="228"/>
                </a:lnTo>
                <a:lnTo>
                  <a:pt x="832" y="232"/>
                </a:lnTo>
                <a:lnTo>
                  <a:pt x="831" y="235"/>
                </a:lnTo>
                <a:lnTo>
                  <a:pt x="830" y="239"/>
                </a:lnTo>
                <a:lnTo>
                  <a:pt x="830" y="243"/>
                </a:lnTo>
                <a:lnTo>
                  <a:pt x="829" y="246"/>
                </a:lnTo>
                <a:lnTo>
                  <a:pt x="827" y="250"/>
                </a:lnTo>
                <a:lnTo>
                  <a:pt x="826" y="253"/>
                </a:lnTo>
                <a:lnTo>
                  <a:pt x="825" y="257"/>
                </a:lnTo>
                <a:lnTo>
                  <a:pt x="824" y="261"/>
                </a:lnTo>
                <a:lnTo>
                  <a:pt x="824" y="264"/>
                </a:lnTo>
                <a:lnTo>
                  <a:pt x="823" y="268"/>
                </a:lnTo>
                <a:lnTo>
                  <a:pt x="821" y="272"/>
                </a:lnTo>
                <a:lnTo>
                  <a:pt x="820" y="275"/>
                </a:lnTo>
                <a:lnTo>
                  <a:pt x="819" y="279"/>
                </a:lnTo>
                <a:lnTo>
                  <a:pt x="818" y="283"/>
                </a:lnTo>
                <a:lnTo>
                  <a:pt x="815" y="285"/>
                </a:lnTo>
                <a:lnTo>
                  <a:pt x="814" y="290"/>
                </a:lnTo>
                <a:lnTo>
                  <a:pt x="813" y="293"/>
                </a:lnTo>
                <a:lnTo>
                  <a:pt x="812" y="297"/>
                </a:lnTo>
                <a:lnTo>
                  <a:pt x="810" y="300"/>
                </a:lnTo>
                <a:lnTo>
                  <a:pt x="809" y="303"/>
                </a:lnTo>
                <a:lnTo>
                  <a:pt x="808" y="308"/>
                </a:lnTo>
                <a:lnTo>
                  <a:pt x="807" y="312"/>
                </a:lnTo>
                <a:lnTo>
                  <a:pt x="805" y="314"/>
                </a:lnTo>
                <a:lnTo>
                  <a:pt x="804" y="318"/>
                </a:lnTo>
                <a:lnTo>
                  <a:pt x="802" y="321"/>
                </a:lnTo>
                <a:lnTo>
                  <a:pt x="801" y="325"/>
                </a:lnTo>
                <a:lnTo>
                  <a:pt x="798" y="329"/>
                </a:lnTo>
                <a:lnTo>
                  <a:pt x="797" y="332"/>
                </a:lnTo>
                <a:lnTo>
                  <a:pt x="796" y="336"/>
                </a:lnTo>
                <a:lnTo>
                  <a:pt x="795" y="338"/>
                </a:lnTo>
                <a:lnTo>
                  <a:pt x="792" y="343"/>
                </a:lnTo>
                <a:lnTo>
                  <a:pt x="791" y="347"/>
                </a:lnTo>
                <a:lnTo>
                  <a:pt x="790" y="349"/>
                </a:lnTo>
                <a:lnTo>
                  <a:pt x="788" y="353"/>
                </a:lnTo>
                <a:lnTo>
                  <a:pt x="786" y="357"/>
                </a:lnTo>
                <a:lnTo>
                  <a:pt x="785" y="359"/>
                </a:lnTo>
                <a:lnTo>
                  <a:pt x="784" y="364"/>
                </a:lnTo>
                <a:lnTo>
                  <a:pt x="782" y="366"/>
                </a:lnTo>
                <a:lnTo>
                  <a:pt x="779" y="370"/>
                </a:lnTo>
                <a:lnTo>
                  <a:pt x="777" y="373"/>
                </a:lnTo>
                <a:lnTo>
                  <a:pt x="776" y="376"/>
                </a:lnTo>
                <a:lnTo>
                  <a:pt x="774" y="381"/>
                </a:lnTo>
                <a:lnTo>
                  <a:pt x="773" y="384"/>
                </a:lnTo>
                <a:lnTo>
                  <a:pt x="770" y="387"/>
                </a:lnTo>
                <a:lnTo>
                  <a:pt x="769" y="390"/>
                </a:lnTo>
                <a:lnTo>
                  <a:pt x="767" y="393"/>
                </a:lnTo>
                <a:lnTo>
                  <a:pt x="765" y="398"/>
                </a:lnTo>
                <a:lnTo>
                  <a:pt x="764" y="400"/>
                </a:lnTo>
                <a:lnTo>
                  <a:pt x="760" y="404"/>
                </a:lnTo>
                <a:lnTo>
                  <a:pt x="759" y="407"/>
                </a:lnTo>
                <a:lnTo>
                  <a:pt x="757" y="410"/>
                </a:lnTo>
                <a:lnTo>
                  <a:pt x="756" y="415"/>
                </a:lnTo>
                <a:lnTo>
                  <a:pt x="753" y="417"/>
                </a:lnTo>
                <a:lnTo>
                  <a:pt x="751" y="421"/>
                </a:lnTo>
                <a:lnTo>
                  <a:pt x="749" y="423"/>
                </a:lnTo>
                <a:lnTo>
                  <a:pt x="747" y="427"/>
                </a:lnTo>
                <a:lnTo>
                  <a:pt x="745" y="429"/>
                </a:lnTo>
                <a:lnTo>
                  <a:pt x="742" y="434"/>
                </a:lnTo>
                <a:lnTo>
                  <a:pt x="740" y="437"/>
                </a:lnTo>
                <a:lnTo>
                  <a:pt x="738" y="439"/>
                </a:lnTo>
                <a:lnTo>
                  <a:pt x="736" y="443"/>
                </a:lnTo>
                <a:lnTo>
                  <a:pt x="734" y="445"/>
                </a:lnTo>
                <a:lnTo>
                  <a:pt x="732" y="450"/>
                </a:lnTo>
                <a:lnTo>
                  <a:pt x="730" y="452"/>
                </a:lnTo>
                <a:lnTo>
                  <a:pt x="726" y="456"/>
                </a:lnTo>
                <a:lnTo>
                  <a:pt x="724" y="458"/>
                </a:lnTo>
                <a:lnTo>
                  <a:pt x="723" y="461"/>
                </a:lnTo>
                <a:lnTo>
                  <a:pt x="720" y="464"/>
                </a:lnTo>
                <a:lnTo>
                  <a:pt x="718" y="468"/>
                </a:lnTo>
                <a:lnTo>
                  <a:pt x="715" y="470"/>
                </a:lnTo>
                <a:lnTo>
                  <a:pt x="713" y="474"/>
                </a:lnTo>
                <a:lnTo>
                  <a:pt x="710" y="477"/>
                </a:lnTo>
                <a:lnTo>
                  <a:pt x="707" y="479"/>
                </a:lnTo>
                <a:lnTo>
                  <a:pt x="706" y="483"/>
                </a:lnTo>
                <a:lnTo>
                  <a:pt x="703" y="486"/>
                </a:lnTo>
                <a:lnTo>
                  <a:pt x="701" y="489"/>
                </a:lnTo>
                <a:lnTo>
                  <a:pt x="698" y="492"/>
                </a:lnTo>
                <a:lnTo>
                  <a:pt x="696" y="495"/>
                </a:lnTo>
                <a:lnTo>
                  <a:pt x="693" y="497"/>
                </a:lnTo>
                <a:lnTo>
                  <a:pt x="690" y="500"/>
                </a:lnTo>
                <a:lnTo>
                  <a:pt x="687" y="502"/>
                </a:lnTo>
                <a:lnTo>
                  <a:pt x="685" y="507"/>
                </a:lnTo>
                <a:lnTo>
                  <a:pt x="682" y="509"/>
                </a:lnTo>
                <a:lnTo>
                  <a:pt x="680" y="512"/>
                </a:lnTo>
                <a:lnTo>
                  <a:pt x="676" y="514"/>
                </a:lnTo>
                <a:lnTo>
                  <a:pt x="674" y="517"/>
                </a:lnTo>
                <a:lnTo>
                  <a:pt x="670" y="519"/>
                </a:lnTo>
                <a:lnTo>
                  <a:pt x="668" y="524"/>
                </a:lnTo>
                <a:lnTo>
                  <a:pt x="665" y="526"/>
                </a:lnTo>
                <a:lnTo>
                  <a:pt x="663" y="529"/>
                </a:lnTo>
                <a:lnTo>
                  <a:pt x="661" y="531"/>
                </a:lnTo>
                <a:lnTo>
                  <a:pt x="657" y="533"/>
                </a:lnTo>
                <a:lnTo>
                  <a:pt x="653" y="536"/>
                </a:lnTo>
                <a:lnTo>
                  <a:pt x="651" y="540"/>
                </a:lnTo>
                <a:lnTo>
                  <a:pt x="648" y="542"/>
                </a:lnTo>
                <a:lnTo>
                  <a:pt x="645" y="544"/>
                </a:lnTo>
                <a:lnTo>
                  <a:pt x="642" y="547"/>
                </a:lnTo>
                <a:lnTo>
                  <a:pt x="640" y="549"/>
                </a:lnTo>
                <a:lnTo>
                  <a:pt x="635" y="552"/>
                </a:lnTo>
                <a:lnTo>
                  <a:pt x="633" y="554"/>
                </a:lnTo>
                <a:lnTo>
                  <a:pt x="630" y="558"/>
                </a:lnTo>
                <a:lnTo>
                  <a:pt x="626" y="560"/>
                </a:lnTo>
                <a:lnTo>
                  <a:pt x="624" y="563"/>
                </a:lnTo>
                <a:lnTo>
                  <a:pt x="620" y="565"/>
                </a:lnTo>
                <a:lnTo>
                  <a:pt x="617" y="567"/>
                </a:lnTo>
                <a:lnTo>
                  <a:pt x="613" y="569"/>
                </a:lnTo>
                <a:lnTo>
                  <a:pt x="611" y="571"/>
                </a:lnTo>
                <a:lnTo>
                  <a:pt x="607" y="575"/>
                </a:lnTo>
                <a:lnTo>
                  <a:pt x="605" y="577"/>
                </a:lnTo>
                <a:lnTo>
                  <a:pt x="600" y="580"/>
                </a:lnTo>
                <a:lnTo>
                  <a:pt x="597" y="582"/>
                </a:lnTo>
                <a:lnTo>
                  <a:pt x="594" y="583"/>
                </a:lnTo>
                <a:lnTo>
                  <a:pt x="591" y="586"/>
                </a:lnTo>
                <a:lnTo>
                  <a:pt x="587" y="588"/>
                </a:lnTo>
                <a:lnTo>
                  <a:pt x="583" y="590"/>
                </a:lnTo>
                <a:lnTo>
                  <a:pt x="580" y="593"/>
                </a:lnTo>
                <a:lnTo>
                  <a:pt x="576" y="595"/>
                </a:lnTo>
                <a:lnTo>
                  <a:pt x="573" y="598"/>
                </a:lnTo>
                <a:lnTo>
                  <a:pt x="570" y="599"/>
                </a:lnTo>
                <a:lnTo>
                  <a:pt x="567" y="601"/>
                </a:lnTo>
                <a:lnTo>
                  <a:pt x="562" y="603"/>
                </a:lnTo>
                <a:lnTo>
                  <a:pt x="558" y="605"/>
                </a:lnTo>
                <a:lnTo>
                  <a:pt x="556" y="607"/>
                </a:lnTo>
                <a:lnTo>
                  <a:pt x="552" y="609"/>
                </a:lnTo>
                <a:lnTo>
                  <a:pt x="548" y="612"/>
                </a:lnTo>
                <a:lnTo>
                  <a:pt x="544" y="613"/>
                </a:lnTo>
                <a:lnTo>
                  <a:pt x="540" y="616"/>
                </a:lnTo>
                <a:lnTo>
                  <a:pt x="536" y="617"/>
                </a:lnTo>
                <a:lnTo>
                  <a:pt x="533" y="620"/>
                </a:lnTo>
                <a:lnTo>
                  <a:pt x="529" y="621"/>
                </a:lnTo>
                <a:lnTo>
                  <a:pt x="525" y="623"/>
                </a:lnTo>
                <a:lnTo>
                  <a:pt x="522" y="624"/>
                </a:lnTo>
                <a:lnTo>
                  <a:pt x="518" y="626"/>
                </a:lnTo>
                <a:lnTo>
                  <a:pt x="514" y="629"/>
                </a:lnTo>
                <a:lnTo>
                  <a:pt x="510" y="630"/>
                </a:lnTo>
                <a:lnTo>
                  <a:pt x="506" y="632"/>
                </a:lnTo>
                <a:lnTo>
                  <a:pt x="502" y="634"/>
                </a:lnTo>
                <a:lnTo>
                  <a:pt x="499" y="635"/>
                </a:lnTo>
                <a:lnTo>
                  <a:pt x="492" y="637"/>
                </a:lnTo>
                <a:lnTo>
                  <a:pt x="489" y="639"/>
                </a:lnTo>
                <a:lnTo>
                  <a:pt x="485" y="640"/>
                </a:lnTo>
                <a:lnTo>
                  <a:pt x="481" y="641"/>
                </a:lnTo>
                <a:lnTo>
                  <a:pt x="478" y="643"/>
                </a:lnTo>
                <a:lnTo>
                  <a:pt x="473" y="644"/>
                </a:lnTo>
                <a:lnTo>
                  <a:pt x="469" y="645"/>
                </a:lnTo>
                <a:lnTo>
                  <a:pt x="464" y="649"/>
                </a:lnTo>
                <a:lnTo>
                  <a:pt x="461" y="650"/>
                </a:lnTo>
                <a:lnTo>
                  <a:pt x="456" y="651"/>
                </a:lnTo>
                <a:lnTo>
                  <a:pt x="452" y="652"/>
                </a:lnTo>
                <a:lnTo>
                  <a:pt x="447" y="653"/>
                </a:lnTo>
                <a:lnTo>
                  <a:pt x="444" y="655"/>
                </a:lnTo>
                <a:lnTo>
                  <a:pt x="439" y="656"/>
                </a:lnTo>
                <a:lnTo>
                  <a:pt x="434" y="657"/>
                </a:lnTo>
                <a:lnTo>
                  <a:pt x="430" y="658"/>
                </a:lnTo>
                <a:lnTo>
                  <a:pt x="427" y="660"/>
                </a:lnTo>
                <a:lnTo>
                  <a:pt x="421" y="661"/>
                </a:lnTo>
                <a:lnTo>
                  <a:pt x="417" y="662"/>
                </a:lnTo>
                <a:lnTo>
                  <a:pt x="412" y="662"/>
                </a:lnTo>
                <a:lnTo>
                  <a:pt x="408" y="664"/>
                </a:lnTo>
                <a:lnTo>
                  <a:pt x="402" y="666"/>
                </a:lnTo>
                <a:lnTo>
                  <a:pt x="399" y="667"/>
                </a:lnTo>
                <a:lnTo>
                  <a:pt x="394" y="668"/>
                </a:lnTo>
                <a:lnTo>
                  <a:pt x="390" y="668"/>
                </a:lnTo>
                <a:lnTo>
                  <a:pt x="384" y="669"/>
                </a:lnTo>
                <a:lnTo>
                  <a:pt x="380" y="670"/>
                </a:lnTo>
                <a:lnTo>
                  <a:pt x="376" y="670"/>
                </a:lnTo>
                <a:lnTo>
                  <a:pt x="371" y="672"/>
                </a:lnTo>
                <a:lnTo>
                  <a:pt x="366" y="673"/>
                </a:lnTo>
                <a:lnTo>
                  <a:pt x="361" y="673"/>
                </a:lnTo>
                <a:lnTo>
                  <a:pt x="356" y="674"/>
                </a:lnTo>
                <a:lnTo>
                  <a:pt x="352" y="674"/>
                </a:lnTo>
                <a:lnTo>
                  <a:pt x="346" y="675"/>
                </a:lnTo>
                <a:lnTo>
                  <a:pt x="341" y="677"/>
                </a:lnTo>
                <a:lnTo>
                  <a:pt x="338" y="677"/>
                </a:lnTo>
                <a:lnTo>
                  <a:pt x="333" y="678"/>
                </a:lnTo>
                <a:lnTo>
                  <a:pt x="327" y="678"/>
                </a:lnTo>
                <a:lnTo>
                  <a:pt x="322" y="678"/>
                </a:lnTo>
                <a:lnTo>
                  <a:pt x="317" y="679"/>
                </a:lnTo>
                <a:lnTo>
                  <a:pt x="311" y="679"/>
                </a:lnTo>
                <a:lnTo>
                  <a:pt x="307" y="679"/>
                </a:lnTo>
                <a:lnTo>
                  <a:pt x="302" y="680"/>
                </a:lnTo>
                <a:lnTo>
                  <a:pt x="298" y="680"/>
                </a:lnTo>
                <a:lnTo>
                  <a:pt x="291" y="680"/>
                </a:lnTo>
                <a:lnTo>
                  <a:pt x="287" y="683"/>
                </a:lnTo>
                <a:lnTo>
                  <a:pt x="282" y="683"/>
                </a:lnTo>
                <a:lnTo>
                  <a:pt x="276" y="683"/>
                </a:lnTo>
                <a:lnTo>
                  <a:pt x="271" y="683"/>
                </a:lnTo>
                <a:lnTo>
                  <a:pt x="266" y="683"/>
                </a:lnTo>
                <a:lnTo>
                  <a:pt x="262" y="683"/>
                </a:lnTo>
                <a:lnTo>
                  <a:pt x="262" y="798"/>
                </a:lnTo>
                <a:lnTo>
                  <a:pt x="0" y="656"/>
                </a:lnTo>
                <a:lnTo>
                  <a:pt x="262" y="513"/>
                </a:lnTo>
                <a:lnTo>
                  <a:pt x="262" y="627"/>
                </a:lnTo>
                <a:close/>
              </a:path>
            </a:pathLst>
          </a:custGeom>
          <a:solidFill>
            <a:srgbClr val="A5A5A5"/>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Oval 15"/>
          <p:cNvSpPr>
            <a:spLocks noChangeArrowheads="1"/>
          </p:cNvSpPr>
          <p:nvPr/>
        </p:nvSpPr>
        <p:spPr bwMode="auto">
          <a:xfrm>
            <a:off x="7544172" y="2804010"/>
            <a:ext cx="554038" cy="555625"/>
          </a:xfrm>
          <a:prstGeom prst="ellipse">
            <a:avLst/>
          </a:prstGeom>
          <a:solidFill>
            <a:schemeClr val="accent1"/>
          </a:solidFill>
          <a:ln>
            <a:noFill/>
          </a:ln>
          <a:effectLst>
            <a:outerShdw blurRad="101600" dist="38100" dir="2700000" algn="tl" rotWithShape="0">
              <a:prstClr val="black">
                <a:alpha val="30000"/>
              </a:prstClr>
            </a:outerShdw>
          </a:effectLst>
        </p:spPr>
        <p:txBody>
          <a:bodyPr vert="horz" wrap="square" lIns="0" tIns="45720" rIns="0" bIns="45720" numCol="1" anchor="ctr" anchorCtr="0" compatLnSpc="1"/>
          <a:lstStyle/>
          <a:p>
            <a:pPr algn="ctr"/>
            <a:r>
              <a:rPr lang="en-US" altLang="zh-CN" dirty="0">
                <a:solidFill>
                  <a:schemeClr val="bg1"/>
                </a:solidFill>
                <a:cs typeface="+mn-ea"/>
                <a:sym typeface="+mn-lt"/>
              </a:rPr>
              <a:t>03</a:t>
            </a:r>
            <a:endParaRPr lang="zh-CN" altLang="en-US" dirty="0">
              <a:solidFill>
                <a:schemeClr val="bg1"/>
              </a:solidFill>
              <a:cs typeface="+mn-ea"/>
              <a:sym typeface="+mn-lt"/>
            </a:endParaRPr>
          </a:p>
        </p:txBody>
      </p:sp>
      <p:sp>
        <p:nvSpPr>
          <p:cNvPr id="10" name="Freeform 16"/>
          <p:cNvSpPr/>
          <p:nvPr/>
        </p:nvSpPr>
        <p:spPr bwMode="auto">
          <a:xfrm>
            <a:off x="5731247" y="4177197"/>
            <a:ext cx="671513" cy="668338"/>
          </a:xfrm>
          <a:custGeom>
            <a:avLst/>
            <a:gdLst>
              <a:gd name="T0" fmla="*/ 173 w 347"/>
              <a:gd name="T1" fmla="*/ 347 h 347"/>
              <a:gd name="T2" fmla="*/ 347 w 347"/>
              <a:gd name="T3" fmla="*/ 173 h 347"/>
              <a:gd name="T4" fmla="*/ 173 w 347"/>
              <a:gd name="T5" fmla="*/ 0 h 347"/>
              <a:gd name="T6" fmla="*/ 0 w 347"/>
              <a:gd name="T7" fmla="*/ 173 h 347"/>
              <a:gd name="T8" fmla="*/ 173 w 347"/>
              <a:gd name="T9" fmla="*/ 347 h 347"/>
            </a:gdLst>
            <a:ahLst/>
            <a:cxnLst>
              <a:cxn ang="0">
                <a:pos x="T0" y="T1"/>
              </a:cxn>
              <a:cxn ang="0">
                <a:pos x="T2" y="T3"/>
              </a:cxn>
              <a:cxn ang="0">
                <a:pos x="T4" y="T5"/>
              </a:cxn>
              <a:cxn ang="0">
                <a:pos x="T6" y="T7"/>
              </a:cxn>
              <a:cxn ang="0">
                <a:pos x="T8" y="T9"/>
              </a:cxn>
            </a:cxnLst>
            <a:rect l="0" t="0" r="r" b="b"/>
            <a:pathLst>
              <a:path w="347" h="347">
                <a:moveTo>
                  <a:pt x="173" y="347"/>
                </a:moveTo>
                <a:cubicBezTo>
                  <a:pt x="270" y="347"/>
                  <a:pt x="347" y="269"/>
                  <a:pt x="347" y="173"/>
                </a:cubicBezTo>
                <a:cubicBezTo>
                  <a:pt x="347" y="78"/>
                  <a:pt x="270" y="0"/>
                  <a:pt x="173" y="0"/>
                </a:cubicBezTo>
                <a:cubicBezTo>
                  <a:pt x="78" y="0"/>
                  <a:pt x="0" y="78"/>
                  <a:pt x="0" y="173"/>
                </a:cubicBezTo>
                <a:cubicBezTo>
                  <a:pt x="0" y="269"/>
                  <a:pt x="78" y="347"/>
                  <a:pt x="173" y="347"/>
                </a:cubicBezTo>
                <a:close/>
              </a:path>
            </a:pathLst>
          </a:custGeom>
          <a:solidFill>
            <a:schemeClr val="accent1"/>
          </a:solidFill>
          <a:ln>
            <a:noFill/>
          </a:ln>
          <a:effectLst>
            <a:outerShdw blurRad="101600" dist="38100" dir="2700000" algn="tl" rotWithShape="0">
              <a:prstClr val="black">
                <a:alpha val="30000"/>
              </a:prstClr>
            </a:outerShdw>
          </a:effectLst>
        </p:spPr>
        <p:txBody>
          <a:bodyPr vert="horz" wrap="square" lIns="0" tIns="45720" rIns="0" bIns="45720" numCol="1" anchor="ctr" anchorCtr="0" compatLnSpc="1"/>
          <a:lstStyle/>
          <a:p>
            <a:pPr algn="ctr"/>
            <a:r>
              <a:rPr lang="en-US" altLang="zh-CN" dirty="0">
                <a:solidFill>
                  <a:schemeClr val="bg1"/>
                </a:solidFill>
                <a:cs typeface="+mn-ea"/>
                <a:sym typeface="+mn-lt"/>
              </a:rPr>
              <a:t>04</a:t>
            </a:r>
            <a:endParaRPr lang="zh-CN" altLang="en-US" dirty="0">
              <a:solidFill>
                <a:schemeClr val="bg1"/>
              </a:solidFill>
              <a:cs typeface="+mn-ea"/>
              <a:sym typeface="+mn-lt"/>
            </a:endParaRPr>
          </a:p>
        </p:txBody>
      </p:sp>
      <p:sp>
        <p:nvSpPr>
          <p:cNvPr id="11" name="Freeform 17"/>
          <p:cNvSpPr/>
          <p:nvPr/>
        </p:nvSpPr>
        <p:spPr bwMode="auto">
          <a:xfrm>
            <a:off x="4346947" y="4481997"/>
            <a:ext cx="1268413" cy="1362075"/>
          </a:xfrm>
          <a:custGeom>
            <a:avLst/>
            <a:gdLst>
              <a:gd name="T0" fmla="*/ 172 w 799"/>
              <a:gd name="T1" fmla="*/ 568 h 858"/>
              <a:gd name="T2" fmla="*/ 176 w 799"/>
              <a:gd name="T3" fmla="*/ 532 h 858"/>
              <a:gd name="T4" fmla="*/ 182 w 799"/>
              <a:gd name="T5" fmla="*/ 495 h 858"/>
              <a:gd name="T6" fmla="*/ 188 w 799"/>
              <a:gd name="T7" fmla="*/ 463 h 858"/>
              <a:gd name="T8" fmla="*/ 198 w 799"/>
              <a:gd name="T9" fmla="*/ 430 h 858"/>
              <a:gd name="T10" fmla="*/ 207 w 799"/>
              <a:gd name="T11" fmla="*/ 401 h 858"/>
              <a:gd name="T12" fmla="*/ 220 w 799"/>
              <a:gd name="T13" fmla="*/ 371 h 858"/>
              <a:gd name="T14" fmla="*/ 234 w 799"/>
              <a:gd name="T15" fmla="*/ 344 h 858"/>
              <a:gd name="T16" fmla="*/ 249 w 799"/>
              <a:gd name="T17" fmla="*/ 317 h 858"/>
              <a:gd name="T18" fmla="*/ 263 w 799"/>
              <a:gd name="T19" fmla="*/ 294 h 858"/>
              <a:gd name="T20" fmla="*/ 282 w 799"/>
              <a:gd name="T21" fmla="*/ 271 h 858"/>
              <a:gd name="T22" fmla="*/ 300 w 799"/>
              <a:gd name="T23" fmla="*/ 248 h 858"/>
              <a:gd name="T24" fmla="*/ 321 w 799"/>
              <a:gd name="T25" fmla="*/ 227 h 858"/>
              <a:gd name="T26" fmla="*/ 341 w 799"/>
              <a:gd name="T27" fmla="*/ 208 h 858"/>
              <a:gd name="T28" fmla="*/ 362 w 799"/>
              <a:gd name="T29" fmla="*/ 191 h 858"/>
              <a:gd name="T30" fmla="*/ 385 w 799"/>
              <a:gd name="T31" fmla="*/ 174 h 858"/>
              <a:gd name="T32" fmla="*/ 410 w 799"/>
              <a:gd name="T33" fmla="*/ 158 h 858"/>
              <a:gd name="T34" fmla="*/ 433 w 799"/>
              <a:gd name="T35" fmla="*/ 145 h 858"/>
              <a:gd name="T36" fmla="*/ 457 w 799"/>
              <a:gd name="T37" fmla="*/ 132 h 858"/>
              <a:gd name="T38" fmla="*/ 484 w 799"/>
              <a:gd name="T39" fmla="*/ 118 h 858"/>
              <a:gd name="T40" fmla="*/ 509 w 799"/>
              <a:gd name="T41" fmla="*/ 107 h 858"/>
              <a:gd name="T42" fmla="*/ 536 w 799"/>
              <a:gd name="T43" fmla="*/ 98 h 858"/>
              <a:gd name="T44" fmla="*/ 563 w 799"/>
              <a:gd name="T45" fmla="*/ 89 h 858"/>
              <a:gd name="T46" fmla="*/ 591 w 799"/>
              <a:gd name="T47" fmla="*/ 82 h 858"/>
              <a:gd name="T48" fmla="*/ 618 w 799"/>
              <a:gd name="T49" fmla="*/ 76 h 858"/>
              <a:gd name="T50" fmla="*/ 646 w 799"/>
              <a:gd name="T51" fmla="*/ 69 h 858"/>
              <a:gd name="T52" fmla="*/ 673 w 799"/>
              <a:gd name="T53" fmla="*/ 65 h 858"/>
              <a:gd name="T54" fmla="*/ 701 w 799"/>
              <a:gd name="T55" fmla="*/ 61 h 858"/>
              <a:gd name="T56" fmla="*/ 729 w 799"/>
              <a:gd name="T57" fmla="*/ 59 h 858"/>
              <a:gd name="T58" fmla="*/ 757 w 799"/>
              <a:gd name="T59" fmla="*/ 57 h 858"/>
              <a:gd name="T60" fmla="*/ 782 w 799"/>
              <a:gd name="T61" fmla="*/ 57 h 858"/>
              <a:gd name="T62" fmla="*/ 793 w 799"/>
              <a:gd name="T63" fmla="*/ 0 h 858"/>
              <a:gd name="T64" fmla="*/ 764 w 799"/>
              <a:gd name="T65" fmla="*/ 1 h 858"/>
              <a:gd name="T66" fmla="*/ 735 w 799"/>
              <a:gd name="T67" fmla="*/ 3 h 858"/>
              <a:gd name="T68" fmla="*/ 706 w 799"/>
              <a:gd name="T69" fmla="*/ 6 h 858"/>
              <a:gd name="T70" fmla="*/ 675 w 799"/>
              <a:gd name="T71" fmla="*/ 9 h 858"/>
              <a:gd name="T72" fmla="*/ 647 w 799"/>
              <a:gd name="T73" fmla="*/ 14 h 858"/>
              <a:gd name="T74" fmla="*/ 617 w 799"/>
              <a:gd name="T75" fmla="*/ 19 h 858"/>
              <a:gd name="T76" fmla="*/ 586 w 799"/>
              <a:gd name="T77" fmla="*/ 26 h 858"/>
              <a:gd name="T78" fmla="*/ 558 w 799"/>
              <a:gd name="T79" fmla="*/ 34 h 858"/>
              <a:gd name="T80" fmla="*/ 529 w 799"/>
              <a:gd name="T81" fmla="*/ 43 h 858"/>
              <a:gd name="T82" fmla="*/ 500 w 799"/>
              <a:gd name="T83" fmla="*/ 53 h 858"/>
              <a:gd name="T84" fmla="*/ 472 w 799"/>
              <a:gd name="T85" fmla="*/ 65 h 858"/>
              <a:gd name="T86" fmla="*/ 442 w 799"/>
              <a:gd name="T87" fmla="*/ 77 h 858"/>
              <a:gd name="T88" fmla="*/ 416 w 799"/>
              <a:gd name="T89" fmla="*/ 91 h 858"/>
              <a:gd name="T90" fmla="*/ 389 w 799"/>
              <a:gd name="T91" fmla="*/ 106 h 858"/>
              <a:gd name="T92" fmla="*/ 363 w 799"/>
              <a:gd name="T93" fmla="*/ 122 h 858"/>
              <a:gd name="T94" fmla="*/ 339 w 799"/>
              <a:gd name="T95" fmla="*/ 140 h 858"/>
              <a:gd name="T96" fmla="*/ 313 w 799"/>
              <a:gd name="T97" fmla="*/ 160 h 858"/>
              <a:gd name="T98" fmla="*/ 290 w 799"/>
              <a:gd name="T99" fmla="*/ 181 h 858"/>
              <a:gd name="T100" fmla="*/ 268 w 799"/>
              <a:gd name="T101" fmla="*/ 203 h 858"/>
              <a:gd name="T102" fmla="*/ 248 w 799"/>
              <a:gd name="T103" fmla="*/ 226 h 858"/>
              <a:gd name="T104" fmla="*/ 227 w 799"/>
              <a:gd name="T105" fmla="*/ 253 h 858"/>
              <a:gd name="T106" fmla="*/ 207 w 799"/>
              <a:gd name="T107" fmla="*/ 278 h 858"/>
              <a:gd name="T108" fmla="*/ 190 w 799"/>
              <a:gd name="T109" fmla="*/ 307 h 858"/>
              <a:gd name="T110" fmla="*/ 176 w 799"/>
              <a:gd name="T111" fmla="*/ 337 h 858"/>
              <a:gd name="T112" fmla="*/ 162 w 799"/>
              <a:gd name="T113" fmla="*/ 368 h 858"/>
              <a:gd name="T114" fmla="*/ 149 w 799"/>
              <a:gd name="T115" fmla="*/ 402 h 858"/>
              <a:gd name="T116" fmla="*/ 138 w 799"/>
              <a:gd name="T117" fmla="*/ 436 h 858"/>
              <a:gd name="T118" fmla="*/ 131 w 799"/>
              <a:gd name="T119" fmla="*/ 472 h 858"/>
              <a:gd name="T120" fmla="*/ 123 w 799"/>
              <a:gd name="T121" fmla="*/ 510 h 858"/>
              <a:gd name="T122" fmla="*/ 118 w 799"/>
              <a:gd name="T123" fmla="*/ 549 h 858"/>
              <a:gd name="T124" fmla="*/ 116 w 799"/>
              <a:gd name="T125" fmla="*/ 590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99" h="858">
                <a:moveTo>
                  <a:pt x="170" y="600"/>
                </a:moveTo>
                <a:lnTo>
                  <a:pt x="171" y="597"/>
                </a:lnTo>
                <a:lnTo>
                  <a:pt x="171" y="592"/>
                </a:lnTo>
                <a:lnTo>
                  <a:pt x="171" y="587"/>
                </a:lnTo>
                <a:lnTo>
                  <a:pt x="171" y="583"/>
                </a:lnTo>
                <a:lnTo>
                  <a:pt x="171" y="578"/>
                </a:lnTo>
                <a:lnTo>
                  <a:pt x="171" y="573"/>
                </a:lnTo>
                <a:lnTo>
                  <a:pt x="172" y="568"/>
                </a:lnTo>
                <a:lnTo>
                  <a:pt x="172" y="563"/>
                </a:lnTo>
                <a:lnTo>
                  <a:pt x="172" y="560"/>
                </a:lnTo>
                <a:lnTo>
                  <a:pt x="173" y="554"/>
                </a:lnTo>
                <a:lnTo>
                  <a:pt x="173" y="550"/>
                </a:lnTo>
                <a:lnTo>
                  <a:pt x="173" y="545"/>
                </a:lnTo>
                <a:lnTo>
                  <a:pt x="176" y="541"/>
                </a:lnTo>
                <a:lnTo>
                  <a:pt x="176" y="535"/>
                </a:lnTo>
                <a:lnTo>
                  <a:pt x="176" y="532"/>
                </a:lnTo>
                <a:lnTo>
                  <a:pt x="177" y="527"/>
                </a:lnTo>
                <a:lnTo>
                  <a:pt x="177" y="523"/>
                </a:lnTo>
                <a:lnTo>
                  <a:pt x="178" y="517"/>
                </a:lnTo>
                <a:lnTo>
                  <a:pt x="178" y="514"/>
                </a:lnTo>
                <a:lnTo>
                  <a:pt x="179" y="509"/>
                </a:lnTo>
                <a:lnTo>
                  <a:pt x="181" y="505"/>
                </a:lnTo>
                <a:lnTo>
                  <a:pt x="181" y="500"/>
                </a:lnTo>
                <a:lnTo>
                  <a:pt x="182" y="495"/>
                </a:lnTo>
                <a:lnTo>
                  <a:pt x="182" y="492"/>
                </a:lnTo>
                <a:lnTo>
                  <a:pt x="183" y="488"/>
                </a:lnTo>
                <a:lnTo>
                  <a:pt x="184" y="483"/>
                </a:lnTo>
                <a:lnTo>
                  <a:pt x="184" y="478"/>
                </a:lnTo>
                <a:lnTo>
                  <a:pt x="185" y="475"/>
                </a:lnTo>
                <a:lnTo>
                  <a:pt x="187" y="471"/>
                </a:lnTo>
                <a:lnTo>
                  <a:pt x="188" y="467"/>
                </a:lnTo>
                <a:lnTo>
                  <a:pt x="188" y="463"/>
                </a:lnTo>
                <a:lnTo>
                  <a:pt x="189" y="458"/>
                </a:lnTo>
                <a:lnTo>
                  <a:pt x="190" y="454"/>
                </a:lnTo>
                <a:lnTo>
                  <a:pt x="192" y="451"/>
                </a:lnTo>
                <a:lnTo>
                  <a:pt x="194" y="446"/>
                </a:lnTo>
                <a:lnTo>
                  <a:pt x="194" y="442"/>
                </a:lnTo>
                <a:lnTo>
                  <a:pt x="195" y="438"/>
                </a:lnTo>
                <a:lnTo>
                  <a:pt x="196" y="435"/>
                </a:lnTo>
                <a:lnTo>
                  <a:pt x="198" y="430"/>
                </a:lnTo>
                <a:lnTo>
                  <a:pt x="199" y="426"/>
                </a:lnTo>
                <a:lnTo>
                  <a:pt x="200" y="423"/>
                </a:lnTo>
                <a:lnTo>
                  <a:pt x="201" y="419"/>
                </a:lnTo>
                <a:lnTo>
                  <a:pt x="203" y="415"/>
                </a:lnTo>
                <a:lnTo>
                  <a:pt x="204" y="411"/>
                </a:lnTo>
                <a:lnTo>
                  <a:pt x="205" y="407"/>
                </a:lnTo>
                <a:lnTo>
                  <a:pt x="206" y="403"/>
                </a:lnTo>
                <a:lnTo>
                  <a:pt x="207" y="401"/>
                </a:lnTo>
                <a:lnTo>
                  <a:pt x="209" y="397"/>
                </a:lnTo>
                <a:lnTo>
                  <a:pt x="210" y="392"/>
                </a:lnTo>
                <a:lnTo>
                  <a:pt x="213" y="389"/>
                </a:lnTo>
                <a:lnTo>
                  <a:pt x="215" y="385"/>
                </a:lnTo>
                <a:lnTo>
                  <a:pt x="216" y="383"/>
                </a:lnTo>
                <a:lnTo>
                  <a:pt x="217" y="379"/>
                </a:lnTo>
                <a:lnTo>
                  <a:pt x="218" y="374"/>
                </a:lnTo>
                <a:lnTo>
                  <a:pt x="220" y="371"/>
                </a:lnTo>
                <a:lnTo>
                  <a:pt x="222" y="368"/>
                </a:lnTo>
                <a:lnTo>
                  <a:pt x="223" y="364"/>
                </a:lnTo>
                <a:lnTo>
                  <a:pt x="224" y="361"/>
                </a:lnTo>
                <a:lnTo>
                  <a:pt x="226" y="357"/>
                </a:lnTo>
                <a:lnTo>
                  <a:pt x="228" y="354"/>
                </a:lnTo>
                <a:lnTo>
                  <a:pt x="231" y="350"/>
                </a:lnTo>
                <a:lnTo>
                  <a:pt x="232" y="347"/>
                </a:lnTo>
                <a:lnTo>
                  <a:pt x="234" y="344"/>
                </a:lnTo>
                <a:lnTo>
                  <a:pt x="235" y="340"/>
                </a:lnTo>
                <a:lnTo>
                  <a:pt x="237" y="337"/>
                </a:lnTo>
                <a:lnTo>
                  <a:pt x="239" y="334"/>
                </a:lnTo>
                <a:lnTo>
                  <a:pt x="240" y="331"/>
                </a:lnTo>
                <a:lnTo>
                  <a:pt x="243" y="328"/>
                </a:lnTo>
                <a:lnTo>
                  <a:pt x="244" y="324"/>
                </a:lnTo>
                <a:lnTo>
                  <a:pt x="248" y="321"/>
                </a:lnTo>
                <a:lnTo>
                  <a:pt x="249" y="317"/>
                </a:lnTo>
                <a:lnTo>
                  <a:pt x="251" y="315"/>
                </a:lnTo>
                <a:lnTo>
                  <a:pt x="252" y="312"/>
                </a:lnTo>
                <a:lnTo>
                  <a:pt x="255" y="309"/>
                </a:lnTo>
                <a:lnTo>
                  <a:pt x="256" y="306"/>
                </a:lnTo>
                <a:lnTo>
                  <a:pt x="259" y="301"/>
                </a:lnTo>
                <a:lnTo>
                  <a:pt x="260" y="299"/>
                </a:lnTo>
                <a:lnTo>
                  <a:pt x="262" y="297"/>
                </a:lnTo>
                <a:lnTo>
                  <a:pt x="263" y="294"/>
                </a:lnTo>
                <a:lnTo>
                  <a:pt x="267" y="291"/>
                </a:lnTo>
                <a:lnTo>
                  <a:pt x="270" y="288"/>
                </a:lnTo>
                <a:lnTo>
                  <a:pt x="271" y="284"/>
                </a:lnTo>
                <a:lnTo>
                  <a:pt x="273" y="282"/>
                </a:lnTo>
                <a:lnTo>
                  <a:pt x="276" y="278"/>
                </a:lnTo>
                <a:lnTo>
                  <a:pt x="277" y="276"/>
                </a:lnTo>
                <a:lnTo>
                  <a:pt x="279" y="274"/>
                </a:lnTo>
                <a:lnTo>
                  <a:pt x="282" y="271"/>
                </a:lnTo>
                <a:lnTo>
                  <a:pt x="284" y="267"/>
                </a:lnTo>
                <a:lnTo>
                  <a:pt x="287" y="264"/>
                </a:lnTo>
                <a:lnTo>
                  <a:pt x="289" y="261"/>
                </a:lnTo>
                <a:lnTo>
                  <a:pt x="291" y="259"/>
                </a:lnTo>
                <a:lnTo>
                  <a:pt x="294" y="257"/>
                </a:lnTo>
                <a:lnTo>
                  <a:pt x="295" y="254"/>
                </a:lnTo>
                <a:lnTo>
                  <a:pt x="298" y="251"/>
                </a:lnTo>
                <a:lnTo>
                  <a:pt x="300" y="248"/>
                </a:lnTo>
                <a:lnTo>
                  <a:pt x="304" y="246"/>
                </a:lnTo>
                <a:lnTo>
                  <a:pt x="306" y="243"/>
                </a:lnTo>
                <a:lnTo>
                  <a:pt x="308" y="241"/>
                </a:lnTo>
                <a:lnTo>
                  <a:pt x="310" y="238"/>
                </a:lnTo>
                <a:lnTo>
                  <a:pt x="312" y="236"/>
                </a:lnTo>
                <a:lnTo>
                  <a:pt x="315" y="232"/>
                </a:lnTo>
                <a:lnTo>
                  <a:pt x="317" y="230"/>
                </a:lnTo>
                <a:lnTo>
                  <a:pt x="321" y="227"/>
                </a:lnTo>
                <a:lnTo>
                  <a:pt x="323" y="225"/>
                </a:lnTo>
                <a:lnTo>
                  <a:pt x="326" y="223"/>
                </a:lnTo>
                <a:lnTo>
                  <a:pt x="328" y="221"/>
                </a:lnTo>
                <a:lnTo>
                  <a:pt x="330" y="219"/>
                </a:lnTo>
                <a:lnTo>
                  <a:pt x="333" y="215"/>
                </a:lnTo>
                <a:lnTo>
                  <a:pt x="335" y="213"/>
                </a:lnTo>
                <a:lnTo>
                  <a:pt x="339" y="211"/>
                </a:lnTo>
                <a:lnTo>
                  <a:pt x="341" y="208"/>
                </a:lnTo>
                <a:lnTo>
                  <a:pt x="344" y="207"/>
                </a:lnTo>
                <a:lnTo>
                  <a:pt x="346" y="204"/>
                </a:lnTo>
                <a:lnTo>
                  <a:pt x="349" y="202"/>
                </a:lnTo>
                <a:lnTo>
                  <a:pt x="351" y="200"/>
                </a:lnTo>
                <a:lnTo>
                  <a:pt x="354" y="197"/>
                </a:lnTo>
                <a:lnTo>
                  <a:pt x="357" y="195"/>
                </a:lnTo>
                <a:lnTo>
                  <a:pt x="360" y="192"/>
                </a:lnTo>
                <a:lnTo>
                  <a:pt x="362" y="191"/>
                </a:lnTo>
                <a:lnTo>
                  <a:pt x="366" y="189"/>
                </a:lnTo>
                <a:lnTo>
                  <a:pt x="368" y="186"/>
                </a:lnTo>
                <a:lnTo>
                  <a:pt x="371" y="185"/>
                </a:lnTo>
                <a:lnTo>
                  <a:pt x="374" y="183"/>
                </a:lnTo>
                <a:lnTo>
                  <a:pt x="377" y="181"/>
                </a:lnTo>
                <a:lnTo>
                  <a:pt x="379" y="178"/>
                </a:lnTo>
                <a:lnTo>
                  <a:pt x="383" y="175"/>
                </a:lnTo>
                <a:lnTo>
                  <a:pt x="385" y="174"/>
                </a:lnTo>
                <a:lnTo>
                  <a:pt x="388" y="172"/>
                </a:lnTo>
                <a:lnTo>
                  <a:pt x="391" y="171"/>
                </a:lnTo>
                <a:lnTo>
                  <a:pt x="394" y="168"/>
                </a:lnTo>
                <a:lnTo>
                  <a:pt x="397" y="167"/>
                </a:lnTo>
                <a:lnTo>
                  <a:pt x="400" y="164"/>
                </a:lnTo>
                <a:lnTo>
                  <a:pt x="402" y="163"/>
                </a:lnTo>
                <a:lnTo>
                  <a:pt x="405" y="160"/>
                </a:lnTo>
                <a:lnTo>
                  <a:pt x="410" y="158"/>
                </a:lnTo>
                <a:lnTo>
                  <a:pt x="412" y="156"/>
                </a:lnTo>
                <a:lnTo>
                  <a:pt x="414" y="155"/>
                </a:lnTo>
                <a:lnTo>
                  <a:pt x="418" y="154"/>
                </a:lnTo>
                <a:lnTo>
                  <a:pt x="421" y="151"/>
                </a:lnTo>
                <a:lnTo>
                  <a:pt x="423" y="150"/>
                </a:lnTo>
                <a:lnTo>
                  <a:pt x="428" y="149"/>
                </a:lnTo>
                <a:lnTo>
                  <a:pt x="430" y="146"/>
                </a:lnTo>
                <a:lnTo>
                  <a:pt x="433" y="145"/>
                </a:lnTo>
                <a:lnTo>
                  <a:pt x="436" y="143"/>
                </a:lnTo>
                <a:lnTo>
                  <a:pt x="439" y="140"/>
                </a:lnTo>
                <a:lnTo>
                  <a:pt x="441" y="139"/>
                </a:lnTo>
                <a:lnTo>
                  <a:pt x="446" y="138"/>
                </a:lnTo>
                <a:lnTo>
                  <a:pt x="449" y="135"/>
                </a:lnTo>
                <a:lnTo>
                  <a:pt x="451" y="134"/>
                </a:lnTo>
                <a:lnTo>
                  <a:pt x="455" y="133"/>
                </a:lnTo>
                <a:lnTo>
                  <a:pt x="457" y="132"/>
                </a:lnTo>
                <a:lnTo>
                  <a:pt x="461" y="131"/>
                </a:lnTo>
                <a:lnTo>
                  <a:pt x="464" y="128"/>
                </a:lnTo>
                <a:lnTo>
                  <a:pt x="468" y="126"/>
                </a:lnTo>
                <a:lnTo>
                  <a:pt x="470" y="124"/>
                </a:lnTo>
                <a:lnTo>
                  <a:pt x="473" y="123"/>
                </a:lnTo>
                <a:lnTo>
                  <a:pt x="477" y="122"/>
                </a:lnTo>
                <a:lnTo>
                  <a:pt x="479" y="121"/>
                </a:lnTo>
                <a:lnTo>
                  <a:pt x="484" y="118"/>
                </a:lnTo>
                <a:lnTo>
                  <a:pt x="486" y="117"/>
                </a:lnTo>
                <a:lnTo>
                  <a:pt x="490" y="116"/>
                </a:lnTo>
                <a:lnTo>
                  <a:pt x="492" y="115"/>
                </a:lnTo>
                <a:lnTo>
                  <a:pt x="496" y="114"/>
                </a:lnTo>
                <a:lnTo>
                  <a:pt x="500" y="112"/>
                </a:lnTo>
                <a:lnTo>
                  <a:pt x="503" y="111"/>
                </a:lnTo>
                <a:lnTo>
                  <a:pt x="506" y="110"/>
                </a:lnTo>
                <a:lnTo>
                  <a:pt x="509" y="107"/>
                </a:lnTo>
                <a:lnTo>
                  <a:pt x="512" y="106"/>
                </a:lnTo>
                <a:lnTo>
                  <a:pt x="517" y="105"/>
                </a:lnTo>
                <a:lnTo>
                  <a:pt x="519" y="104"/>
                </a:lnTo>
                <a:lnTo>
                  <a:pt x="523" y="103"/>
                </a:lnTo>
                <a:lnTo>
                  <a:pt x="525" y="101"/>
                </a:lnTo>
                <a:lnTo>
                  <a:pt x="529" y="100"/>
                </a:lnTo>
                <a:lnTo>
                  <a:pt x="533" y="99"/>
                </a:lnTo>
                <a:lnTo>
                  <a:pt x="536" y="98"/>
                </a:lnTo>
                <a:lnTo>
                  <a:pt x="540" y="98"/>
                </a:lnTo>
                <a:lnTo>
                  <a:pt x="542" y="97"/>
                </a:lnTo>
                <a:lnTo>
                  <a:pt x="546" y="95"/>
                </a:lnTo>
                <a:lnTo>
                  <a:pt x="548" y="94"/>
                </a:lnTo>
                <a:lnTo>
                  <a:pt x="553" y="93"/>
                </a:lnTo>
                <a:lnTo>
                  <a:pt x="557" y="91"/>
                </a:lnTo>
                <a:lnTo>
                  <a:pt x="559" y="91"/>
                </a:lnTo>
                <a:lnTo>
                  <a:pt x="563" y="89"/>
                </a:lnTo>
                <a:lnTo>
                  <a:pt x="565" y="88"/>
                </a:lnTo>
                <a:lnTo>
                  <a:pt x="569" y="87"/>
                </a:lnTo>
                <a:lnTo>
                  <a:pt x="574" y="86"/>
                </a:lnTo>
                <a:lnTo>
                  <a:pt x="576" y="86"/>
                </a:lnTo>
                <a:lnTo>
                  <a:pt x="580" y="84"/>
                </a:lnTo>
                <a:lnTo>
                  <a:pt x="583" y="83"/>
                </a:lnTo>
                <a:lnTo>
                  <a:pt x="586" y="82"/>
                </a:lnTo>
                <a:lnTo>
                  <a:pt x="591" y="82"/>
                </a:lnTo>
                <a:lnTo>
                  <a:pt x="594" y="81"/>
                </a:lnTo>
                <a:lnTo>
                  <a:pt x="597" y="80"/>
                </a:lnTo>
                <a:lnTo>
                  <a:pt x="600" y="80"/>
                </a:lnTo>
                <a:lnTo>
                  <a:pt x="603" y="78"/>
                </a:lnTo>
                <a:lnTo>
                  <a:pt x="608" y="77"/>
                </a:lnTo>
                <a:lnTo>
                  <a:pt x="611" y="77"/>
                </a:lnTo>
                <a:lnTo>
                  <a:pt x="614" y="76"/>
                </a:lnTo>
                <a:lnTo>
                  <a:pt x="618" y="76"/>
                </a:lnTo>
                <a:lnTo>
                  <a:pt x="620" y="75"/>
                </a:lnTo>
                <a:lnTo>
                  <a:pt x="625" y="72"/>
                </a:lnTo>
                <a:lnTo>
                  <a:pt x="629" y="72"/>
                </a:lnTo>
                <a:lnTo>
                  <a:pt x="631" y="71"/>
                </a:lnTo>
                <a:lnTo>
                  <a:pt x="635" y="71"/>
                </a:lnTo>
                <a:lnTo>
                  <a:pt x="639" y="70"/>
                </a:lnTo>
                <a:lnTo>
                  <a:pt x="641" y="70"/>
                </a:lnTo>
                <a:lnTo>
                  <a:pt x="646" y="69"/>
                </a:lnTo>
                <a:lnTo>
                  <a:pt x="648" y="69"/>
                </a:lnTo>
                <a:lnTo>
                  <a:pt x="652" y="67"/>
                </a:lnTo>
                <a:lnTo>
                  <a:pt x="656" y="67"/>
                </a:lnTo>
                <a:lnTo>
                  <a:pt x="658" y="66"/>
                </a:lnTo>
                <a:lnTo>
                  <a:pt x="663" y="66"/>
                </a:lnTo>
                <a:lnTo>
                  <a:pt x="667" y="66"/>
                </a:lnTo>
                <a:lnTo>
                  <a:pt x="669" y="65"/>
                </a:lnTo>
                <a:lnTo>
                  <a:pt x="673" y="65"/>
                </a:lnTo>
                <a:lnTo>
                  <a:pt x="676" y="64"/>
                </a:lnTo>
                <a:lnTo>
                  <a:pt x="680" y="64"/>
                </a:lnTo>
                <a:lnTo>
                  <a:pt x="684" y="64"/>
                </a:lnTo>
                <a:lnTo>
                  <a:pt x="687" y="63"/>
                </a:lnTo>
                <a:lnTo>
                  <a:pt x="690" y="63"/>
                </a:lnTo>
                <a:lnTo>
                  <a:pt x="693" y="61"/>
                </a:lnTo>
                <a:lnTo>
                  <a:pt x="698" y="61"/>
                </a:lnTo>
                <a:lnTo>
                  <a:pt x="701" y="61"/>
                </a:lnTo>
                <a:lnTo>
                  <a:pt x="704" y="61"/>
                </a:lnTo>
                <a:lnTo>
                  <a:pt x="708" y="60"/>
                </a:lnTo>
                <a:lnTo>
                  <a:pt x="710" y="60"/>
                </a:lnTo>
                <a:lnTo>
                  <a:pt x="715" y="60"/>
                </a:lnTo>
                <a:lnTo>
                  <a:pt x="719" y="59"/>
                </a:lnTo>
                <a:lnTo>
                  <a:pt x="721" y="59"/>
                </a:lnTo>
                <a:lnTo>
                  <a:pt x="725" y="59"/>
                </a:lnTo>
                <a:lnTo>
                  <a:pt x="729" y="59"/>
                </a:lnTo>
                <a:lnTo>
                  <a:pt x="732" y="58"/>
                </a:lnTo>
                <a:lnTo>
                  <a:pt x="736" y="58"/>
                </a:lnTo>
                <a:lnTo>
                  <a:pt x="738" y="58"/>
                </a:lnTo>
                <a:lnTo>
                  <a:pt x="742" y="58"/>
                </a:lnTo>
                <a:lnTo>
                  <a:pt x="746" y="58"/>
                </a:lnTo>
                <a:lnTo>
                  <a:pt x="748" y="58"/>
                </a:lnTo>
                <a:lnTo>
                  <a:pt x="753" y="57"/>
                </a:lnTo>
                <a:lnTo>
                  <a:pt x="757" y="57"/>
                </a:lnTo>
                <a:lnTo>
                  <a:pt x="759" y="57"/>
                </a:lnTo>
                <a:lnTo>
                  <a:pt x="763" y="57"/>
                </a:lnTo>
                <a:lnTo>
                  <a:pt x="765" y="57"/>
                </a:lnTo>
                <a:lnTo>
                  <a:pt x="770" y="57"/>
                </a:lnTo>
                <a:lnTo>
                  <a:pt x="774" y="57"/>
                </a:lnTo>
                <a:lnTo>
                  <a:pt x="776" y="57"/>
                </a:lnTo>
                <a:lnTo>
                  <a:pt x="780" y="57"/>
                </a:lnTo>
                <a:lnTo>
                  <a:pt x="782" y="57"/>
                </a:lnTo>
                <a:lnTo>
                  <a:pt x="787" y="54"/>
                </a:lnTo>
                <a:lnTo>
                  <a:pt x="791" y="54"/>
                </a:lnTo>
                <a:lnTo>
                  <a:pt x="793" y="54"/>
                </a:lnTo>
                <a:lnTo>
                  <a:pt x="797" y="54"/>
                </a:lnTo>
                <a:lnTo>
                  <a:pt x="799" y="54"/>
                </a:lnTo>
                <a:lnTo>
                  <a:pt x="799" y="0"/>
                </a:lnTo>
                <a:lnTo>
                  <a:pt x="797" y="0"/>
                </a:lnTo>
                <a:lnTo>
                  <a:pt x="793" y="0"/>
                </a:lnTo>
                <a:lnTo>
                  <a:pt x="790" y="0"/>
                </a:lnTo>
                <a:lnTo>
                  <a:pt x="785" y="1"/>
                </a:lnTo>
                <a:lnTo>
                  <a:pt x="782" y="1"/>
                </a:lnTo>
                <a:lnTo>
                  <a:pt x="779" y="1"/>
                </a:lnTo>
                <a:lnTo>
                  <a:pt x="775" y="1"/>
                </a:lnTo>
                <a:lnTo>
                  <a:pt x="771" y="1"/>
                </a:lnTo>
                <a:lnTo>
                  <a:pt x="769" y="1"/>
                </a:lnTo>
                <a:lnTo>
                  <a:pt x="764" y="1"/>
                </a:lnTo>
                <a:lnTo>
                  <a:pt x="760" y="1"/>
                </a:lnTo>
                <a:lnTo>
                  <a:pt x="757" y="1"/>
                </a:lnTo>
                <a:lnTo>
                  <a:pt x="753" y="1"/>
                </a:lnTo>
                <a:lnTo>
                  <a:pt x="751" y="3"/>
                </a:lnTo>
                <a:lnTo>
                  <a:pt x="746" y="3"/>
                </a:lnTo>
                <a:lnTo>
                  <a:pt x="742" y="3"/>
                </a:lnTo>
                <a:lnTo>
                  <a:pt x="738" y="3"/>
                </a:lnTo>
                <a:lnTo>
                  <a:pt x="735" y="3"/>
                </a:lnTo>
                <a:lnTo>
                  <a:pt x="732" y="3"/>
                </a:lnTo>
                <a:lnTo>
                  <a:pt x="727" y="4"/>
                </a:lnTo>
                <a:lnTo>
                  <a:pt x="724" y="4"/>
                </a:lnTo>
                <a:lnTo>
                  <a:pt x="720" y="4"/>
                </a:lnTo>
                <a:lnTo>
                  <a:pt x="717" y="4"/>
                </a:lnTo>
                <a:lnTo>
                  <a:pt x="713" y="6"/>
                </a:lnTo>
                <a:lnTo>
                  <a:pt x="709" y="6"/>
                </a:lnTo>
                <a:lnTo>
                  <a:pt x="706" y="6"/>
                </a:lnTo>
                <a:lnTo>
                  <a:pt x="702" y="7"/>
                </a:lnTo>
                <a:lnTo>
                  <a:pt x="698" y="7"/>
                </a:lnTo>
                <a:lnTo>
                  <a:pt x="693" y="7"/>
                </a:lnTo>
                <a:lnTo>
                  <a:pt x="691" y="7"/>
                </a:lnTo>
                <a:lnTo>
                  <a:pt x="687" y="8"/>
                </a:lnTo>
                <a:lnTo>
                  <a:pt x="684" y="8"/>
                </a:lnTo>
                <a:lnTo>
                  <a:pt x="680" y="9"/>
                </a:lnTo>
                <a:lnTo>
                  <a:pt x="675" y="9"/>
                </a:lnTo>
                <a:lnTo>
                  <a:pt x="671" y="9"/>
                </a:lnTo>
                <a:lnTo>
                  <a:pt x="669" y="11"/>
                </a:lnTo>
                <a:lnTo>
                  <a:pt x="665" y="11"/>
                </a:lnTo>
                <a:lnTo>
                  <a:pt x="662" y="12"/>
                </a:lnTo>
                <a:lnTo>
                  <a:pt x="657" y="12"/>
                </a:lnTo>
                <a:lnTo>
                  <a:pt x="653" y="13"/>
                </a:lnTo>
                <a:lnTo>
                  <a:pt x="650" y="13"/>
                </a:lnTo>
                <a:lnTo>
                  <a:pt x="647" y="14"/>
                </a:lnTo>
                <a:lnTo>
                  <a:pt x="643" y="14"/>
                </a:lnTo>
                <a:lnTo>
                  <a:pt x="639" y="15"/>
                </a:lnTo>
                <a:lnTo>
                  <a:pt x="635" y="15"/>
                </a:lnTo>
                <a:lnTo>
                  <a:pt x="631" y="17"/>
                </a:lnTo>
                <a:lnTo>
                  <a:pt x="628" y="17"/>
                </a:lnTo>
                <a:lnTo>
                  <a:pt x="625" y="18"/>
                </a:lnTo>
                <a:lnTo>
                  <a:pt x="620" y="18"/>
                </a:lnTo>
                <a:lnTo>
                  <a:pt x="617" y="19"/>
                </a:lnTo>
                <a:lnTo>
                  <a:pt x="613" y="19"/>
                </a:lnTo>
                <a:lnTo>
                  <a:pt x="609" y="21"/>
                </a:lnTo>
                <a:lnTo>
                  <a:pt x="604" y="23"/>
                </a:lnTo>
                <a:lnTo>
                  <a:pt x="602" y="23"/>
                </a:lnTo>
                <a:lnTo>
                  <a:pt x="598" y="24"/>
                </a:lnTo>
                <a:lnTo>
                  <a:pt x="595" y="25"/>
                </a:lnTo>
                <a:lnTo>
                  <a:pt x="591" y="25"/>
                </a:lnTo>
                <a:lnTo>
                  <a:pt x="586" y="26"/>
                </a:lnTo>
                <a:lnTo>
                  <a:pt x="584" y="27"/>
                </a:lnTo>
                <a:lnTo>
                  <a:pt x="580" y="27"/>
                </a:lnTo>
                <a:lnTo>
                  <a:pt x="576" y="29"/>
                </a:lnTo>
                <a:lnTo>
                  <a:pt x="573" y="30"/>
                </a:lnTo>
                <a:lnTo>
                  <a:pt x="568" y="31"/>
                </a:lnTo>
                <a:lnTo>
                  <a:pt x="564" y="32"/>
                </a:lnTo>
                <a:lnTo>
                  <a:pt x="562" y="32"/>
                </a:lnTo>
                <a:lnTo>
                  <a:pt x="558" y="34"/>
                </a:lnTo>
                <a:lnTo>
                  <a:pt x="555" y="35"/>
                </a:lnTo>
                <a:lnTo>
                  <a:pt x="550" y="36"/>
                </a:lnTo>
                <a:lnTo>
                  <a:pt x="546" y="38"/>
                </a:lnTo>
                <a:lnTo>
                  <a:pt x="544" y="38"/>
                </a:lnTo>
                <a:lnTo>
                  <a:pt x="540" y="40"/>
                </a:lnTo>
                <a:lnTo>
                  <a:pt x="536" y="41"/>
                </a:lnTo>
                <a:lnTo>
                  <a:pt x="531" y="42"/>
                </a:lnTo>
                <a:lnTo>
                  <a:pt x="529" y="43"/>
                </a:lnTo>
                <a:lnTo>
                  <a:pt x="525" y="44"/>
                </a:lnTo>
                <a:lnTo>
                  <a:pt x="522" y="46"/>
                </a:lnTo>
                <a:lnTo>
                  <a:pt x="518" y="47"/>
                </a:lnTo>
                <a:lnTo>
                  <a:pt x="513" y="48"/>
                </a:lnTo>
                <a:lnTo>
                  <a:pt x="511" y="49"/>
                </a:lnTo>
                <a:lnTo>
                  <a:pt x="507" y="51"/>
                </a:lnTo>
                <a:lnTo>
                  <a:pt x="503" y="52"/>
                </a:lnTo>
                <a:lnTo>
                  <a:pt x="500" y="53"/>
                </a:lnTo>
                <a:lnTo>
                  <a:pt x="496" y="54"/>
                </a:lnTo>
                <a:lnTo>
                  <a:pt x="492" y="57"/>
                </a:lnTo>
                <a:lnTo>
                  <a:pt x="489" y="58"/>
                </a:lnTo>
                <a:lnTo>
                  <a:pt x="486" y="59"/>
                </a:lnTo>
                <a:lnTo>
                  <a:pt x="483" y="60"/>
                </a:lnTo>
                <a:lnTo>
                  <a:pt x="478" y="61"/>
                </a:lnTo>
                <a:lnTo>
                  <a:pt x="474" y="63"/>
                </a:lnTo>
                <a:lnTo>
                  <a:pt x="472" y="65"/>
                </a:lnTo>
                <a:lnTo>
                  <a:pt x="468" y="66"/>
                </a:lnTo>
                <a:lnTo>
                  <a:pt x="464" y="67"/>
                </a:lnTo>
                <a:lnTo>
                  <a:pt x="461" y="69"/>
                </a:lnTo>
                <a:lnTo>
                  <a:pt x="457" y="70"/>
                </a:lnTo>
                <a:lnTo>
                  <a:pt x="453" y="72"/>
                </a:lnTo>
                <a:lnTo>
                  <a:pt x="451" y="75"/>
                </a:lnTo>
                <a:lnTo>
                  <a:pt x="447" y="76"/>
                </a:lnTo>
                <a:lnTo>
                  <a:pt x="442" y="77"/>
                </a:lnTo>
                <a:lnTo>
                  <a:pt x="440" y="80"/>
                </a:lnTo>
                <a:lnTo>
                  <a:pt x="436" y="81"/>
                </a:lnTo>
                <a:lnTo>
                  <a:pt x="433" y="82"/>
                </a:lnTo>
                <a:lnTo>
                  <a:pt x="430" y="84"/>
                </a:lnTo>
                <a:lnTo>
                  <a:pt x="425" y="86"/>
                </a:lnTo>
                <a:lnTo>
                  <a:pt x="423" y="87"/>
                </a:lnTo>
                <a:lnTo>
                  <a:pt x="419" y="89"/>
                </a:lnTo>
                <a:lnTo>
                  <a:pt x="416" y="91"/>
                </a:lnTo>
                <a:lnTo>
                  <a:pt x="413" y="93"/>
                </a:lnTo>
                <a:lnTo>
                  <a:pt x="410" y="95"/>
                </a:lnTo>
                <a:lnTo>
                  <a:pt x="406" y="97"/>
                </a:lnTo>
                <a:lnTo>
                  <a:pt x="402" y="99"/>
                </a:lnTo>
                <a:lnTo>
                  <a:pt x="399" y="100"/>
                </a:lnTo>
                <a:lnTo>
                  <a:pt x="396" y="103"/>
                </a:lnTo>
                <a:lnTo>
                  <a:pt x="393" y="104"/>
                </a:lnTo>
                <a:lnTo>
                  <a:pt x="389" y="106"/>
                </a:lnTo>
                <a:lnTo>
                  <a:pt x="385" y="107"/>
                </a:lnTo>
                <a:lnTo>
                  <a:pt x="383" y="111"/>
                </a:lnTo>
                <a:lnTo>
                  <a:pt x="379" y="112"/>
                </a:lnTo>
                <a:lnTo>
                  <a:pt x="377" y="115"/>
                </a:lnTo>
                <a:lnTo>
                  <a:pt x="373" y="117"/>
                </a:lnTo>
                <a:lnTo>
                  <a:pt x="369" y="118"/>
                </a:lnTo>
                <a:lnTo>
                  <a:pt x="366" y="121"/>
                </a:lnTo>
                <a:lnTo>
                  <a:pt x="363" y="122"/>
                </a:lnTo>
                <a:lnTo>
                  <a:pt x="360" y="124"/>
                </a:lnTo>
                <a:lnTo>
                  <a:pt x="357" y="128"/>
                </a:lnTo>
                <a:lnTo>
                  <a:pt x="354" y="131"/>
                </a:lnTo>
                <a:lnTo>
                  <a:pt x="350" y="132"/>
                </a:lnTo>
                <a:lnTo>
                  <a:pt x="347" y="134"/>
                </a:lnTo>
                <a:lnTo>
                  <a:pt x="344" y="137"/>
                </a:lnTo>
                <a:lnTo>
                  <a:pt x="341" y="138"/>
                </a:lnTo>
                <a:lnTo>
                  <a:pt x="339" y="140"/>
                </a:lnTo>
                <a:lnTo>
                  <a:pt x="334" y="143"/>
                </a:lnTo>
                <a:lnTo>
                  <a:pt x="332" y="146"/>
                </a:lnTo>
                <a:lnTo>
                  <a:pt x="329" y="149"/>
                </a:lnTo>
                <a:lnTo>
                  <a:pt x="326" y="151"/>
                </a:lnTo>
                <a:lnTo>
                  <a:pt x="323" y="152"/>
                </a:lnTo>
                <a:lnTo>
                  <a:pt x="321" y="155"/>
                </a:lnTo>
                <a:lnTo>
                  <a:pt x="316" y="157"/>
                </a:lnTo>
                <a:lnTo>
                  <a:pt x="313" y="160"/>
                </a:lnTo>
                <a:lnTo>
                  <a:pt x="311" y="163"/>
                </a:lnTo>
                <a:lnTo>
                  <a:pt x="307" y="166"/>
                </a:lnTo>
                <a:lnTo>
                  <a:pt x="305" y="168"/>
                </a:lnTo>
                <a:lnTo>
                  <a:pt x="302" y="171"/>
                </a:lnTo>
                <a:lnTo>
                  <a:pt x="299" y="173"/>
                </a:lnTo>
                <a:lnTo>
                  <a:pt x="295" y="175"/>
                </a:lnTo>
                <a:lnTo>
                  <a:pt x="293" y="178"/>
                </a:lnTo>
                <a:lnTo>
                  <a:pt x="290" y="181"/>
                </a:lnTo>
                <a:lnTo>
                  <a:pt x="288" y="184"/>
                </a:lnTo>
                <a:lnTo>
                  <a:pt x="285" y="186"/>
                </a:lnTo>
                <a:lnTo>
                  <a:pt x="282" y="189"/>
                </a:lnTo>
                <a:lnTo>
                  <a:pt x="278" y="192"/>
                </a:lnTo>
                <a:lnTo>
                  <a:pt x="276" y="195"/>
                </a:lnTo>
                <a:lnTo>
                  <a:pt x="273" y="197"/>
                </a:lnTo>
                <a:lnTo>
                  <a:pt x="271" y="201"/>
                </a:lnTo>
                <a:lnTo>
                  <a:pt x="268" y="203"/>
                </a:lnTo>
                <a:lnTo>
                  <a:pt x="266" y="206"/>
                </a:lnTo>
                <a:lnTo>
                  <a:pt x="262" y="209"/>
                </a:lnTo>
                <a:lnTo>
                  <a:pt x="260" y="212"/>
                </a:lnTo>
                <a:lnTo>
                  <a:pt x="257" y="214"/>
                </a:lnTo>
                <a:lnTo>
                  <a:pt x="255" y="218"/>
                </a:lnTo>
                <a:lnTo>
                  <a:pt x="252" y="221"/>
                </a:lnTo>
                <a:lnTo>
                  <a:pt x="250" y="224"/>
                </a:lnTo>
                <a:lnTo>
                  <a:pt x="248" y="226"/>
                </a:lnTo>
                <a:lnTo>
                  <a:pt x="244" y="230"/>
                </a:lnTo>
                <a:lnTo>
                  <a:pt x="241" y="232"/>
                </a:lnTo>
                <a:lnTo>
                  <a:pt x="239" y="237"/>
                </a:lnTo>
                <a:lnTo>
                  <a:pt x="237" y="240"/>
                </a:lnTo>
                <a:lnTo>
                  <a:pt x="234" y="242"/>
                </a:lnTo>
                <a:lnTo>
                  <a:pt x="232" y="246"/>
                </a:lnTo>
                <a:lnTo>
                  <a:pt x="228" y="248"/>
                </a:lnTo>
                <a:lnTo>
                  <a:pt x="227" y="253"/>
                </a:lnTo>
                <a:lnTo>
                  <a:pt x="224" y="255"/>
                </a:lnTo>
                <a:lnTo>
                  <a:pt x="222" y="259"/>
                </a:lnTo>
                <a:lnTo>
                  <a:pt x="220" y="261"/>
                </a:lnTo>
                <a:lnTo>
                  <a:pt x="217" y="265"/>
                </a:lnTo>
                <a:lnTo>
                  <a:pt x="216" y="269"/>
                </a:lnTo>
                <a:lnTo>
                  <a:pt x="213" y="272"/>
                </a:lnTo>
                <a:lnTo>
                  <a:pt x="210" y="276"/>
                </a:lnTo>
                <a:lnTo>
                  <a:pt x="207" y="278"/>
                </a:lnTo>
                <a:lnTo>
                  <a:pt x="206" y="282"/>
                </a:lnTo>
                <a:lnTo>
                  <a:pt x="204" y="286"/>
                </a:lnTo>
                <a:lnTo>
                  <a:pt x="201" y="289"/>
                </a:lnTo>
                <a:lnTo>
                  <a:pt x="200" y="293"/>
                </a:lnTo>
                <a:lnTo>
                  <a:pt x="198" y="297"/>
                </a:lnTo>
                <a:lnTo>
                  <a:pt x="195" y="300"/>
                </a:lnTo>
                <a:lnTo>
                  <a:pt x="194" y="303"/>
                </a:lnTo>
                <a:lnTo>
                  <a:pt x="190" y="307"/>
                </a:lnTo>
                <a:lnTo>
                  <a:pt x="189" y="311"/>
                </a:lnTo>
                <a:lnTo>
                  <a:pt x="187" y="315"/>
                </a:lnTo>
                <a:lnTo>
                  <a:pt x="185" y="318"/>
                </a:lnTo>
                <a:lnTo>
                  <a:pt x="183" y="322"/>
                </a:lnTo>
                <a:lnTo>
                  <a:pt x="182" y="326"/>
                </a:lnTo>
                <a:lnTo>
                  <a:pt x="179" y="329"/>
                </a:lnTo>
                <a:lnTo>
                  <a:pt x="178" y="333"/>
                </a:lnTo>
                <a:lnTo>
                  <a:pt x="176" y="337"/>
                </a:lnTo>
                <a:lnTo>
                  <a:pt x="173" y="340"/>
                </a:lnTo>
                <a:lnTo>
                  <a:pt x="172" y="345"/>
                </a:lnTo>
                <a:lnTo>
                  <a:pt x="170" y="349"/>
                </a:lnTo>
                <a:lnTo>
                  <a:pt x="168" y="352"/>
                </a:lnTo>
                <a:lnTo>
                  <a:pt x="166" y="356"/>
                </a:lnTo>
                <a:lnTo>
                  <a:pt x="165" y="361"/>
                </a:lnTo>
                <a:lnTo>
                  <a:pt x="164" y="364"/>
                </a:lnTo>
                <a:lnTo>
                  <a:pt x="162" y="368"/>
                </a:lnTo>
                <a:lnTo>
                  <a:pt x="160" y="372"/>
                </a:lnTo>
                <a:lnTo>
                  <a:pt x="159" y="377"/>
                </a:lnTo>
                <a:lnTo>
                  <a:pt x="156" y="381"/>
                </a:lnTo>
                <a:lnTo>
                  <a:pt x="155" y="385"/>
                </a:lnTo>
                <a:lnTo>
                  <a:pt x="154" y="389"/>
                </a:lnTo>
                <a:lnTo>
                  <a:pt x="151" y="392"/>
                </a:lnTo>
                <a:lnTo>
                  <a:pt x="150" y="397"/>
                </a:lnTo>
                <a:lnTo>
                  <a:pt x="149" y="402"/>
                </a:lnTo>
                <a:lnTo>
                  <a:pt x="148" y="406"/>
                </a:lnTo>
                <a:lnTo>
                  <a:pt x="146" y="409"/>
                </a:lnTo>
                <a:lnTo>
                  <a:pt x="145" y="414"/>
                </a:lnTo>
                <a:lnTo>
                  <a:pt x="144" y="419"/>
                </a:lnTo>
                <a:lnTo>
                  <a:pt x="143" y="423"/>
                </a:lnTo>
                <a:lnTo>
                  <a:pt x="142" y="426"/>
                </a:lnTo>
                <a:lnTo>
                  <a:pt x="140" y="432"/>
                </a:lnTo>
                <a:lnTo>
                  <a:pt x="138" y="436"/>
                </a:lnTo>
                <a:lnTo>
                  <a:pt x="137" y="441"/>
                </a:lnTo>
                <a:lnTo>
                  <a:pt x="136" y="444"/>
                </a:lnTo>
                <a:lnTo>
                  <a:pt x="136" y="451"/>
                </a:lnTo>
                <a:lnTo>
                  <a:pt x="134" y="454"/>
                </a:lnTo>
                <a:lnTo>
                  <a:pt x="133" y="458"/>
                </a:lnTo>
                <a:lnTo>
                  <a:pt x="132" y="463"/>
                </a:lnTo>
                <a:lnTo>
                  <a:pt x="131" y="467"/>
                </a:lnTo>
                <a:lnTo>
                  <a:pt x="131" y="472"/>
                </a:lnTo>
                <a:lnTo>
                  <a:pt x="129" y="477"/>
                </a:lnTo>
                <a:lnTo>
                  <a:pt x="128" y="481"/>
                </a:lnTo>
                <a:lnTo>
                  <a:pt x="127" y="487"/>
                </a:lnTo>
                <a:lnTo>
                  <a:pt x="127" y="491"/>
                </a:lnTo>
                <a:lnTo>
                  <a:pt x="126" y="495"/>
                </a:lnTo>
                <a:lnTo>
                  <a:pt x="126" y="500"/>
                </a:lnTo>
                <a:lnTo>
                  <a:pt x="125" y="505"/>
                </a:lnTo>
                <a:lnTo>
                  <a:pt x="123" y="510"/>
                </a:lnTo>
                <a:lnTo>
                  <a:pt x="123" y="515"/>
                </a:lnTo>
                <a:lnTo>
                  <a:pt x="121" y="521"/>
                </a:lnTo>
                <a:lnTo>
                  <a:pt x="121" y="524"/>
                </a:lnTo>
                <a:lnTo>
                  <a:pt x="120" y="529"/>
                </a:lnTo>
                <a:lnTo>
                  <a:pt x="120" y="534"/>
                </a:lnTo>
                <a:lnTo>
                  <a:pt x="120" y="540"/>
                </a:lnTo>
                <a:lnTo>
                  <a:pt x="118" y="544"/>
                </a:lnTo>
                <a:lnTo>
                  <a:pt x="118" y="549"/>
                </a:lnTo>
                <a:lnTo>
                  <a:pt x="117" y="554"/>
                </a:lnTo>
                <a:lnTo>
                  <a:pt x="117" y="560"/>
                </a:lnTo>
                <a:lnTo>
                  <a:pt x="117" y="564"/>
                </a:lnTo>
                <a:lnTo>
                  <a:pt x="117" y="569"/>
                </a:lnTo>
                <a:lnTo>
                  <a:pt x="116" y="575"/>
                </a:lnTo>
                <a:lnTo>
                  <a:pt x="116" y="580"/>
                </a:lnTo>
                <a:lnTo>
                  <a:pt x="116" y="585"/>
                </a:lnTo>
                <a:lnTo>
                  <a:pt x="116" y="590"/>
                </a:lnTo>
                <a:lnTo>
                  <a:pt x="116" y="596"/>
                </a:lnTo>
                <a:lnTo>
                  <a:pt x="115" y="600"/>
                </a:lnTo>
                <a:lnTo>
                  <a:pt x="0" y="600"/>
                </a:lnTo>
                <a:lnTo>
                  <a:pt x="143" y="858"/>
                </a:lnTo>
                <a:lnTo>
                  <a:pt x="287" y="600"/>
                </a:lnTo>
                <a:lnTo>
                  <a:pt x="170" y="600"/>
                </a:lnTo>
                <a:close/>
              </a:path>
            </a:pathLst>
          </a:custGeom>
          <a:solidFill>
            <a:srgbClr val="A5A5A5"/>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 name="矩形 11"/>
          <p:cNvSpPr/>
          <p:nvPr/>
        </p:nvSpPr>
        <p:spPr>
          <a:xfrm>
            <a:off x="992897" y="3269654"/>
            <a:ext cx="2993196" cy="1338828"/>
          </a:xfrm>
          <a:prstGeom prst="rect">
            <a:avLst/>
          </a:prstGeom>
        </p:spPr>
        <p:txBody>
          <a:bodyPr wrap="square">
            <a:spAutoFit/>
          </a:bodyPr>
          <a:lstStyle/>
          <a:p>
            <a:pPr algn="r" defTabSz="1450975">
              <a:lnSpc>
                <a:spcPct val="150000"/>
              </a:lnSpc>
            </a:pPr>
            <a:r>
              <a:rPr lang="zh-CN" altLang="en-US" b="1" kern="0" dirty="0">
                <a:solidFill>
                  <a:schemeClr val="tx1">
                    <a:lumMod val="85000"/>
                    <a:lumOff val="15000"/>
                  </a:schemeClr>
                </a:solidFill>
                <a:cs typeface="+mn-ea"/>
                <a:sym typeface="+mn-lt"/>
              </a:rPr>
              <a:t>个人性格方面</a:t>
            </a:r>
            <a:endParaRPr lang="en-US" altLang="zh-CN" b="1" kern="0" dirty="0">
              <a:solidFill>
                <a:schemeClr val="tx1">
                  <a:lumMod val="85000"/>
                  <a:lumOff val="15000"/>
                </a:schemeClr>
              </a:solidFill>
              <a:cs typeface="+mn-ea"/>
              <a:sym typeface="+mn-lt"/>
            </a:endParaRPr>
          </a:p>
          <a:p>
            <a:pPr algn="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添加您的文字说明，请详细说明您的内容，添加适当的文字，一页的文字最好不要超过添加您的文字说明</a:t>
            </a:r>
          </a:p>
        </p:txBody>
      </p:sp>
      <p:sp>
        <p:nvSpPr>
          <p:cNvPr id="13" name="矩形 12"/>
          <p:cNvSpPr/>
          <p:nvPr/>
        </p:nvSpPr>
        <p:spPr>
          <a:xfrm>
            <a:off x="6520235" y="519978"/>
            <a:ext cx="2989526" cy="1338828"/>
          </a:xfrm>
          <a:prstGeom prst="rect">
            <a:avLst/>
          </a:prstGeom>
        </p:spPr>
        <p:txBody>
          <a:bodyPr wrap="square">
            <a:spAutoFit/>
          </a:bodyPr>
          <a:lstStyle/>
          <a:p>
            <a:pPr defTabSz="1450975">
              <a:lnSpc>
                <a:spcPct val="150000"/>
              </a:lnSpc>
            </a:pPr>
            <a:r>
              <a:rPr lang="zh-CN" altLang="en-US" b="1" kern="0" dirty="0">
                <a:solidFill>
                  <a:schemeClr val="tx1">
                    <a:lumMod val="85000"/>
                    <a:lumOff val="15000"/>
                  </a:schemeClr>
                </a:solidFill>
                <a:cs typeface="+mn-ea"/>
                <a:sym typeface="+mn-lt"/>
              </a:rPr>
              <a:t>个人思想方面</a:t>
            </a:r>
            <a:endParaRPr lang="en-US" altLang="zh-CN" b="1" kern="0" dirty="0">
              <a:solidFill>
                <a:schemeClr val="tx1">
                  <a:lumMod val="85000"/>
                  <a:lumOff val="15000"/>
                </a:schemeClr>
              </a:solidFill>
              <a:cs typeface="+mn-ea"/>
              <a:sym typeface="+mn-lt"/>
            </a:endParaRPr>
          </a:p>
          <a:p>
            <a:pP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添加您的文字说明，请详细说明您的内容，添加适当的文字，一页的文字最好不要超过添加您的文字说明</a:t>
            </a:r>
          </a:p>
        </p:txBody>
      </p:sp>
      <p:sp>
        <p:nvSpPr>
          <p:cNvPr id="14" name="矩形 13"/>
          <p:cNvSpPr/>
          <p:nvPr/>
        </p:nvSpPr>
        <p:spPr>
          <a:xfrm>
            <a:off x="8293749" y="2597888"/>
            <a:ext cx="2989526" cy="1338828"/>
          </a:xfrm>
          <a:prstGeom prst="rect">
            <a:avLst/>
          </a:prstGeom>
        </p:spPr>
        <p:txBody>
          <a:bodyPr wrap="square">
            <a:spAutoFit/>
          </a:bodyPr>
          <a:lstStyle/>
          <a:p>
            <a:pPr defTabSz="1450975">
              <a:lnSpc>
                <a:spcPct val="150000"/>
              </a:lnSpc>
            </a:pPr>
            <a:r>
              <a:rPr lang="zh-CN" altLang="en-US" b="1" kern="0" dirty="0">
                <a:solidFill>
                  <a:schemeClr val="tx1">
                    <a:lumMod val="85000"/>
                    <a:lumOff val="15000"/>
                  </a:schemeClr>
                </a:solidFill>
                <a:cs typeface="+mn-ea"/>
                <a:sym typeface="+mn-lt"/>
              </a:rPr>
              <a:t>个人学习方面</a:t>
            </a:r>
            <a:endParaRPr lang="en-US" altLang="zh-CN" b="1" kern="0" dirty="0">
              <a:solidFill>
                <a:schemeClr val="tx1">
                  <a:lumMod val="85000"/>
                  <a:lumOff val="15000"/>
                </a:schemeClr>
              </a:solidFill>
              <a:cs typeface="+mn-ea"/>
              <a:sym typeface="+mn-lt"/>
            </a:endParaRPr>
          </a:p>
          <a:p>
            <a:pP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添加您的文字说明，请详细说明您的内容，添加适当的文字，一页的文字最好不要超过添加您的文字说明</a:t>
            </a:r>
          </a:p>
        </p:txBody>
      </p:sp>
      <p:sp>
        <p:nvSpPr>
          <p:cNvPr id="15" name="矩形 14"/>
          <p:cNvSpPr/>
          <p:nvPr/>
        </p:nvSpPr>
        <p:spPr>
          <a:xfrm>
            <a:off x="5813799" y="4880712"/>
            <a:ext cx="2989526" cy="1338828"/>
          </a:xfrm>
          <a:prstGeom prst="rect">
            <a:avLst/>
          </a:prstGeom>
        </p:spPr>
        <p:txBody>
          <a:bodyPr wrap="square">
            <a:spAutoFit/>
          </a:bodyPr>
          <a:lstStyle/>
          <a:p>
            <a:pPr defTabSz="1450975">
              <a:lnSpc>
                <a:spcPct val="150000"/>
              </a:lnSpc>
            </a:pPr>
            <a:r>
              <a:rPr lang="zh-CN" altLang="en-US" b="1" kern="0" dirty="0">
                <a:solidFill>
                  <a:schemeClr val="tx1">
                    <a:lumMod val="85000"/>
                    <a:lumOff val="15000"/>
                  </a:schemeClr>
                </a:solidFill>
                <a:cs typeface="+mn-ea"/>
                <a:sym typeface="+mn-lt"/>
              </a:rPr>
              <a:t>个人工作方面</a:t>
            </a:r>
            <a:endParaRPr lang="en-US" altLang="zh-CN" b="1" kern="0" dirty="0">
              <a:solidFill>
                <a:schemeClr val="tx1">
                  <a:lumMod val="85000"/>
                  <a:lumOff val="15000"/>
                </a:schemeClr>
              </a:solidFill>
              <a:cs typeface="+mn-ea"/>
              <a:sym typeface="+mn-lt"/>
            </a:endParaRPr>
          </a:p>
          <a:p>
            <a:pP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添加您的文字说明，请详细说明您的内容，添加适当的文字，一页的文字最好不要超过添加您的文字说明</a:t>
            </a:r>
          </a:p>
        </p:txBody>
      </p:sp>
      <p:sp>
        <p:nvSpPr>
          <p:cNvPr id="16" name="椭圆 15"/>
          <p:cNvSpPr/>
          <p:nvPr/>
        </p:nvSpPr>
        <p:spPr>
          <a:xfrm>
            <a:off x="4269160" y="5904938"/>
            <a:ext cx="592136" cy="592136"/>
          </a:xfrm>
          <a:prstGeom prst="ellipse">
            <a:avLst/>
          </a:pr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cs typeface="+mn-ea"/>
                <a:sym typeface="+mn-lt"/>
              </a:rPr>
              <a:t>OK</a:t>
            </a:r>
            <a:endParaRPr lang="zh-CN" altLang="en-US"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right)">
                                      <p:cBhvr>
                                        <p:cTn id="13" dur="750"/>
                                        <p:tgtEl>
                                          <p:spTgt spid="12"/>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2000"/>
                            </p:stCondLst>
                            <p:childTnLst>
                              <p:par>
                                <p:cTn id="19" presetID="53" presetClass="entr" presetSubtype="16"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750"/>
                                        <p:tgtEl>
                                          <p:spTgt spid="13"/>
                                        </p:tgtEl>
                                      </p:cBhvr>
                                    </p:animEffec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4000"/>
                            </p:stCondLst>
                            <p:childTnLst>
                              <p:par>
                                <p:cTn id="33" presetID="53" presetClass="entr" presetSubtype="16"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par>
                          <p:cTn id="38" fill="hold">
                            <p:stCondLst>
                              <p:cond delay="4500"/>
                            </p:stCondLst>
                            <p:childTnLst>
                              <p:par>
                                <p:cTn id="39" presetID="22" presetClass="entr" presetSubtype="8"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750"/>
                                        <p:tgtEl>
                                          <p:spTgt spid="14"/>
                                        </p:tgtEl>
                                      </p:cBhvr>
                                    </p:animEffect>
                                  </p:childTnLst>
                                </p:cTn>
                              </p:par>
                            </p:childTnLst>
                          </p:cTn>
                        </p:par>
                        <p:par>
                          <p:cTn id="42" fill="hold">
                            <p:stCondLst>
                              <p:cond delay="5500"/>
                            </p:stCondLst>
                            <p:childTnLst>
                              <p:par>
                                <p:cTn id="43" presetID="22" presetClass="entr" presetSubtype="1"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up)">
                                      <p:cBhvr>
                                        <p:cTn id="45" dur="500"/>
                                        <p:tgtEl>
                                          <p:spTgt spid="8"/>
                                        </p:tgtEl>
                                      </p:cBhvr>
                                    </p:animEffect>
                                  </p:childTnLst>
                                </p:cTn>
                              </p:par>
                            </p:childTnLst>
                          </p:cTn>
                        </p:par>
                        <p:par>
                          <p:cTn id="46" fill="hold">
                            <p:stCondLst>
                              <p:cond delay="6000"/>
                            </p:stCondLst>
                            <p:childTnLst>
                              <p:par>
                                <p:cTn id="47" presetID="53" presetClass="entr" presetSubtype="16"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fltVal val="0"/>
                                          </p:val>
                                        </p:tav>
                                        <p:tav tm="100000">
                                          <p:val>
                                            <p:strVal val="#ppt_w"/>
                                          </p:val>
                                        </p:tav>
                                      </p:tavLst>
                                    </p:anim>
                                    <p:anim calcmode="lin" valueType="num">
                                      <p:cBhvr>
                                        <p:cTn id="50" dur="500" fill="hold"/>
                                        <p:tgtEl>
                                          <p:spTgt spid="10"/>
                                        </p:tgtEl>
                                        <p:attrNameLst>
                                          <p:attrName>ppt_h</p:attrName>
                                        </p:attrNameLst>
                                      </p:cBhvr>
                                      <p:tavLst>
                                        <p:tav tm="0">
                                          <p:val>
                                            <p:fltVal val="0"/>
                                          </p:val>
                                        </p:tav>
                                        <p:tav tm="100000">
                                          <p:val>
                                            <p:strVal val="#ppt_h"/>
                                          </p:val>
                                        </p:tav>
                                      </p:tavLst>
                                    </p:anim>
                                    <p:animEffect transition="in" filter="fade">
                                      <p:cBhvr>
                                        <p:cTn id="51" dur="500"/>
                                        <p:tgtEl>
                                          <p:spTgt spid="10"/>
                                        </p:tgtEl>
                                      </p:cBhvr>
                                    </p:animEffect>
                                  </p:childTnLst>
                                </p:cTn>
                              </p:par>
                            </p:childTnLst>
                          </p:cTn>
                        </p:par>
                        <p:par>
                          <p:cTn id="52" fill="hold">
                            <p:stCondLst>
                              <p:cond delay="6500"/>
                            </p:stCondLst>
                            <p:childTnLst>
                              <p:par>
                                <p:cTn id="53" presetID="22" presetClass="entr" presetSubtype="8"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left)">
                                      <p:cBhvr>
                                        <p:cTn id="55" dur="750"/>
                                        <p:tgtEl>
                                          <p:spTgt spid="15"/>
                                        </p:tgtEl>
                                      </p:cBhvr>
                                    </p:animEffect>
                                  </p:childTnLst>
                                </p:cTn>
                              </p:par>
                            </p:childTnLst>
                          </p:cTn>
                        </p:par>
                        <p:par>
                          <p:cTn id="56" fill="hold">
                            <p:stCondLst>
                              <p:cond delay="7500"/>
                            </p:stCondLst>
                            <p:childTnLst>
                              <p:par>
                                <p:cTn id="57" presetID="22" presetClass="entr" presetSubtype="1" fill="hold" grpId="0" nodeType="after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up)">
                                      <p:cBhvr>
                                        <p:cTn id="59" dur="500"/>
                                        <p:tgtEl>
                                          <p:spTgt spid="11"/>
                                        </p:tgtEl>
                                      </p:cBhvr>
                                    </p:animEffect>
                                  </p:childTnLst>
                                </p:cTn>
                              </p:par>
                            </p:childTnLst>
                          </p:cTn>
                        </p:par>
                        <p:par>
                          <p:cTn id="60" fill="hold">
                            <p:stCondLst>
                              <p:cond delay="8000"/>
                            </p:stCondLst>
                            <p:childTnLst>
                              <p:par>
                                <p:cTn id="61" presetID="53" presetClass="entr" presetSubtype="16"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500" fill="hold"/>
                                        <p:tgtEl>
                                          <p:spTgt spid="16"/>
                                        </p:tgtEl>
                                        <p:attrNameLst>
                                          <p:attrName>ppt_w</p:attrName>
                                        </p:attrNameLst>
                                      </p:cBhvr>
                                      <p:tavLst>
                                        <p:tav tm="0">
                                          <p:val>
                                            <p:fltVal val="0"/>
                                          </p:val>
                                        </p:tav>
                                        <p:tav tm="100000">
                                          <p:val>
                                            <p:strVal val="#ppt_w"/>
                                          </p:val>
                                        </p:tav>
                                      </p:tavLst>
                                    </p:anim>
                                    <p:anim calcmode="lin" valueType="num">
                                      <p:cBhvr>
                                        <p:cTn id="64" dur="500" fill="hold"/>
                                        <p:tgtEl>
                                          <p:spTgt spid="16"/>
                                        </p:tgtEl>
                                        <p:attrNameLst>
                                          <p:attrName>ppt_h</p:attrName>
                                        </p:attrNameLst>
                                      </p:cBhvr>
                                      <p:tavLst>
                                        <p:tav tm="0">
                                          <p:val>
                                            <p:fltVal val="0"/>
                                          </p:val>
                                        </p:tav>
                                        <p:tav tm="100000">
                                          <p:val>
                                            <p:strVal val="#ppt_h"/>
                                          </p:val>
                                        </p:tav>
                                      </p:tavLst>
                                    </p:anim>
                                    <p:animEffect transition="in" filter="fade">
                                      <p:cBhvr>
                                        <p:cTn id="6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P spid="15" grpId="0"/>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135379" y="4949828"/>
            <a:ext cx="944587" cy="940481"/>
            <a:chOff x="6321426" y="5416551"/>
            <a:chExt cx="1095375" cy="1090613"/>
          </a:xfrm>
          <a:solidFill>
            <a:schemeClr val="accent5">
              <a:lumMod val="75000"/>
            </a:schemeClr>
          </a:solidFill>
        </p:grpSpPr>
        <p:sp>
          <p:nvSpPr>
            <p:cNvPr id="5" name="Oval 416"/>
            <p:cNvSpPr>
              <a:spLocks noChangeArrowheads="1"/>
            </p:cNvSpPr>
            <p:nvPr/>
          </p:nvSpPr>
          <p:spPr bwMode="auto">
            <a:xfrm>
              <a:off x="6421438" y="5514976"/>
              <a:ext cx="898525" cy="893763"/>
            </a:xfrm>
            <a:prstGeom prst="ellipse">
              <a:avLst/>
            </a:prstGeom>
            <a:solidFill>
              <a:schemeClr val="accent1"/>
            </a:solidFill>
            <a:ln>
              <a:noFill/>
            </a:ln>
            <a:effectLst>
              <a:outerShdw blurRad="101600" dist="38100" dir="2700000" algn="tl" rotWithShape="0">
                <a:prstClr val="black">
                  <a:alpha val="30000"/>
                </a:prstClr>
              </a:outerShdw>
            </a:effectLst>
          </p:spPr>
          <p:txBody>
            <a:bodyPr vert="horz" wrap="square" lIns="91440" tIns="45720" rIns="91440" bIns="45720" numCol="1" anchor="ctr" anchorCtr="0" compatLnSpc="1"/>
            <a:lstStyle/>
            <a:p>
              <a:pPr algn="ctr"/>
              <a:r>
                <a:rPr lang="en-US" altLang="zh-CN" b="1" dirty="0">
                  <a:solidFill>
                    <a:schemeClr val="bg1"/>
                  </a:solidFill>
                  <a:cs typeface="+mn-ea"/>
                  <a:sym typeface="+mn-lt"/>
                </a:rPr>
                <a:t>04</a:t>
              </a:r>
              <a:endParaRPr lang="zh-CN" altLang="en-US" b="1" dirty="0">
                <a:solidFill>
                  <a:schemeClr val="bg1"/>
                </a:solidFill>
                <a:cs typeface="+mn-ea"/>
                <a:sym typeface="+mn-lt"/>
              </a:endParaRPr>
            </a:p>
          </p:txBody>
        </p:sp>
        <p:sp>
          <p:nvSpPr>
            <p:cNvPr id="6" name="任意多边形 5"/>
            <p:cNvSpPr/>
            <p:nvPr/>
          </p:nvSpPr>
          <p:spPr bwMode="auto">
            <a:xfrm>
              <a:off x="6321426" y="5416551"/>
              <a:ext cx="1095375" cy="1090613"/>
            </a:xfrm>
            <a:custGeom>
              <a:avLst/>
              <a:gdLst>
                <a:gd name="connsiteX0" fmla="*/ 547687 w 1095375"/>
                <a:gd name="connsiteY0" fmla="*/ 1050925 h 1090613"/>
                <a:gd name="connsiteX1" fmla="*/ 566737 w 1095375"/>
                <a:gd name="connsiteY1" fmla="*/ 1070769 h 1090613"/>
                <a:gd name="connsiteX2" fmla="*/ 547687 w 1095375"/>
                <a:gd name="connsiteY2" fmla="*/ 1090613 h 1090613"/>
                <a:gd name="connsiteX3" fmla="*/ 528637 w 1095375"/>
                <a:gd name="connsiteY3" fmla="*/ 1070769 h 1090613"/>
                <a:gd name="connsiteX4" fmla="*/ 547687 w 1095375"/>
                <a:gd name="connsiteY4" fmla="*/ 1050925 h 1090613"/>
                <a:gd name="connsiteX5" fmla="*/ 636863 w 1095375"/>
                <a:gd name="connsiteY5" fmla="*/ 1043276 h 1090613"/>
                <a:gd name="connsiteX6" fmla="*/ 660055 w 1095375"/>
                <a:gd name="connsiteY6" fmla="*/ 1058285 h 1090613"/>
                <a:gd name="connsiteX7" fmla="*/ 642661 w 1095375"/>
                <a:gd name="connsiteY7" fmla="*/ 1080799 h 1090613"/>
                <a:gd name="connsiteX8" fmla="*/ 619470 w 1095375"/>
                <a:gd name="connsiteY8" fmla="*/ 1065790 h 1090613"/>
                <a:gd name="connsiteX9" fmla="*/ 636863 w 1095375"/>
                <a:gd name="connsiteY9" fmla="*/ 1043276 h 1090613"/>
                <a:gd name="connsiteX10" fmla="*/ 458511 w 1095375"/>
                <a:gd name="connsiteY10" fmla="*/ 1043276 h 1090613"/>
                <a:gd name="connsiteX11" fmla="*/ 475904 w 1095375"/>
                <a:gd name="connsiteY11" fmla="*/ 1065790 h 1090613"/>
                <a:gd name="connsiteX12" fmla="*/ 452713 w 1095375"/>
                <a:gd name="connsiteY12" fmla="*/ 1080799 h 1090613"/>
                <a:gd name="connsiteX13" fmla="*/ 435319 w 1095375"/>
                <a:gd name="connsiteY13" fmla="*/ 1058285 h 1090613"/>
                <a:gd name="connsiteX14" fmla="*/ 458511 w 1095375"/>
                <a:gd name="connsiteY14" fmla="*/ 1043276 h 1090613"/>
                <a:gd name="connsiteX15" fmla="*/ 721898 w 1095375"/>
                <a:gd name="connsiteY15" fmla="*/ 1019837 h 1090613"/>
                <a:gd name="connsiteX16" fmla="*/ 747022 w 1095375"/>
                <a:gd name="connsiteY16" fmla="*/ 1031346 h 1090613"/>
                <a:gd name="connsiteX17" fmla="*/ 735426 w 1095375"/>
                <a:gd name="connsiteY17" fmla="*/ 1058202 h 1090613"/>
                <a:gd name="connsiteX18" fmla="*/ 710302 w 1095375"/>
                <a:gd name="connsiteY18" fmla="*/ 1044774 h 1090613"/>
                <a:gd name="connsiteX19" fmla="*/ 721898 w 1095375"/>
                <a:gd name="connsiteY19" fmla="*/ 1019837 h 1090613"/>
                <a:gd name="connsiteX20" fmla="*/ 373476 w 1095375"/>
                <a:gd name="connsiteY20" fmla="*/ 1019837 h 1090613"/>
                <a:gd name="connsiteX21" fmla="*/ 385072 w 1095375"/>
                <a:gd name="connsiteY21" fmla="*/ 1044774 h 1090613"/>
                <a:gd name="connsiteX22" fmla="*/ 359948 w 1095375"/>
                <a:gd name="connsiteY22" fmla="*/ 1058202 h 1090613"/>
                <a:gd name="connsiteX23" fmla="*/ 348352 w 1095375"/>
                <a:gd name="connsiteY23" fmla="*/ 1031346 h 1090613"/>
                <a:gd name="connsiteX24" fmla="*/ 373476 w 1095375"/>
                <a:gd name="connsiteY24" fmla="*/ 1019837 h 1090613"/>
                <a:gd name="connsiteX25" fmla="*/ 816527 w 1095375"/>
                <a:gd name="connsiteY25" fmla="*/ 981737 h 1090613"/>
                <a:gd name="connsiteX26" fmla="*/ 829572 w 1095375"/>
                <a:gd name="connsiteY26" fmla="*/ 991328 h 1090613"/>
                <a:gd name="connsiteX27" fmla="*/ 821842 w 1095375"/>
                <a:gd name="connsiteY27" fmla="*/ 1018183 h 1090613"/>
                <a:gd name="connsiteX28" fmla="*/ 794785 w 1095375"/>
                <a:gd name="connsiteY28" fmla="*/ 1010510 h 1090613"/>
                <a:gd name="connsiteX29" fmla="*/ 800583 w 1095375"/>
                <a:gd name="connsiteY29" fmla="*/ 983655 h 1090613"/>
                <a:gd name="connsiteX30" fmla="*/ 816527 w 1095375"/>
                <a:gd name="connsiteY30" fmla="*/ 981737 h 1090613"/>
                <a:gd name="connsiteX31" fmla="*/ 279089 w 1095375"/>
                <a:gd name="connsiteY31" fmla="*/ 981737 h 1090613"/>
                <a:gd name="connsiteX32" fmla="*/ 294791 w 1095375"/>
                <a:gd name="connsiteY32" fmla="*/ 983655 h 1090613"/>
                <a:gd name="connsiteX33" fmla="*/ 300589 w 1095375"/>
                <a:gd name="connsiteY33" fmla="*/ 1010510 h 1090613"/>
                <a:gd name="connsiteX34" fmla="*/ 273532 w 1095375"/>
                <a:gd name="connsiteY34" fmla="*/ 1018183 h 1090613"/>
                <a:gd name="connsiteX35" fmla="*/ 267735 w 1095375"/>
                <a:gd name="connsiteY35" fmla="*/ 991328 h 1090613"/>
                <a:gd name="connsiteX36" fmla="*/ 279089 w 1095375"/>
                <a:gd name="connsiteY36" fmla="*/ 981737 h 1090613"/>
                <a:gd name="connsiteX37" fmla="*/ 889345 w 1095375"/>
                <a:gd name="connsiteY37" fmla="*/ 927445 h 1090613"/>
                <a:gd name="connsiteX38" fmla="*/ 903839 w 1095375"/>
                <a:gd name="connsiteY38" fmla="*/ 935175 h 1090613"/>
                <a:gd name="connsiteX39" fmla="*/ 899974 w 1095375"/>
                <a:gd name="connsiteY39" fmla="*/ 962232 h 1090613"/>
                <a:gd name="connsiteX40" fmla="*/ 872918 w 1095375"/>
                <a:gd name="connsiteY40" fmla="*/ 960299 h 1090613"/>
                <a:gd name="connsiteX41" fmla="*/ 874850 w 1095375"/>
                <a:gd name="connsiteY41" fmla="*/ 931310 h 1090613"/>
                <a:gd name="connsiteX42" fmla="*/ 889345 w 1095375"/>
                <a:gd name="connsiteY42" fmla="*/ 927445 h 1090613"/>
                <a:gd name="connsiteX43" fmla="*/ 206271 w 1095375"/>
                <a:gd name="connsiteY43" fmla="*/ 927445 h 1090613"/>
                <a:gd name="connsiteX44" fmla="*/ 220524 w 1095375"/>
                <a:gd name="connsiteY44" fmla="*/ 931310 h 1090613"/>
                <a:gd name="connsiteX45" fmla="*/ 222456 w 1095375"/>
                <a:gd name="connsiteY45" fmla="*/ 960299 h 1090613"/>
                <a:gd name="connsiteX46" fmla="*/ 195400 w 1095375"/>
                <a:gd name="connsiteY46" fmla="*/ 962232 h 1090613"/>
                <a:gd name="connsiteX47" fmla="*/ 193467 w 1095375"/>
                <a:gd name="connsiteY47" fmla="*/ 935175 h 1090613"/>
                <a:gd name="connsiteX48" fmla="*/ 206271 w 1095375"/>
                <a:gd name="connsiteY48" fmla="*/ 927445 h 1090613"/>
                <a:gd name="connsiteX49" fmla="*/ 950568 w 1095375"/>
                <a:gd name="connsiteY49" fmla="*/ 863324 h 1090613"/>
                <a:gd name="connsiteX50" fmla="*/ 965062 w 1095375"/>
                <a:gd name="connsiteY50" fmla="*/ 868156 h 1090613"/>
                <a:gd name="connsiteX51" fmla="*/ 966995 w 1095375"/>
                <a:gd name="connsiteY51" fmla="*/ 895212 h 1090613"/>
                <a:gd name="connsiteX52" fmla="*/ 939938 w 1095375"/>
                <a:gd name="connsiteY52" fmla="*/ 899077 h 1090613"/>
                <a:gd name="connsiteX53" fmla="*/ 936073 w 1095375"/>
                <a:gd name="connsiteY53" fmla="*/ 870088 h 1090613"/>
                <a:gd name="connsiteX54" fmla="*/ 950568 w 1095375"/>
                <a:gd name="connsiteY54" fmla="*/ 863324 h 1090613"/>
                <a:gd name="connsiteX55" fmla="*/ 145532 w 1095375"/>
                <a:gd name="connsiteY55" fmla="*/ 863324 h 1090613"/>
                <a:gd name="connsiteX56" fmla="*/ 159302 w 1095375"/>
                <a:gd name="connsiteY56" fmla="*/ 870088 h 1090613"/>
                <a:gd name="connsiteX57" fmla="*/ 157369 w 1095375"/>
                <a:gd name="connsiteY57" fmla="*/ 899077 h 1090613"/>
                <a:gd name="connsiteX58" fmla="*/ 128380 w 1095375"/>
                <a:gd name="connsiteY58" fmla="*/ 895212 h 1090613"/>
                <a:gd name="connsiteX59" fmla="*/ 130313 w 1095375"/>
                <a:gd name="connsiteY59" fmla="*/ 868156 h 1090613"/>
                <a:gd name="connsiteX60" fmla="*/ 145532 w 1095375"/>
                <a:gd name="connsiteY60" fmla="*/ 863324 h 1090613"/>
                <a:gd name="connsiteX61" fmla="*/ 999814 w 1095375"/>
                <a:gd name="connsiteY61" fmla="*/ 788062 h 1090613"/>
                <a:gd name="connsiteX62" fmla="*/ 1015517 w 1095375"/>
                <a:gd name="connsiteY62" fmla="*/ 789980 h 1090613"/>
                <a:gd name="connsiteX63" fmla="*/ 1023247 w 1095375"/>
                <a:gd name="connsiteY63" fmla="*/ 816835 h 1090613"/>
                <a:gd name="connsiteX64" fmla="*/ 994258 w 1095375"/>
                <a:gd name="connsiteY64" fmla="*/ 824508 h 1090613"/>
                <a:gd name="connsiteX65" fmla="*/ 988460 w 1095375"/>
                <a:gd name="connsiteY65" fmla="*/ 797653 h 1090613"/>
                <a:gd name="connsiteX66" fmla="*/ 999814 w 1095375"/>
                <a:gd name="connsiteY66" fmla="*/ 788062 h 1090613"/>
                <a:gd name="connsiteX67" fmla="*/ 95801 w 1095375"/>
                <a:gd name="connsiteY67" fmla="*/ 788062 h 1090613"/>
                <a:gd name="connsiteX68" fmla="*/ 108847 w 1095375"/>
                <a:gd name="connsiteY68" fmla="*/ 797653 h 1090613"/>
                <a:gd name="connsiteX69" fmla="*/ 101116 w 1095375"/>
                <a:gd name="connsiteY69" fmla="*/ 824508 h 1090613"/>
                <a:gd name="connsiteX70" fmla="*/ 74060 w 1095375"/>
                <a:gd name="connsiteY70" fmla="*/ 816835 h 1090613"/>
                <a:gd name="connsiteX71" fmla="*/ 79857 w 1095375"/>
                <a:gd name="connsiteY71" fmla="*/ 789980 h 1090613"/>
                <a:gd name="connsiteX72" fmla="*/ 95801 w 1095375"/>
                <a:gd name="connsiteY72" fmla="*/ 788062 h 1090613"/>
                <a:gd name="connsiteX73" fmla="*/ 1049751 w 1095375"/>
                <a:gd name="connsiteY73" fmla="*/ 705540 h 1090613"/>
                <a:gd name="connsiteX74" fmla="*/ 1061347 w 1095375"/>
                <a:gd name="connsiteY74" fmla="*/ 730664 h 1090613"/>
                <a:gd name="connsiteX75" fmla="*/ 1036223 w 1095375"/>
                <a:gd name="connsiteY75" fmla="*/ 742260 h 1090613"/>
                <a:gd name="connsiteX76" fmla="*/ 1024627 w 1095375"/>
                <a:gd name="connsiteY76" fmla="*/ 717136 h 1090613"/>
                <a:gd name="connsiteX77" fmla="*/ 1049751 w 1095375"/>
                <a:gd name="connsiteY77" fmla="*/ 705540 h 1090613"/>
                <a:gd name="connsiteX78" fmla="*/ 45623 w 1095375"/>
                <a:gd name="connsiteY78" fmla="*/ 705540 h 1090613"/>
                <a:gd name="connsiteX79" fmla="*/ 70747 w 1095375"/>
                <a:gd name="connsiteY79" fmla="*/ 717136 h 1090613"/>
                <a:gd name="connsiteX80" fmla="*/ 59151 w 1095375"/>
                <a:gd name="connsiteY80" fmla="*/ 742260 h 1090613"/>
                <a:gd name="connsiteX81" fmla="*/ 34027 w 1095375"/>
                <a:gd name="connsiteY81" fmla="*/ 730664 h 1090613"/>
                <a:gd name="connsiteX82" fmla="*/ 45623 w 1095375"/>
                <a:gd name="connsiteY82" fmla="*/ 705540 h 1090613"/>
                <a:gd name="connsiteX83" fmla="*/ 1071490 w 1095375"/>
                <a:gd name="connsiteY83" fmla="*/ 616226 h 1090613"/>
                <a:gd name="connsiteX84" fmla="*/ 1087077 w 1095375"/>
                <a:gd name="connsiteY84" fmla="*/ 638589 h 1090613"/>
                <a:gd name="connsiteX85" fmla="*/ 1063697 w 1095375"/>
                <a:gd name="connsiteY85" fmla="*/ 655362 h 1090613"/>
                <a:gd name="connsiteX86" fmla="*/ 1048111 w 1095375"/>
                <a:gd name="connsiteY86" fmla="*/ 632998 h 1090613"/>
                <a:gd name="connsiteX87" fmla="*/ 1071490 w 1095375"/>
                <a:gd name="connsiteY87" fmla="*/ 616226 h 1090613"/>
                <a:gd name="connsiteX88" fmla="*/ 23885 w 1095375"/>
                <a:gd name="connsiteY88" fmla="*/ 616226 h 1090613"/>
                <a:gd name="connsiteX89" fmla="*/ 47264 w 1095375"/>
                <a:gd name="connsiteY89" fmla="*/ 632998 h 1090613"/>
                <a:gd name="connsiteX90" fmla="*/ 31678 w 1095375"/>
                <a:gd name="connsiteY90" fmla="*/ 655362 h 1090613"/>
                <a:gd name="connsiteX91" fmla="*/ 8298 w 1095375"/>
                <a:gd name="connsiteY91" fmla="*/ 638589 h 1090613"/>
                <a:gd name="connsiteX92" fmla="*/ 23885 w 1095375"/>
                <a:gd name="connsiteY92" fmla="*/ 616226 h 1090613"/>
                <a:gd name="connsiteX93" fmla="*/ 1075531 w 1095375"/>
                <a:gd name="connsiteY93" fmla="*/ 525462 h 1090613"/>
                <a:gd name="connsiteX94" fmla="*/ 1095375 w 1095375"/>
                <a:gd name="connsiteY94" fmla="*/ 545306 h 1090613"/>
                <a:gd name="connsiteX95" fmla="*/ 1075531 w 1095375"/>
                <a:gd name="connsiteY95" fmla="*/ 565150 h 1090613"/>
                <a:gd name="connsiteX96" fmla="*/ 1055687 w 1095375"/>
                <a:gd name="connsiteY96" fmla="*/ 545306 h 1090613"/>
                <a:gd name="connsiteX97" fmla="*/ 1075531 w 1095375"/>
                <a:gd name="connsiteY97" fmla="*/ 525462 h 1090613"/>
                <a:gd name="connsiteX98" fmla="*/ 19844 w 1095375"/>
                <a:gd name="connsiteY98" fmla="*/ 525462 h 1090613"/>
                <a:gd name="connsiteX99" fmla="*/ 39688 w 1095375"/>
                <a:gd name="connsiteY99" fmla="*/ 545306 h 1090613"/>
                <a:gd name="connsiteX100" fmla="*/ 19844 w 1095375"/>
                <a:gd name="connsiteY100" fmla="*/ 565150 h 1090613"/>
                <a:gd name="connsiteX101" fmla="*/ 0 w 1095375"/>
                <a:gd name="connsiteY101" fmla="*/ 545306 h 1090613"/>
                <a:gd name="connsiteX102" fmla="*/ 19844 w 1095375"/>
                <a:gd name="connsiteY102" fmla="*/ 525462 h 1090613"/>
                <a:gd name="connsiteX103" fmla="*/ 1063697 w 1095375"/>
                <a:gd name="connsiteY103" fmla="*/ 435263 h 1090613"/>
                <a:gd name="connsiteX104" fmla="*/ 1087077 w 1095375"/>
                <a:gd name="connsiteY104" fmla="*/ 450272 h 1090613"/>
                <a:gd name="connsiteX105" fmla="*/ 1071490 w 1095375"/>
                <a:gd name="connsiteY105" fmla="*/ 472786 h 1090613"/>
                <a:gd name="connsiteX106" fmla="*/ 1048111 w 1095375"/>
                <a:gd name="connsiteY106" fmla="*/ 457777 h 1090613"/>
                <a:gd name="connsiteX107" fmla="*/ 1063697 w 1095375"/>
                <a:gd name="connsiteY107" fmla="*/ 435263 h 1090613"/>
                <a:gd name="connsiteX108" fmla="*/ 31678 w 1095375"/>
                <a:gd name="connsiteY108" fmla="*/ 435263 h 1090613"/>
                <a:gd name="connsiteX109" fmla="*/ 47264 w 1095375"/>
                <a:gd name="connsiteY109" fmla="*/ 457777 h 1090613"/>
                <a:gd name="connsiteX110" fmla="*/ 23885 w 1095375"/>
                <a:gd name="connsiteY110" fmla="*/ 472786 h 1090613"/>
                <a:gd name="connsiteX111" fmla="*/ 8298 w 1095375"/>
                <a:gd name="connsiteY111" fmla="*/ 450272 h 1090613"/>
                <a:gd name="connsiteX112" fmla="*/ 31678 w 1095375"/>
                <a:gd name="connsiteY112" fmla="*/ 435263 h 1090613"/>
                <a:gd name="connsiteX113" fmla="*/ 1036223 w 1095375"/>
                <a:gd name="connsiteY113" fmla="*/ 346737 h 1090613"/>
                <a:gd name="connsiteX114" fmla="*/ 1061347 w 1095375"/>
                <a:gd name="connsiteY114" fmla="*/ 358246 h 1090613"/>
                <a:gd name="connsiteX115" fmla="*/ 1049751 w 1095375"/>
                <a:gd name="connsiteY115" fmla="*/ 385102 h 1090613"/>
                <a:gd name="connsiteX116" fmla="*/ 1024627 w 1095375"/>
                <a:gd name="connsiteY116" fmla="*/ 371674 h 1090613"/>
                <a:gd name="connsiteX117" fmla="*/ 1036223 w 1095375"/>
                <a:gd name="connsiteY117" fmla="*/ 346737 h 1090613"/>
                <a:gd name="connsiteX118" fmla="*/ 59151 w 1095375"/>
                <a:gd name="connsiteY118" fmla="*/ 346737 h 1090613"/>
                <a:gd name="connsiteX119" fmla="*/ 70747 w 1095375"/>
                <a:gd name="connsiteY119" fmla="*/ 371674 h 1090613"/>
                <a:gd name="connsiteX120" fmla="*/ 45623 w 1095375"/>
                <a:gd name="connsiteY120" fmla="*/ 385102 h 1090613"/>
                <a:gd name="connsiteX121" fmla="*/ 34027 w 1095375"/>
                <a:gd name="connsiteY121" fmla="*/ 358246 h 1090613"/>
                <a:gd name="connsiteX122" fmla="*/ 59151 w 1095375"/>
                <a:gd name="connsiteY122" fmla="*/ 346737 h 1090613"/>
                <a:gd name="connsiteX123" fmla="*/ 1010202 w 1095375"/>
                <a:gd name="connsiteY123" fmla="*/ 264187 h 1090613"/>
                <a:gd name="connsiteX124" fmla="*/ 1023247 w 1095375"/>
                <a:gd name="connsiteY124" fmla="*/ 273778 h 1090613"/>
                <a:gd name="connsiteX125" fmla="*/ 1015517 w 1095375"/>
                <a:gd name="connsiteY125" fmla="*/ 300633 h 1090613"/>
                <a:gd name="connsiteX126" fmla="*/ 988460 w 1095375"/>
                <a:gd name="connsiteY126" fmla="*/ 292960 h 1090613"/>
                <a:gd name="connsiteX127" fmla="*/ 994258 w 1095375"/>
                <a:gd name="connsiteY127" fmla="*/ 266105 h 1090613"/>
                <a:gd name="connsiteX128" fmla="*/ 1010202 w 1095375"/>
                <a:gd name="connsiteY128" fmla="*/ 264187 h 1090613"/>
                <a:gd name="connsiteX129" fmla="*/ 85414 w 1095375"/>
                <a:gd name="connsiteY129" fmla="*/ 264187 h 1090613"/>
                <a:gd name="connsiteX130" fmla="*/ 101116 w 1095375"/>
                <a:gd name="connsiteY130" fmla="*/ 266105 h 1090613"/>
                <a:gd name="connsiteX131" fmla="*/ 108847 w 1095375"/>
                <a:gd name="connsiteY131" fmla="*/ 292960 h 1090613"/>
                <a:gd name="connsiteX132" fmla="*/ 79857 w 1095375"/>
                <a:gd name="connsiteY132" fmla="*/ 300633 h 1090613"/>
                <a:gd name="connsiteX133" fmla="*/ 74060 w 1095375"/>
                <a:gd name="connsiteY133" fmla="*/ 273778 h 1090613"/>
                <a:gd name="connsiteX134" fmla="*/ 85414 w 1095375"/>
                <a:gd name="connsiteY134" fmla="*/ 264187 h 1090613"/>
                <a:gd name="connsiteX135" fmla="*/ 954191 w 1095375"/>
                <a:gd name="connsiteY135" fmla="*/ 187049 h 1090613"/>
                <a:gd name="connsiteX136" fmla="*/ 966995 w 1095375"/>
                <a:gd name="connsiteY136" fmla="*/ 193813 h 1090613"/>
                <a:gd name="connsiteX137" fmla="*/ 965062 w 1095375"/>
                <a:gd name="connsiteY137" fmla="*/ 222802 h 1090613"/>
                <a:gd name="connsiteX138" fmla="*/ 936073 w 1095375"/>
                <a:gd name="connsiteY138" fmla="*/ 218937 h 1090613"/>
                <a:gd name="connsiteX139" fmla="*/ 939938 w 1095375"/>
                <a:gd name="connsiteY139" fmla="*/ 191881 h 1090613"/>
                <a:gd name="connsiteX140" fmla="*/ 954191 w 1095375"/>
                <a:gd name="connsiteY140" fmla="*/ 187049 h 1090613"/>
                <a:gd name="connsiteX141" fmla="*/ 142150 w 1095375"/>
                <a:gd name="connsiteY141" fmla="*/ 187049 h 1090613"/>
                <a:gd name="connsiteX142" fmla="*/ 157369 w 1095375"/>
                <a:gd name="connsiteY142" fmla="*/ 191881 h 1090613"/>
                <a:gd name="connsiteX143" fmla="*/ 159302 w 1095375"/>
                <a:gd name="connsiteY143" fmla="*/ 218937 h 1090613"/>
                <a:gd name="connsiteX144" fmla="*/ 130313 w 1095375"/>
                <a:gd name="connsiteY144" fmla="*/ 222802 h 1090613"/>
                <a:gd name="connsiteX145" fmla="*/ 128380 w 1095375"/>
                <a:gd name="connsiteY145" fmla="*/ 193813 h 1090613"/>
                <a:gd name="connsiteX146" fmla="*/ 142150 w 1095375"/>
                <a:gd name="connsiteY146" fmla="*/ 187049 h 1090613"/>
                <a:gd name="connsiteX147" fmla="*/ 885721 w 1095375"/>
                <a:gd name="connsiteY147" fmla="*/ 121940 h 1090613"/>
                <a:gd name="connsiteX148" fmla="*/ 899974 w 1095375"/>
                <a:gd name="connsiteY148" fmla="*/ 126735 h 1090613"/>
                <a:gd name="connsiteX149" fmla="*/ 903839 w 1095375"/>
                <a:gd name="connsiteY149" fmla="*/ 155509 h 1090613"/>
                <a:gd name="connsiteX150" fmla="*/ 874850 w 1095375"/>
                <a:gd name="connsiteY150" fmla="*/ 157427 h 1090613"/>
                <a:gd name="connsiteX151" fmla="*/ 872918 w 1095375"/>
                <a:gd name="connsiteY151" fmla="*/ 128653 h 1090613"/>
                <a:gd name="connsiteX152" fmla="*/ 885721 w 1095375"/>
                <a:gd name="connsiteY152" fmla="*/ 121940 h 1090613"/>
                <a:gd name="connsiteX153" fmla="*/ 209653 w 1095375"/>
                <a:gd name="connsiteY153" fmla="*/ 121940 h 1090613"/>
                <a:gd name="connsiteX154" fmla="*/ 222456 w 1095375"/>
                <a:gd name="connsiteY154" fmla="*/ 128653 h 1090613"/>
                <a:gd name="connsiteX155" fmla="*/ 220524 w 1095375"/>
                <a:gd name="connsiteY155" fmla="*/ 157427 h 1090613"/>
                <a:gd name="connsiteX156" fmla="*/ 193467 w 1095375"/>
                <a:gd name="connsiteY156" fmla="*/ 155509 h 1090613"/>
                <a:gd name="connsiteX157" fmla="*/ 195400 w 1095375"/>
                <a:gd name="connsiteY157" fmla="*/ 126735 h 1090613"/>
                <a:gd name="connsiteX158" fmla="*/ 209653 w 1095375"/>
                <a:gd name="connsiteY158" fmla="*/ 121940 h 1090613"/>
                <a:gd name="connsiteX159" fmla="*/ 806139 w 1095375"/>
                <a:gd name="connsiteY159" fmla="*/ 70644 h 1090613"/>
                <a:gd name="connsiteX160" fmla="*/ 821842 w 1095375"/>
                <a:gd name="connsiteY160" fmla="*/ 72628 h 1090613"/>
                <a:gd name="connsiteX161" fmla="*/ 829572 w 1095375"/>
                <a:gd name="connsiteY161" fmla="*/ 100410 h 1090613"/>
                <a:gd name="connsiteX162" fmla="*/ 800583 w 1095375"/>
                <a:gd name="connsiteY162" fmla="*/ 108347 h 1090613"/>
                <a:gd name="connsiteX163" fmla="*/ 794785 w 1095375"/>
                <a:gd name="connsiteY163" fmla="*/ 80566 h 1090613"/>
                <a:gd name="connsiteX164" fmla="*/ 806139 w 1095375"/>
                <a:gd name="connsiteY164" fmla="*/ 70644 h 1090613"/>
                <a:gd name="connsiteX165" fmla="*/ 289235 w 1095375"/>
                <a:gd name="connsiteY165" fmla="*/ 70644 h 1090613"/>
                <a:gd name="connsiteX166" fmla="*/ 300589 w 1095375"/>
                <a:gd name="connsiteY166" fmla="*/ 80566 h 1090613"/>
                <a:gd name="connsiteX167" fmla="*/ 294791 w 1095375"/>
                <a:gd name="connsiteY167" fmla="*/ 108347 h 1090613"/>
                <a:gd name="connsiteX168" fmla="*/ 267735 w 1095375"/>
                <a:gd name="connsiteY168" fmla="*/ 100410 h 1090613"/>
                <a:gd name="connsiteX169" fmla="*/ 273532 w 1095375"/>
                <a:gd name="connsiteY169" fmla="*/ 72628 h 1090613"/>
                <a:gd name="connsiteX170" fmla="*/ 289235 w 1095375"/>
                <a:gd name="connsiteY170" fmla="*/ 70644 h 1090613"/>
                <a:gd name="connsiteX171" fmla="*/ 735426 w 1095375"/>
                <a:gd name="connsiteY171" fmla="*/ 32440 h 1090613"/>
                <a:gd name="connsiteX172" fmla="*/ 747022 w 1095375"/>
                <a:gd name="connsiteY172" fmla="*/ 57564 h 1090613"/>
                <a:gd name="connsiteX173" fmla="*/ 721898 w 1095375"/>
                <a:gd name="connsiteY173" fmla="*/ 69160 h 1090613"/>
                <a:gd name="connsiteX174" fmla="*/ 710302 w 1095375"/>
                <a:gd name="connsiteY174" fmla="*/ 44036 h 1090613"/>
                <a:gd name="connsiteX175" fmla="*/ 735426 w 1095375"/>
                <a:gd name="connsiteY175" fmla="*/ 32440 h 1090613"/>
                <a:gd name="connsiteX176" fmla="*/ 359948 w 1095375"/>
                <a:gd name="connsiteY176" fmla="*/ 32440 h 1090613"/>
                <a:gd name="connsiteX177" fmla="*/ 385072 w 1095375"/>
                <a:gd name="connsiteY177" fmla="*/ 44036 h 1090613"/>
                <a:gd name="connsiteX178" fmla="*/ 373476 w 1095375"/>
                <a:gd name="connsiteY178" fmla="*/ 69160 h 1090613"/>
                <a:gd name="connsiteX179" fmla="*/ 348352 w 1095375"/>
                <a:gd name="connsiteY179" fmla="*/ 57564 h 1090613"/>
                <a:gd name="connsiteX180" fmla="*/ 359948 w 1095375"/>
                <a:gd name="connsiteY180" fmla="*/ 32440 h 1090613"/>
                <a:gd name="connsiteX181" fmla="*/ 642661 w 1095375"/>
                <a:gd name="connsiteY181" fmla="*/ 8283 h 1090613"/>
                <a:gd name="connsiteX182" fmla="*/ 660055 w 1095375"/>
                <a:gd name="connsiteY182" fmla="*/ 31474 h 1090613"/>
                <a:gd name="connsiteX183" fmla="*/ 636863 w 1095375"/>
                <a:gd name="connsiteY183" fmla="*/ 48868 h 1090613"/>
                <a:gd name="connsiteX184" fmla="*/ 619470 w 1095375"/>
                <a:gd name="connsiteY184" fmla="*/ 25676 h 1090613"/>
                <a:gd name="connsiteX185" fmla="*/ 642661 w 1095375"/>
                <a:gd name="connsiteY185" fmla="*/ 8283 h 1090613"/>
                <a:gd name="connsiteX186" fmla="*/ 452713 w 1095375"/>
                <a:gd name="connsiteY186" fmla="*/ 8283 h 1090613"/>
                <a:gd name="connsiteX187" fmla="*/ 475904 w 1095375"/>
                <a:gd name="connsiteY187" fmla="*/ 25676 h 1090613"/>
                <a:gd name="connsiteX188" fmla="*/ 458511 w 1095375"/>
                <a:gd name="connsiteY188" fmla="*/ 48868 h 1090613"/>
                <a:gd name="connsiteX189" fmla="*/ 435319 w 1095375"/>
                <a:gd name="connsiteY189" fmla="*/ 31474 h 1090613"/>
                <a:gd name="connsiteX190" fmla="*/ 452713 w 1095375"/>
                <a:gd name="connsiteY190" fmla="*/ 8283 h 1090613"/>
                <a:gd name="connsiteX191" fmla="*/ 547687 w 1095375"/>
                <a:gd name="connsiteY191" fmla="*/ 0 h 1090613"/>
                <a:gd name="connsiteX192" fmla="*/ 566737 w 1095375"/>
                <a:gd name="connsiteY192" fmla="*/ 19844 h 1090613"/>
                <a:gd name="connsiteX193" fmla="*/ 547687 w 1095375"/>
                <a:gd name="connsiteY193" fmla="*/ 39688 h 1090613"/>
                <a:gd name="connsiteX194" fmla="*/ 528637 w 1095375"/>
                <a:gd name="connsiteY194" fmla="*/ 19844 h 1090613"/>
                <a:gd name="connsiteX195" fmla="*/ 547687 w 1095375"/>
                <a:gd name="connsiteY195" fmla="*/ 0 h 109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1095375" h="1090613">
                  <a:moveTo>
                    <a:pt x="547687" y="1050925"/>
                  </a:moveTo>
                  <a:cubicBezTo>
                    <a:pt x="558208" y="1050925"/>
                    <a:pt x="566737" y="1059809"/>
                    <a:pt x="566737" y="1070769"/>
                  </a:cubicBezTo>
                  <a:cubicBezTo>
                    <a:pt x="566737" y="1081729"/>
                    <a:pt x="558208" y="1090613"/>
                    <a:pt x="547687" y="1090613"/>
                  </a:cubicBezTo>
                  <a:cubicBezTo>
                    <a:pt x="537166" y="1090613"/>
                    <a:pt x="528637" y="1081729"/>
                    <a:pt x="528637" y="1070769"/>
                  </a:cubicBezTo>
                  <a:cubicBezTo>
                    <a:pt x="528637" y="1059809"/>
                    <a:pt x="537166" y="1050925"/>
                    <a:pt x="547687" y="1050925"/>
                  </a:cubicBezTo>
                  <a:close/>
                  <a:moveTo>
                    <a:pt x="636863" y="1043276"/>
                  </a:moveTo>
                  <a:cubicBezTo>
                    <a:pt x="646526" y="1041400"/>
                    <a:pt x="658122" y="1048905"/>
                    <a:pt x="660055" y="1058285"/>
                  </a:cubicBezTo>
                  <a:cubicBezTo>
                    <a:pt x="661987" y="1069542"/>
                    <a:pt x="654257" y="1078923"/>
                    <a:pt x="642661" y="1080799"/>
                  </a:cubicBezTo>
                  <a:cubicBezTo>
                    <a:pt x="632998" y="1082675"/>
                    <a:pt x="621402" y="1077047"/>
                    <a:pt x="619470" y="1065790"/>
                  </a:cubicBezTo>
                  <a:cubicBezTo>
                    <a:pt x="617537" y="1054533"/>
                    <a:pt x="625268" y="1045153"/>
                    <a:pt x="636863" y="1043276"/>
                  </a:cubicBezTo>
                  <a:close/>
                  <a:moveTo>
                    <a:pt x="458511" y="1043276"/>
                  </a:moveTo>
                  <a:cubicBezTo>
                    <a:pt x="470106" y="1045153"/>
                    <a:pt x="477837" y="1054533"/>
                    <a:pt x="475904" y="1065790"/>
                  </a:cubicBezTo>
                  <a:cubicBezTo>
                    <a:pt x="473972" y="1077047"/>
                    <a:pt x="462376" y="1082675"/>
                    <a:pt x="452713" y="1080799"/>
                  </a:cubicBezTo>
                  <a:cubicBezTo>
                    <a:pt x="441117" y="1078923"/>
                    <a:pt x="433387" y="1069542"/>
                    <a:pt x="435319" y="1058285"/>
                  </a:cubicBezTo>
                  <a:cubicBezTo>
                    <a:pt x="437252" y="1048905"/>
                    <a:pt x="448848" y="1041400"/>
                    <a:pt x="458511" y="1043276"/>
                  </a:cubicBezTo>
                  <a:close/>
                  <a:moveTo>
                    <a:pt x="721898" y="1019837"/>
                  </a:moveTo>
                  <a:cubicBezTo>
                    <a:pt x="731561" y="1016000"/>
                    <a:pt x="743157" y="1021755"/>
                    <a:pt x="747022" y="1031346"/>
                  </a:cubicBezTo>
                  <a:cubicBezTo>
                    <a:pt x="750887" y="1042856"/>
                    <a:pt x="745089" y="1054365"/>
                    <a:pt x="735426" y="1058202"/>
                  </a:cubicBezTo>
                  <a:cubicBezTo>
                    <a:pt x="725763" y="1062038"/>
                    <a:pt x="714168" y="1056283"/>
                    <a:pt x="710302" y="1044774"/>
                  </a:cubicBezTo>
                  <a:cubicBezTo>
                    <a:pt x="706437" y="1035183"/>
                    <a:pt x="712235" y="1023673"/>
                    <a:pt x="721898" y="1019837"/>
                  </a:cubicBezTo>
                  <a:close/>
                  <a:moveTo>
                    <a:pt x="373476" y="1019837"/>
                  </a:moveTo>
                  <a:cubicBezTo>
                    <a:pt x="385072" y="1023673"/>
                    <a:pt x="388937" y="1035183"/>
                    <a:pt x="385072" y="1044774"/>
                  </a:cubicBezTo>
                  <a:cubicBezTo>
                    <a:pt x="381206" y="1056283"/>
                    <a:pt x="371543" y="1062038"/>
                    <a:pt x="359948" y="1058202"/>
                  </a:cubicBezTo>
                  <a:cubicBezTo>
                    <a:pt x="350285" y="1054365"/>
                    <a:pt x="344487" y="1042856"/>
                    <a:pt x="348352" y="1031346"/>
                  </a:cubicBezTo>
                  <a:cubicBezTo>
                    <a:pt x="352217" y="1021755"/>
                    <a:pt x="363813" y="1016000"/>
                    <a:pt x="373476" y="1019837"/>
                  </a:cubicBezTo>
                  <a:close/>
                  <a:moveTo>
                    <a:pt x="816527" y="981737"/>
                  </a:moveTo>
                  <a:cubicBezTo>
                    <a:pt x="821842" y="983175"/>
                    <a:pt x="826673" y="986532"/>
                    <a:pt x="829572" y="991328"/>
                  </a:cubicBezTo>
                  <a:cubicBezTo>
                    <a:pt x="833437" y="1000919"/>
                    <a:pt x="831505" y="1012429"/>
                    <a:pt x="821842" y="1018183"/>
                  </a:cubicBezTo>
                  <a:cubicBezTo>
                    <a:pt x="812179" y="1023938"/>
                    <a:pt x="798650" y="1020102"/>
                    <a:pt x="794785" y="1010510"/>
                  </a:cubicBezTo>
                  <a:cubicBezTo>
                    <a:pt x="788987" y="1000919"/>
                    <a:pt x="790920" y="989410"/>
                    <a:pt x="800583" y="983655"/>
                  </a:cubicBezTo>
                  <a:cubicBezTo>
                    <a:pt x="805414" y="980778"/>
                    <a:pt x="811212" y="980298"/>
                    <a:pt x="816527" y="981737"/>
                  </a:cubicBezTo>
                  <a:close/>
                  <a:moveTo>
                    <a:pt x="279089" y="981737"/>
                  </a:moveTo>
                  <a:cubicBezTo>
                    <a:pt x="284162" y="980298"/>
                    <a:pt x="289960" y="980778"/>
                    <a:pt x="294791" y="983655"/>
                  </a:cubicBezTo>
                  <a:cubicBezTo>
                    <a:pt x="304454" y="989410"/>
                    <a:pt x="306387" y="1000919"/>
                    <a:pt x="300589" y="1010510"/>
                  </a:cubicBezTo>
                  <a:cubicBezTo>
                    <a:pt x="296724" y="1020102"/>
                    <a:pt x="283195" y="1023938"/>
                    <a:pt x="273532" y="1018183"/>
                  </a:cubicBezTo>
                  <a:cubicBezTo>
                    <a:pt x="263869" y="1012429"/>
                    <a:pt x="261937" y="1000919"/>
                    <a:pt x="267735" y="991328"/>
                  </a:cubicBezTo>
                  <a:cubicBezTo>
                    <a:pt x="269667" y="986532"/>
                    <a:pt x="274016" y="983175"/>
                    <a:pt x="279089" y="981737"/>
                  </a:cubicBezTo>
                  <a:close/>
                  <a:moveTo>
                    <a:pt x="889345" y="927445"/>
                  </a:moveTo>
                  <a:cubicBezTo>
                    <a:pt x="894659" y="927928"/>
                    <a:pt x="899974" y="930344"/>
                    <a:pt x="903839" y="935175"/>
                  </a:cubicBezTo>
                  <a:cubicBezTo>
                    <a:pt x="909637" y="942906"/>
                    <a:pt x="909637" y="956434"/>
                    <a:pt x="899974" y="962232"/>
                  </a:cubicBezTo>
                  <a:cubicBezTo>
                    <a:pt x="892244" y="969962"/>
                    <a:pt x="878716" y="968030"/>
                    <a:pt x="872918" y="960299"/>
                  </a:cubicBezTo>
                  <a:cubicBezTo>
                    <a:pt x="865187" y="952569"/>
                    <a:pt x="867120" y="939041"/>
                    <a:pt x="874850" y="931310"/>
                  </a:cubicBezTo>
                  <a:cubicBezTo>
                    <a:pt x="878715" y="928411"/>
                    <a:pt x="884030" y="926962"/>
                    <a:pt x="889345" y="927445"/>
                  </a:cubicBezTo>
                  <a:close/>
                  <a:moveTo>
                    <a:pt x="206271" y="927445"/>
                  </a:moveTo>
                  <a:cubicBezTo>
                    <a:pt x="211344" y="926962"/>
                    <a:pt x="216659" y="928411"/>
                    <a:pt x="220524" y="931310"/>
                  </a:cubicBezTo>
                  <a:cubicBezTo>
                    <a:pt x="230187" y="939041"/>
                    <a:pt x="230187" y="952569"/>
                    <a:pt x="222456" y="960299"/>
                  </a:cubicBezTo>
                  <a:cubicBezTo>
                    <a:pt x="216658" y="968030"/>
                    <a:pt x="203130" y="969962"/>
                    <a:pt x="195400" y="962232"/>
                  </a:cubicBezTo>
                  <a:cubicBezTo>
                    <a:pt x="187669" y="956434"/>
                    <a:pt x="185737" y="942906"/>
                    <a:pt x="193467" y="935175"/>
                  </a:cubicBezTo>
                  <a:cubicBezTo>
                    <a:pt x="196366" y="930344"/>
                    <a:pt x="201198" y="927928"/>
                    <a:pt x="206271" y="927445"/>
                  </a:cubicBezTo>
                  <a:close/>
                  <a:moveTo>
                    <a:pt x="950568" y="863324"/>
                  </a:moveTo>
                  <a:cubicBezTo>
                    <a:pt x="955882" y="862841"/>
                    <a:pt x="961197" y="864290"/>
                    <a:pt x="965062" y="868156"/>
                  </a:cubicBezTo>
                  <a:cubicBezTo>
                    <a:pt x="972793" y="875886"/>
                    <a:pt x="974725" y="887482"/>
                    <a:pt x="966995" y="895212"/>
                  </a:cubicBezTo>
                  <a:cubicBezTo>
                    <a:pt x="961197" y="904875"/>
                    <a:pt x="947669" y="904875"/>
                    <a:pt x="939938" y="899077"/>
                  </a:cubicBezTo>
                  <a:cubicBezTo>
                    <a:pt x="930275" y="891347"/>
                    <a:pt x="930275" y="877819"/>
                    <a:pt x="936073" y="870088"/>
                  </a:cubicBezTo>
                  <a:cubicBezTo>
                    <a:pt x="939938" y="866223"/>
                    <a:pt x="945253" y="863807"/>
                    <a:pt x="950568" y="863324"/>
                  </a:cubicBezTo>
                  <a:close/>
                  <a:moveTo>
                    <a:pt x="145532" y="863324"/>
                  </a:moveTo>
                  <a:cubicBezTo>
                    <a:pt x="150605" y="863807"/>
                    <a:pt x="155437" y="866223"/>
                    <a:pt x="159302" y="870088"/>
                  </a:cubicBezTo>
                  <a:cubicBezTo>
                    <a:pt x="165100" y="877819"/>
                    <a:pt x="165100" y="891347"/>
                    <a:pt x="157369" y="899077"/>
                  </a:cubicBezTo>
                  <a:cubicBezTo>
                    <a:pt x="147706" y="904875"/>
                    <a:pt x="136111" y="904875"/>
                    <a:pt x="128380" y="895212"/>
                  </a:cubicBezTo>
                  <a:cubicBezTo>
                    <a:pt x="120650" y="887482"/>
                    <a:pt x="122582" y="875886"/>
                    <a:pt x="130313" y="868156"/>
                  </a:cubicBezTo>
                  <a:cubicBezTo>
                    <a:pt x="135144" y="864290"/>
                    <a:pt x="140459" y="862841"/>
                    <a:pt x="145532" y="863324"/>
                  </a:cubicBezTo>
                  <a:close/>
                  <a:moveTo>
                    <a:pt x="999814" y="788062"/>
                  </a:moveTo>
                  <a:cubicBezTo>
                    <a:pt x="1004887" y="786623"/>
                    <a:pt x="1010685" y="787103"/>
                    <a:pt x="1015517" y="789980"/>
                  </a:cubicBezTo>
                  <a:cubicBezTo>
                    <a:pt x="1025180" y="795735"/>
                    <a:pt x="1027112" y="807244"/>
                    <a:pt x="1023247" y="816835"/>
                  </a:cubicBezTo>
                  <a:cubicBezTo>
                    <a:pt x="1017449" y="826427"/>
                    <a:pt x="1003921" y="830263"/>
                    <a:pt x="994258" y="824508"/>
                  </a:cubicBezTo>
                  <a:cubicBezTo>
                    <a:pt x="984595" y="818754"/>
                    <a:pt x="982662" y="807244"/>
                    <a:pt x="988460" y="797653"/>
                  </a:cubicBezTo>
                  <a:cubicBezTo>
                    <a:pt x="990393" y="792858"/>
                    <a:pt x="994741" y="789500"/>
                    <a:pt x="999814" y="788062"/>
                  </a:cubicBezTo>
                  <a:close/>
                  <a:moveTo>
                    <a:pt x="95801" y="788062"/>
                  </a:moveTo>
                  <a:cubicBezTo>
                    <a:pt x="101116" y="789500"/>
                    <a:pt x="105948" y="792858"/>
                    <a:pt x="108847" y="797653"/>
                  </a:cubicBezTo>
                  <a:cubicBezTo>
                    <a:pt x="112712" y="807244"/>
                    <a:pt x="110779" y="818754"/>
                    <a:pt x="101116" y="824508"/>
                  </a:cubicBezTo>
                  <a:cubicBezTo>
                    <a:pt x="91453" y="830263"/>
                    <a:pt x="77925" y="826427"/>
                    <a:pt x="74060" y="816835"/>
                  </a:cubicBezTo>
                  <a:cubicBezTo>
                    <a:pt x="68262" y="807244"/>
                    <a:pt x="70194" y="795735"/>
                    <a:pt x="79857" y="789980"/>
                  </a:cubicBezTo>
                  <a:cubicBezTo>
                    <a:pt x="84689" y="787103"/>
                    <a:pt x="90487" y="786623"/>
                    <a:pt x="95801" y="788062"/>
                  </a:cubicBezTo>
                  <a:close/>
                  <a:moveTo>
                    <a:pt x="1049751" y="705540"/>
                  </a:moveTo>
                  <a:cubicBezTo>
                    <a:pt x="1061347" y="709406"/>
                    <a:pt x="1065212" y="721001"/>
                    <a:pt x="1061347" y="730664"/>
                  </a:cubicBezTo>
                  <a:cubicBezTo>
                    <a:pt x="1057482" y="742260"/>
                    <a:pt x="1047819" y="746125"/>
                    <a:pt x="1036223" y="742260"/>
                  </a:cubicBezTo>
                  <a:cubicBezTo>
                    <a:pt x="1026560" y="738395"/>
                    <a:pt x="1020762" y="726799"/>
                    <a:pt x="1024627" y="717136"/>
                  </a:cubicBezTo>
                  <a:cubicBezTo>
                    <a:pt x="1028493" y="707473"/>
                    <a:pt x="1040088" y="701675"/>
                    <a:pt x="1049751" y="705540"/>
                  </a:cubicBezTo>
                  <a:close/>
                  <a:moveTo>
                    <a:pt x="45623" y="705540"/>
                  </a:moveTo>
                  <a:cubicBezTo>
                    <a:pt x="55286" y="701675"/>
                    <a:pt x="66881" y="707473"/>
                    <a:pt x="70747" y="717136"/>
                  </a:cubicBezTo>
                  <a:cubicBezTo>
                    <a:pt x="74612" y="726799"/>
                    <a:pt x="68814" y="738395"/>
                    <a:pt x="59151" y="742260"/>
                  </a:cubicBezTo>
                  <a:cubicBezTo>
                    <a:pt x="49488" y="746125"/>
                    <a:pt x="37892" y="742260"/>
                    <a:pt x="34027" y="730664"/>
                  </a:cubicBezTo>
                  <a:cubicBezTo>
                    <a:pt x="30162" y="721001"/>
                    <a:pt x="35960" y="709406"/>
                    <a:pt x="45623" y="705540"/>
                  </a:cubicBezTo>
                  <a:close/>
                  <a:moveTo>
                    <a:pt x="1071490" y="616226"/>
                  </a:moveTo>
                  <a:cubicBezTo>
                    <a:pt x="1081232" y="618089"/>
                    <a:pt x="1089025" y="629271"/>
                    <a:pt x="1087077" y="638589"/>
                  </a:cubicBezTo>
                  <a:cubicBezTo>
                    <a:pt x="1085129" y="649771"/>
                    <a:pt x="1075387" y="657225"/>
                    <a:pt x="1063697" y="655362"/>
                  </a:cubicBezTo>
                  <a:cubicBezTo>
                    <a:pt x="1053956" y="653498"/>
                    <a:pt x="1046162" y="642316"/>
                    <a:pt x="1048111" y="632998"/>
                  </a:cubicBezTo>
                  <a:cubicBezTo>
                    <a:pt x="1050059" y="621817"/>
                    <a:pt x="1059800" y="614362"/>
                    <a:pt x="1071490" y="616226"/>
                  </a:cubicBezTo>
                  <a:close/>
                  <a:moveTo>
                    <a:pt x="23885" y="616226"/>
                  </a:moveTo>
                  <a:cubicBezTo>
                    <a:pt x="35575" y="614362"/>
                    <a:pt x="45316" y="621817"/>
                    <a:pt x="47264" y="632998"/>
                  </a:cubicBezTo>
                  <a:cubicBezTo>
                    <a:pt x="49213" y="642316"/>
                    <a:pt x="43368" y="653498"/>
                    <a:pt x="31678" y="655362"/>
                  </a:cubicBezTo>
                  <a:cubicBezTo>
                    <a:pt x="19988" y="657225"/>
                    <a:pt x="10246" y="649771"/>
                    <a:pt x="8298" y="638589"/>
                  </a:cubicBezTo>
                  <a:cubicBezTo>
                    <a:pt x="6350" y="629271"/>
                    <a:pt x="14143" y="618089"/>
                    <a:pt x="23885" y="616226"/>
                  </a:cubicBezTo>
                  <a:close/>
                  <a:moveTo>
                    <a:pt x="1075531" y="525462"/>
                  </a:moveTo>
                  <a:cubicBezTo>
                    <a:pt x="1086491" y="525462"/>
                    <a:pt x="1095375" y="534346"/>
                    <a:pt x="1095375" y="545306"/>
                  </a:cubicBezTo>
                  <a:cubicBezTo>
                    <a:pt x="1095375" y="556266"/>
                    <a:pt x="1086491" y="565150"/>
                    <a:pt x="1075531" y="565150"/>
                  </a:cubicBezTo>
                  <a:cubicBezTo>
                    <a:pt x="1064571" y="565150"/>
                    <a:pt x="1055687" y="556266"/>
                    <a:pt x="1055687" y="545306"/>
                  </a:cubicBezTo>
                  <a:cubicBezTo>
                    <a:pt x="1055687" y="534346"/>
                    <a:pt x="1064571" y="525462"/>
                    <a:pt x="1075531" y="525462"/>
                  </a:cubicBezTo>
                  <a:close/>
                  <a:moveTo>
                    <a:pt x="19844" y="525462"/>
                  </a:moveTo>
                  <a:cubicBezTo>
                    <a:pt x="30804" y="525462"/>
                    <a:pt x="39688" y="534346"/>
                    <a:pt x="39688" y="545306"/>
                  </a:cubicBezTo>
                  <a:cubicBezTo>
                    <a:pt x="39688" y="556266"/>
                    <a:pt x="30804" y="565150"/>
                    <a:pt x="19844" y="565150"/>
                  </a:cubicBezTo>
                  <a:cubicBezTo>
                    <a:pt x="8884" y="565150"/>
                    <a:pt x="0" y="556266"/>
                    <a:pt x="0" y="545306"/>
                  </a:cubicBezTo>
                  <a:cubicBezTo>
                    <a:pt x="0" y="534346"/>
                    <a:pt x="8884" y="525462"/>
                    <a:pt x="19844" y="525462"/>
                  </a:cubicBezTo>
                  <a:close/>
                  <a:moveTo>
                    <a:pt x="1063697" y="435263"/>
                  </a:moveTo>
                  <a:cubicBezTo>
                    <a:pt x="1075387" y="433387"/>
                    <a:pt x="1085129" y="439016"/>
                    <a:pt x="1087077" y="450272"/>
                  </a:cubicBezTo>
                  <a:cubicBezTo>
                    <a:pt x="1089025" y="461529"/>
                    <a:pt x="1081232" y="470910"/>
                    <a:pt x="1071490" y="472786"/>
                  </a:cubicBezTo>
                  <a:cubicBezTo>
                    <a:pt x="1059800" y="474662"/>
                    <a:pt x="1050059" y="467158"/>
                    <a:pt x="1048111" y="457777"/>
                  </a:cubicBezTo>
                  <a:cubicBezTo>
                    <a:pt x="1046162" y="446520"/>
                    <a:pt x="1053956" y="437140"/>
                    <a:pt x="1063697" y="435263"/>
                  </a:cubicBezTo>
                  <a:close/>
                  <a:moveTo>
                    <a:pt x="31678" y="435263"/>
                  </a:moveTo>
                  <a:cubicBezTo>
                    <a:pt x="43368" y="437140"/>
                    <a:pt x="49213" y="446520"/>
                    <a:pt x="47264" y="457777"/>
                  </a:cubicBezTo>
                  <a:cubicBezTo>
                    <a:pt x="45316" y="467158"/>
                    <a:pt x="35575" y="474662"/>
                    <a:pt x="23885" y="472786"/>
                  </a:cubicBezTo>
                  <a:cubicBezTo>
                    <a:pt x="14143" y="470910"/>
                    <a:pt x="6350" y="461529"/>
                    <a:pt x="8298" y="450272"/>
                  </a:cubicBezTo>
                  <a:cubicBezTo>
                    <a:pt x="10246" y="439016"/>
                    <a:pt x="19988" y="433387"/>
                    <a:pt x="31678" y="435263"/>
                  </a:cubicBezTo>
                  <a:close/>
                  <a:moveTo>
                    <a:pt x="1036223" y="346737"/>
                  </a:moveTo>
                  <a:cubicBezTo>
                    <a:pt x="1047819" y="342900"/>
                    <a:pt x="1057482" y="348655"/>
                    <a:pt x="1061347" y="358246"/>
                  </a:cubicBezTo>
                  <a:cubicBezTo>
                    <a:pt x="1065212" y="369756"/>
                    <a:pt x="1061347" y="381265"/>
                    <a:pt x="1049751" y="385102"/>
                  </a:cubicBezTo>
                  <a:cubicBezTo>
                    <a:pt x="1040088" y="388938"/>
                    <a:pt x="1028493" y="383183"/>
                    <a:pt x="1024627" y="371674"/>
                  </a:cubicBezTo>
                  <a:cubicBezTo>
                    <a:pt x="1020762" y="362083"/>
                    <a:pt x="1026560" y="350573"/>
                    <a:pt x="1036223" y="346737"/>
                  </a:cubicBezTo>
                  <a:close/>
                  <a:moveTo>
                    <a:pt x="59151" y="346737"/>
                  </a:moveTo>
                  <a:cubicBezTo>
                    <a:pt x="68814" y="350573"/>
                    <a:pt x="74612" y="362083"/>
                    <a:pt x="70747" y="371674"/>
                  </a:cubicBezTo>
                  <a:cubicBezTo>
                    <a:pt x="66881" y="383183"/>
                    <a:pt x="55286" y="388938"/>
                    <a:pt x="45623" y="385102"/>
                  </a:cubicBezTo>
                  <a:cubicBezTo>
                    <a:pt x="35960" y="381265"/>
                    <a:pt x="30162" y="369756"/>
                    <a:pt x="34027" y="358246"/>
                  </a:cubicBezTo>
                  <a:cubicBezTo>
                    <a:pt x="37892" y="348655"/>
                    <a:pt x="49488" y="342900"/>
                    <a:pt x="59151" y="346737"/>
                  </a:cubicBezTo>
                  <a:close/>
                  <a:moveTo>
                    <a:pt x="1010202" y="264187"/>
                  </a:moveTo>
                  <a:cubicBezTo>
                    <a:pt x="1015517" y="265626"/>
                    <a:pt x="1020348" y="268983"/>
                    <a:pt x="1023247" y="273778"/>
                  </a:cubicBezTo>
                  <a:cubicBezTo>
                    <a:pt x="1027112" y="281451"/>
                    <a:pt x="1025180" y="294879"/>
                    <a:pt x="1015517" y="300633"/>
                  </a:cubicBezTo>
                  <a:cubicBezTo>
                    <a:pt x="1005854" y="306388"/>
                    <a:pt x="992325" y="302552"/>
                    <a:pt x="988460" y="292960"/>
                  </a:cubicBezTo>
                  <a:cubicBezTo>
                    <a:pt x="982662" y="283369"/>
                    <a:pt x="984595" y="271860"/>
                    <a:pt x="994258" y="266105"/>
                  </a:cubicBezTo>
                  <a:cubicBezTo>
                    <a:pt x="999089" y="263228"/>
                    <a:pt x="1004887" y="262748"/>
                    <a:pt x="1010202" y="264187"/>
                  </a:cubicBezTo>
                  <a:close/>
                  <a:moveTo>
                    <a:pt x="85414" y="264187"/>
                  </a:moveTo>
                  <a:cubicBezTo>
                    <a:pt x="90487" y="262748"/>
                    <a:pt x="96285" y="263228"/>
                    <a:pt x="101116" y="266105"/>
                  </a:cubicBezTo>
                  <a:cubicBezTo>
                    <a:pt x="110779" y="271860"/>
                    <a:pt x="112712" y="283369"/>
                    <a:pt x="108847" y="292960"/>
                  </a:cubicBezTo>
                  <a:cubicBezTo>
                    <a:pt x="103049" y="302552"/>
                    <a:pt x="89520" y="306388"/>
                    <a:pt x="79857" y="300633"/>
                  </a:cubicBezTo>
                  <a:cubicBezTo>
                    <a:pt x="70194" y="294879"/>
                    <a:pt x="68262" y="281451"/>
                    <a:pt x="74060" y="273778"/>
                  </a:cubicBezTo>
                  <a:cubicBezTo>
                    <a:pt x="75992" y="268983"/>
                    <a:pt x="80341" y="265626"/>
                    <a:pt x="85414" y="264187"/>
                  </a:cubicBezTo>
                  <a:close/>
                  <a:moveTo>
                    <a:pt x="954191" y="187049"/>
                  </a:moveTo>
                  <a:cubicBezTo>
                    <a:pt x="959264" y="187532"/>
                    <a:pt x="964096" y="189948"/>
                    <a:pt x="966995" y="193813"/>
                  </a:cubicBezTo>
                  <a:cubicBezTo>
                    <a:pt x="974725" y="201544"/>
                    <a:pt x="972793" y="215072"/>
                    <a:pt x="965062" y="222802"/>
                  </a:cubicBezTo>
                  <a:cubicBezTo>
                    <a:pt x="957332" y="228600"/>
                    <a:pt x="943804" y="228600"/>
                    <a:pt x="936073" y="218937"/>
                  </a:cubicBezTo>
                  <a:cubicBezTo>
                    <a:pt x="930275" y="211207"/>
                    <a:pt x="930275" y="197679"/>
                    <a:pt x="939938" y="191881"/>
                  </a:cubicBezTo>
                  <a:cubicBezTo>
                    <a:pt x="943804" y="188016"/>
                    <a:pt x="949118" y="186566"/>
                    <a:pt x="954191" y="187049"/>
                  </a:cubicBezTo>
                  <a:close/>
                  <a:moveTo>
                    <a:pt x="142150" y="187049"/>
                  </a:moveTo>
                  <a:cubicBezTo>
                    <a:pt x="147223" y="186566"/>
                    <a:pt x="152538" y="188016"/>
                    <a:pt x="157369" y="191881"/>
                  </a:cubicBezTo>
                  <a:cubicBezTo>
                    <a:pt x="165100" y="197679"/>
                    <a:pt x="165100" y="211207"/>
                    <a:pt x="159302" y="218937"/>
                  </a:cubicBezTo>
                  <a:cubicBezTo>
                    <a:pt x="151571" y="228600"/>
                    <a:pt x="139976" y="228600"/>
                    <a:pt x="130313" y="222802"/>
                  </a:cubicBezTo>
                  <a:cubicBezTo>
                    <a:pt x="122582" y="215072"/>
                    <a:pt x="120650" y="201544"/>
                    <a:pt x="128380" y="193813"/>
                  </a:cubicBezTo>
                  <a:cubicBezTo>
                    <a:pt x="132246" y="189948"/>
                    <a:pt x="137077" y="187532"/>
                    <a:pt x="142150" y="187049"/>
                  </a:cubicBezTo>
                  <a:close/>
                  <a:moveTo>
                    <a:pt x="885721" y="121940"/>
                  </a:moveTo>
                  <a:cubicBezTo>
                    <a:pt x="890794" y="121460"/>
                    <a:pt x="896109" y="122899"/>
                    <a:pt x="899974" y="126735"/>
                  </a:cubicBezTo>
                  <a:cubicBezTo>
                    <a:pt x="909637" y="134408"/>
                    <a:pt x="909637" y="145918"/>
                    <a:pt x="903839" y="155509"/>
                  </a:cubicBezTo>
                  <a:cubicBezTo>
                    <a:pt x="896109" y="163182"/>
                    <a:pt x="882581" y="165100"/>
                    <a:pt x="874850" y="157427"/>
                  </a:cubicBezTo>
                  <a:cubicBezTo>
                    <a:pt x="867120" y="149754"/>
                    <a:pt x="865187" y="138245"/>
                    <a:pt x="872918" y="128653"/>
                  </a:cubicBezTo>
                  <a:cubicBezTo>
                    <a:pt x="875817" y="124817"/>
                    <a:pt x="880648" y="122419"/>
                    <a:pt x="885721" y="121940"/>
                  </a:cubicBezTo>
                  <a:close/>
                  <a:moveTo>
                    <a:pt x="209653" y="121940"/>
                  </a:moveTo>
                  <a:cubicBezTo>
                    <a:pt x="214726" y="122419"/>
                    <a:pt x="219557" y="124817"/>
                    <a:pt x="222456" y="128653"/>
                  </a:cubicBezTo>
                  <a:cubicBezTo>
                    <a:pt x="230187" y="138245"/>
                    <a:pt x="230187" y="149754"/>
                    <a:pt x="220524" y="157427"/>
                  </a:cubicBezTo>
                  <a:cubicBezTo>
                    <a:pt x="212793" y="165100"/>
                    <a:pt x="199265" y="163182"/>
                    <a:pt x="193467" y="155509"/>
                  </a:cubicBezTo>
                  <a:cubicBezTo>
                    <a:pt x="185737" y="145918"/>
                    <a:pt x="187669" y="134408"/>
                    <a:pt x="195400" y="126735"/>
                  </a:cubicBezTo>
                  <a:cubicBezTo>
                    <a:pt x="199265" y="122899"/>
                    <a:pt x="204580" y="121460"/>
                    <a:pt x="209653" y="121940"/>
                  </a:cubicBezTo>
                  <a:close/>
                  <a:moveTo>
                    <a:pt x="806139" y="70644"/>
                  </a:moveTo>
                  <a:cubicBezTo>
                    <a:pt x="811212" y="69156"/>
                    <a:pt x="817010" y="69652"/>
                    <a:pt x="821842" y="72628"/>
                  </a:cubicBezTo>
                  <a:cubicBezTo>
                    <a:pt x="831505" y="78581"/>
                    <a:pt x="833437" y="90488"/>
                    <a:pt x="829572" y="100410"/>
                  </a:cubicBezTo>
                  <a:cubicBezTo>
                    <a:pt x="823774" y="110331"/>
                    <a:pt x="810246" y="114300"/>
                    <a:pt x="800583" y="108347"/>
                  </a:cubicBezTo>
                  <a:cubicBezTo>
                    <a:pt x="790920" y="102394"/>
                    <a:pt x="788987" y="90488"/>
                    <a:pt x="794785" y="80566"/>
                  </a:cubicBezTo>
                  <a:cubicBezTo>
                    <a:pt x="796718" y="75605"/>
                    <a:pt x="801066" y="72132"/>
                    <a:pt x="806139" y="70644"/>
                  </a:cubicBezTo>
                  <a:close/>
                  <a:moveTo>
                    <a:pt x="289235" y="70644"/>
                  </a:moveTo>
                  <a:cubicBezTo>
                    <a:pt x="294308" y="72132"/>
                    <a:pt x="298656" y="75605"/>
                    <a:pt x="300589" y="80566"/>
                  </a:cubicBezTo>
                  <a:cubicBezTo>
                    <a:pt x="306387" y="90488"/>
                    <a:pt x="304454" y="102394"/>
                    <a:pt x="294791" y="108347"/>
                  </a:cubicBezTo>
                  <a:cubicBezTo>
                    <a:pt x="285128" y="114300"/>
                    <a:pt x="271600" y="110331"/>
                    <a:pt x="267735" y="100410"/>
                  </a:cubicBezTo>
                  <a:cubicBezTo>
                    <a:pt x="261937" y="90488"/>
                    <a:pt x="263869" y="78581"/>
                    <a:pt x="273532" y="72628"/>
                  </a:cubicBezTo>
                  <a:cubicBezTo>
                    <a:pt x="278364" y="69652"/>
                    <a:pt x="284162" y="69156"/>
                    <a:pt x="289235" y="70644"/>
                  </a:cubicBezTo>
                  <a:close/>
                  <a:moveTo>
                    <a:pt x="735426" y="32440"/>
                  </a:moveTo>
                  <a:cubicBezTo>
                    <a:pt x="745089" y="36306"/>
                    <a:pt x="750887" y="47901"/>
                    <a:pt x="747022" y="57564"/>
                  </a:cubicBezTo>
                  <a:cubicBezTo>
                    <a:pt x="743157" y="69160"/>
                    <a:pt x="731561" y="73025"/>
                    <a:pt x="721898" y="69160"/>
                  </a:cubicBezTo>
                  <a:cubicBezTo>
                    <a:pt x="712235" y="65295"/>
                    <a:pt x="706437" y="53699"/>
                    <a:pt x="710302" y="44036"/>
                  </a:cubicBezTo>
                  <a:cubicBezTo>
                    <a:pt x="714168" y="34373"/>
                    <a:pt x="725763" y="28575"/>
                    <a:pt x="735426" y="32440"/>
                  </a:cubicBezTo>
                  <a:close/>
                  <a:moveTo>
                    <a:pt x="359948" y="32440"/>
                  </a:moveTo>
                  <a:cubicBezTo>
                    <a:pt x="371543" y="28575"/>
                    <a:pt x="381206" y="34373"/>
                    <a:pt x="385072" y="44036"/>
                  </a:cubicBezTo>
                  <a:cubicBezTo>
                    <a:pt x="388937" y="53699"/>
                    <a:pt x="385072" y="65295"/>
                    <a:pt x="373476" y="69160"/>
                  </a:cubicBezTo>
                  <a:cubicBezTo>
                    <a:pt x="363813" y="73025"/>
                    <a:pt x="352217" y="69160"/>
                    <a:pt x="348352" y="57564"/>
                  </a:cubicBezTo>
                  <a:cubicBezTo>
                    <a:pt x="344487" y="47901"/>
                    <a:pt x="350285" y="36306"/>
                    <a:pt x="359948" y="32440"/>
                  </a:cubicBezTo>
                  <a:close/>
                  <a:moveTo>
                    <a:pt x="642661" y="8283"/>
                  </a:moveTo>
                  <a:cubicBezTo>
                    <a:pt x="654257" y="10215"/>
                    <a:pt x="661987" y="19879"/>
                    <a:pt x="660055" y="31474"/>
                  </a:cubicBezTo>
                  <a:cubicBezTo>
                    <a:pt x="658122" y="43070"/>
                    <a:pt x="646526" y="50800"/>
                    <a:pt x="636863" y="48868"/>
                  </a:cubicBezTo>
                  <a:cubicBezTo>
                    <a:pt x="625268" y="46935"/>
                    <a:pt x="617537" y="35339"/>
                    <a:pt x="619470" y="25676"/>
                  </a:cubicBezTo>
                  <a:cubicBezTo>
                    <a:pt x="621402" y="14081"/>
                    <a:pt x="632998" y="6350"/>
                    <a:pt x="642661" y="8283"/>
                  </a:cubicBezTo>
                  <a:close/>
                  <a:moveTo>
                    <a:pt x="452713" y="8283"/>
                  </a:moveTo>
                  <a:cubicBezTo>
                    <a:pt x="462376" y="6350"/>
                    <a:pt x="473972" y="14081"/>
                    <a:pt x="475904" y="25676"/>
                  </a:cubicBezTo>
                  <a:cubicBezTo>
                    <a:pt x="477837" y="35339"/>
                    <a:pt x="470106" y="46935"/>
                    <a:pt x="458511" y="48868"/>
                  </a:cubicBezTo>
                  <a:cubicBezTo>
                    <a:pt x="448848" y="50800"/>
                    <a:pt x="437252" y="43070"/>
                    <a:pt x="435319" y="31474"/>
                  </a:cubicBezTo>
                  <a:cubicBezTo>
                    <a:pt x="433387" y="19879"/>
                    <a:pt x="441117" y="10215"/>
                    <a:pt x="452713" y="8283"/>
                  </a:cubicBezTo>
                  <a:close/>
                  <a:moveTo>
                    <a:pt x="547687" y="0"/>
                  </a:moveTo>
                  <a:cubicBezTo>
                    <a:pt x="558208" y="0"/>
                    <a:pt x="566737" y="8884"/>
                    <a:pt x="566737" y="19844"/>
                  </a:cubicBezTo>
                  <a:cubicBezTo>
                    <a:pt x="566737" y="30804"/>
                    <a:pt x="558208" y="39688"/>
                    <a:pt x="547687" y="39688"/>
                  </a:cubicBezTo>
                  <a:cubicBezTo>
                    <a:pt x="537166" y="39688"/>
                    <a:pt x="528637" y="30804"/>
                    <a:pt x="528637" y="19844"/>
                  </a:cubicBezTo>
                  <a:cubicBezTo>
                    <a:pt x="528637" y="8884"/>
                    <a:pt x="537166" y="0"/>
                    <a:pt x="547687" y="0"/>
                  </a:cubicBezTo>
                  <a:close/>
                </a:path>
              </a:pathLst>
            </a:custGeom>
            <a:grpFill/>
            <a:ln>
              <a:solidFill>
                <a:schemeClr val="accent1"/>
              </a:solidFill>
            </a:ln>
          </p:spPr>
          <p:txBody>
            <a:bodyPr vert="horz" wrap="square" lIns="91440" tIns="45720" rIns="91440" bIns="45720" numCol="1" anchor="ctr" anchorCtr="0" compatLnSpc="1">
              <a:noAutofit/>
            </a:bodyPr>
            <a:lstStyle/>
            <a:p>
              <a:pPr algn="ctr"/>
              <a:endParaRPr lang="zh-CN" altLang="en-US" b="1">
                <a:solidFill>
                  <a:schemeClr val="bg1"/>
                </a:solidFill>
                <a:cs typeface="+mn-ea"/>
                <a:sym typeface="+mn-lt"/>
              </a:endParaRPr>
            </a:p>
          </p:txBody>
        </p:sp>
      </p:grpSp>
      <p:grpSp>
        <p:nvGrpSpPr>
          <p:cNvPr id="7" name="组合 6"/>
          <p:cNvGrpSpPr/>
          <p:nvPr/>
        </p:nvGrpSpPr>
        <p:grpSpPr>
          <a:xfrm>
            <a:off x="6135379" y="3750612"/>
            <a:ext cx="944587" cy="940482"/>
            <a:chOff x="6321426" y="4025900"/>
            <a:chExt cx="1095375" cy="1090614"/>
          </a:xfrm>
          <a:solidFill>
            <a:schemeClr val="accent2"/>
          </a:solidFill>
        </p:grpSpPr>
        <p:sp>
          <p:nvSpPr>
            <p:cNvPr id="8" name="Oval 415"/>
            <p:cNvSpPr>
              <a:spLocks noChangeArrowheads="1"/>
            </p:cNvSpPr>
            <p:nvPr/>
          </p:nvSpPr>
          <p:spPr bwMode="auto">
            <a:xfrm>
              <a:off x="6421438" y="4124326"/>
              <a:ext cx="898525" cy="893763"/>
            </a:xfrm>
            <a:prstGeom prst="ellipse">
              <a:avLst/>
            </a:prstGeom>
            <a:grpFill/>
            <a:ln>
              <a:solidFill>
                <a:srgbClr val="FFB408"/>
              </a:solidFill>
            </a:ln>
            <a:effectLst>
              <a:outerShdw blurRad="101600" dist="38100" dir="2700000" algn="tl" rotWithShape="0">
                <a:prstClr val="black">
                  <a:alpha val="30000"/>
                </a:prstClr>
              </a:outerShdw>
            </a:effectLst>
          </p:spPr>
          <p:txBody>
            <a:bodyPr vert="horz" wrap="square" lIns="91440" tIns="45720" rIns="91440" bIns="45720" numCol="1" anchor="ctr" anchorCtr="0" compatLnSpc="1"/>
            <a:lstStyle/>
            <a:p>
              <a:pPr algn="ctr"/>
              <a:r>
                <a:rPr lang="en-US" altLang="zh-CN" b="1" dirty="0">
                  <a:solidFill>
                    <a:schemeClr val="bg1"/>
                  </a:solidFill>
                  <a:cs typeface="+mn-ea"/>
                  <a:sym typeface="+mn-lt"/>
                </a:rPr>
                <a:t>03</a:t>
              </a:r>
              <a:endParaRPr lang="zh-CN" altLang="en-US" b="1" dirty="0">
                <a:solidFill>
                  <a:schemeClr val="bg1"/>
                </a:solidFill>
                <a:cs typeface="+mn-ea"/>
                <a:sym typeface="+mn-lt"/>
              </a:endParaRPr>
            </a:p>
          </p:txBody>
        </p:sp>
        <p:sp>
          <p:nvSpPr>
            <p:cNvPr id="9" name="任意多边形 8"/>
            <p:cNvSpPr/>
            <p:nvPr/>
          </p:nvSpPr>
          <p:spPr bwMode="auto">
            <a:xfrm>
              <a:off x="6321426" y="4025900"/>
              <a:ext cx="1095375" cy="1090614"/>
            </a:xfrm>
            <a:custGeom>
              <a:avLst/>
              <a:gdLst>
                <a:gd name="connsiteX0" fmla="*/ 547687 w 1095375"/>
                <a:gd name="connsiteY0" fmla="*/ 1050926 h 1090614"/>
                <a:gd name="connsiteX1" fmla="*/ 566737 w 1095375"/>
                <a:gd name="connsiteY1" fmla="*/ 1070770 h 1090614"/>
                <a:gd name="connsiteX2" fmla="*/ 547687 w 1095375"/>
                <a:gd name="connsiteY2" fmla="*/ 1090614 h 1090614"/>
                <a:gd name="connsiteX3" fmla="*/ 528637 w 1095375"/>
                <a:gd name="connsiteY3" fmla="*/ 1070770 h 1090614"/>
                <a:gd name="connsiteX4" fmla="*/ 547687 w 1095375"/>
                <a:gd name="connsiteY4" fmla="*/ 1050926 h 1090614"/>
                <a:gd name="connsiteX5" fmla="*/ 636863 w 1095375"/>
                <a:gd name="connsiteY5" fmla="*/ 1041746 h 1090614"/>
                <a:gd name="connsiteX6" fmla="*/ 660055 w 1095375"/>
                <a:gd name="connsiteY6" fmla="*/ 1059139 h 1090614"/>
                <a:gd name="connsiteX7" fmla="*/ 642661 w 1095375"/>
                <a:gd name="connsiteY7" fmla="*/ 1082331 h 1090614"/>
                <a:gd name="connsiteX8" fmla="*/ 619470 w 1095375"/>
                <a:gd name="connsiteY8" fmla="*/ 1064937 h 1090614"/>
                <a:gd name="connsiteX9" fmla="*/ 636863 w 1095375"/>
                <a:gd name="connsiteY9" fmla="*/ 1041746 h 1090614"/>
                <a:gd name="connsiteX10" fmla="*/ 458511 w 1095375"/>
                <a:gd name="connsiteY10" fmla="*/ 1041746 h 1090614"/>
                <a:gd name="connsiteX11" fmla="*/ 475905 w 1095375"/>
                <a:gd name="connsiteY11" fmla="*/ 1064937 h 1090614"/>
                <a:gd name="connsiteX12" fmla="*/ 452713 w 1095375"/>
                <a:gd name="connsiteY12" fmla="*/ 1082331 h 1090614"/>
                <a:gd name="connsiteX13" fmla="*/ 435320 w 1095375"/>
                <a:gd name="connsiteY13" fmla="*/ 1059139 h 1090614"/>
                <a:gd name="connsiteX14" fmla="*/ 458511 w 1095375"/>
                <a:gd name="connsiteY14" fmla="*/ 1041746 h 1090614"/>
                <a:gd name="connsiteX15" fmla="*/ 721898 w 1095375"/>
                <a:gd name="connsiteY15" fmla="*/ 1019520 h 1090614"/>
                <a:gd name="connsiteX16" fmla="*/ 747022 w 1095375"/>
                <a:gd name="connsiteY16" fmla="*/ 1033048 h 1090614"/>
                <a:gd name="connsiteX17" fmla="*/ 735426 w 1095375"/>
                <a:gd name="connsiteY17" fmla="*/ 1058172 h 1090614"/>
                <a:gd name="connsiteX18" fmla="*/ 710302 w 1095375"/>
                <a:gd name="connsiteY18" fmla="*/ 1046576 h 1090614"/>
                <a:gd name="connsiteX19" fmla="*/ 721898 w 1095375"/>
                <a:gd name="connsiteY19" fmla="*/ 1019520 h 1090614"/>
                <a:gd name="connsiteX20" fmla="*/ 373476 w 1095375"/>
                <a:gd name="connsiteY20" fmla="*/ 1019520 h 1090614"/>
                <a:gd name="connsiteX21" fmla="*/ 385072 w 1095375"/>
                <a:gd name="connsiteY21" fmla="*/ 1046576 h 1090614"/>
                <a:gd name="connsiteX22" fmla="*/ 359948 w 1095375"/>
                <a:gd name="connsiteY22" fmla="*/ 1058172 h 1090614"/>
                <a:gd name="connsiteX23" fmla="*/ 348352 w 1095375"/>
                <a:gd name="connsiteY23" fmla="*/ 1033048 h 1090614"/>
                <a:gd name="connsiteX24" fmla="*/ 373476 w 1095375"/>
                <a:gd name="connsiteY24" fmla="*/ 1019520 h 1090614"/>
                <a:gd name="connsiteX25" fmla="*/ 816527 w 1095375"/>
                <a:gd name="connsiteY25" fmla="*/ 981737 h 1090614"/>
                <a:gd name="connsiteX26" fmla="*/ 829572 w 1095375"/>
                <a:gd name="connsiteY26" fmla="*/ 991328 h 1090614"/>
                <a:gd name="connsiteX27" fmla="*/ 821842 w 1095375"/>
                <a:gd name="connsiteY27" fmla="*/ 1018183 h 1090614"/>
                <a:gd name="connsiteX28" fmla="*/ 794785 w 1095375"/>
                <a:gd name="connsiteY28" fmla="*/ 1010510 h 1090614"/>
                <a:gd name="connsiteX29" fmla="*/ 800583 w 1095375"/>
                <a:gd name="connsiteY29" fmla="*/ 983655 h 1090614"/>
                <a:gd name="connsiteX30" fmla="*/ 816527 w 1095375"/>
                <a:gd name="connsiteY30" fmla="*/ 981737 h 1090614"/>
                <a:gd name="connsiteX31" fmla="*/ 279089 w 1095375"/>
                <a:gd name="connsiteY31" fmla="*/ 981737 h 1090614"/>
                <a:gd name="connsiteX32" fmla="*/ 294791 w 1095375"/>
                <a:gd name="connsiteY32" fmla="*/ 983655 h 1090614"/>
                <a:gd name="connsiteX33" fmla="*/ 300589 w 1095375"/>
                <a:gd name="connsiteY33" fmla="*/ 1010510 h 1090614"/>
                <a:gd name="connsiteX34" fmla="*/ 273532 w 1095375"/>
                <a:gd name="connsiteY34" fmla="*/ 1018183 h 1090614"/>
                <a:gd name="connsiteX35" fmla="*/ 267735 w 1095375"/>
                <a:gd name="connsiteY35" fmla="*/ 991328 h 1090614"/>
                <a:gd name="connsiteX36" fmla="*/ 279089 w 1095375"/>
                <a:gd name="connsiteY36" fmla="*/ 981737 h 1090614"/>
                <a:gd name="connsiteX37" fmla="*/ 889345 w 1095375"/>
                <a:gd name="connsiteY37" fmla="*/ 928411 h 1090614"/>
                <a:gd name="connsiteX38" fmla="*/ 903839 w 1095375"/>
                <a:gd name="connsiteY38" fmla="*/ 935175 h 1090614"/>
                <a:gd name="connsiteX39" fmla="*/ 899974 w 1095375"/>
                <a:gd name="connsiteY39" fmla="*/ 964164 h 1090614"/>
                <a:gd name="connsiteX40" fmla="*/ 872918 w 1095375"/>
                <a:gd name="connsiteY40" fmla="*/ 960299 h 1090614"/>
                <a:gd name="connsiteX41" fmla="*/ 874850 w 1095375"/>
                <a:gd name="connsiteY41" fmla="*/ 933243 h 1090614"/>
                <a:gd name="connsiteX42" fmla="*/ 889345 w 1095375"/>
                <a:gd name="connsiteY42" fmla="*/ 928411 h 1090614"/>
                <a:gd name="connsiteX43" fmla="*/ 206271 w 1095375"/>
                <a:gd name="connsiteY43" fmla="*/ 928411 h 1090614"/>
                <a:gd name="connsiteX44" fmla="*/ 220524 w 1095375"/>
                <a:gd name="connsiteY44" fmla="*/ 933243 h 1090614"/>
                <a:gd name="connsiteX45" fmla="*/ 222456 w 1095375"/>
                <a:gd name="connsiteY45" fmla="*/ 960299 h 1090614"/>
                <a:gd name="connsiteX46" fmla="*/ 195400 w 1095375"/>
                <a:gd name="connsiteY46" fmla="*/ 964164 h 1090614"/>
                <a:gd name="connsiteX47" fmla="*/ 193467 w 1095375"/>
                <a:gd name="connsiteY47" fmla="*/ 935175 h 1090614"/>
                <a:gd name="connsiteX48" fmla="*/ 206271 w 1095375"/>
                <a:gd name="connsiteY48" fmla="*/ 928411 h 1090614"/>
                <a:gd name="connsiteX49" fmla="*/ 950568 w 1095375"/>
                <a:gd name="connsiteY49" fmla="*/ 863703 h 1090614"/>
                <a:gd name="connsiteX50" fmla="*/ 965062 w 1095375"/>
                <a:gd name="connsiteY50" fmla="*/ 867810 h 1090614"/>
                <a:gd name="connsiteX51" fmla="*/ 966995 w 1095375"/>
                <a:gd name="connsiteY51" fmla="*/ 896799 h 1090614"/>
                <a:gd name="connsiteX52" fmla="*/ 939938 w 1095375"/>
                <a:gd name="connsiteY52" fmla="*/ 898732 h 1090614"/>
                <a:gd name="connsiteX53" fmla="*/ 936073 w 1095375"/>
                <a:gd name="connsiteY53" fmla="*/ 869743 h 1090614"/>
                <a:gd name="connsiteX54" fmla="*/ 950568 w 1095375"/>
                <a:gd name="connsiteY54" fmla="*/ 863703 h 1090614"/>
                <a:gd name="connsiteX55" fmla="*/ 145532 w 1095375"/>
                <a:gd name="connsiteY55" fmla="*/ 863703 h 1090614"/>
                <a:gd name="connsiteX56" fmla="*/ 159302 w 1095375"/>
                <a:gd name="connsiteY56" fmla="*/ 869743 h 1090614"/>
                <a:gd name="connsiteX57" fmla="*/ 157369 w 1095375"/>
                <a:gd name="connsiteY57" fmla="*/ 898732 h 1090614"/>
                <a:gd name="connsiteX58" fmla="*/ 128380 w 1095375"/>
                <a:gd name="connsiteY58" fmla="*/ 896799 h 1090614"/>
                <a:gd name="connsiteX59" fmla="*/ 130313 w 1095375"/>
                <a:gd name="connsiteY59" fmla="*/ 867810 h 1090614"/>
                <a:gd name="connsiteX60" fmla="*/ 145532 w 1095375"/>
                <a:gd name="connsiteY60" fmla="*/ 863703 h 1090614"/>
                <a:gd name="connsiteX61" fmla="*/ 999814 w 1095375"/>
                <a:gd name="connsiteY61" fmla="*/ 788062 h 1090614"/>
                <a:gd name="connsiteX62" fmla="*/ 1015517 w 1095375"/>
                <a:gd name="connsiteY62" fmla="*/ 789980 h 1090614"/>
                <a:gd name="connsiteX63" fmla="*/ 1023247 w 1095375"/>
                <a:gd name="connsiteY63" fmla="*/ 816835 h 1090614"/>
                <a:gd name="connsiteX64" fmla="*/ 994258 w 1095375"/>
                <a:gd name="connsiteY64" fmla="*/ 824508 h 1090614"/>
                <a:gd name="connsiteX65" fmla="*/ 988460 w 1095375"/>
                <a:gd name="connsiteY65" fmla="*/ 797653 h 1090614"/>
                <a:gd name="connsiteX66" fmla="*/ 999814 w 1095375"/>
                <a:gd name="connsiteY66" fmla="*/ 788062 h 1090614"/>
                <a:gd name="connsiteX67" fmla="*/ 95801 w 1095375"/>
                <a:gd name="connsiteY67" fmla="*/ 788062 h 1090614"/>
                <a:gd name="connsiteX68" fmla="*/ 108847 w 1095375"/>
                <a:gd name="connsiteY68" fmla="*/ 797653 h 1090614"/>
                <a:gd name="connsiteX69" fmla="*/ 101116 w 1095375"/>
                <a:gd name="connsiteY69" fmla="*/ 824508 h 1090614"/>
                <a:gd name="connsiteX70" fmla="*/ 74060 w 1095375"/>
                <a:gd name="connsiteY70" fmla="*/ 816835 h 1090614"/>
                <a:gd name="connsiteX71" fmla="*/ 79857 w 1095375"/>
                <a:gd name="connsiteY71" fmla="*/ 789980 h 1090614"/>
                <a:gd name="connsiteX72" fmla="*/ 95801 w 1095375"/>
                <a:gd name="connsiteY72" fmla="*/ 788062 h 1090614"/>
                <a:gd name="connsiteX73" fmla="*/ 1049751 w 1095375"/>
                <a:gd name="connsiteY73" fmla="*/ 705512 h 1090614"/>
                <a:gd name="connsiteX74" fmla="*/ 1061347 w 1095375"/>
                <a:gd name="connsiteY74" fmla="*/ 732367 h 1090614"/>
                <a:gd name="connsiteX75" fmla="*/ 1036223 w 1095375"/>
                <a:gd name="connsiteY75" fmla="*/ 743877 h 1090614"/>
                <a:gd name="connsiteX76" fmla="*/ 1024627 w 1095375"/>
                <a:gd name="connsiteY76" fmla="*/ 717021 h 1090614"/>
                <a:gd name="connsiteX77" fmla="*/ 1049751 w 1095375"/>
                <a:gd name="connsiteY77" fmla="*/ 705512 h 1090614"/>
                <a:gd name="connsiteX78" fmla="*/ 45623 w 1095375"/>
                <a:gd name="connsiteY78" fmla="*/ 705512 h 1090614"/>
                <a:gd name="connsiteX79" fmla="*/ 70747 w 1095375"/>
                <a:gd name="connsiteY79" fmla="*/ 717021 h 1090614"/>
                <a:gd name="connsiteX80" fmla="*/ 59151 w 1095375"/>
                <a:gd name="connsiteY80" fmla="*/ 743877 h 1090614"/>
                <a:gd name="connsiteX81" fmla="*/ 34027 w 1095375"/>
                <a:gd name="connsiteY81" fmla="*/ 732367 h 1090614"/>
                <a:gd name="connsiteX82" fmla="*/ 45623 w 1095375"/>
                <a:gd name="connsiteY82" fmla="*/ 705512 h 1090614"/>
                <a:gd name="connsiteX83" fmla="*/ 1071490 w 1095375"/>
                <a:gd name="connsiteY83" fmla="*/ 617826 h 1090614"/>
                <a:gd name="connsiteX84" fmla="*/ 1087077 w 1095375"/>
                <a:gd name="connsiteY84" fmla="*/ 640340 h 1090614"/>
                <a:gd name="connsiteX85" fmla="*/ 1063697 w 1095375"/>
                <a:gd name="connsiteY85" fmla="*/ 655349 h 1090614"/>
                <a:gd name="connsiteX86" fmla="*/ 1048111 w 1095375"/>
                <a:gd name="connsiteY86" fmla="*/ 632835 h 1090614"/>
                <a:gd name="connsiteX87" fmla="*/ 1071490 w 1095375"/>
                <a:gd name="connsiteY87" fmla="*/ 617826 h 1090614"/>
                <a:gd name="connsiteX88" fmla="*/ 23885 w 1095375"/>
                <a:gd name="connsiteY88" fmla="*/ 617826 h 1090614"/>
                <a:gd name="connsiteX89" fmla="*/ 47264 w 1095375"/>
                <a:gd name="connsiteY89" fmla="*/ 632835 h 1090614"/>
                <a:gd name="connsiteX90" fmla="*/ 31678 w 1095375"/>
                <a:gd name="connsiteY90" fmla="*/ 655349 h 1090614"/>
                <a:gd name="connsiteX91" fmla="*/ 8298 w 1095375"/>
                <a:gd name="connsiteY91" fmla="*/ 640340 h 1090614"/>
                <a:gd name="connsiteX92" fmla="*/ 23885 w 1095375"/>
                <a:gd name="connsiteY92" fmla="*/ 617826 h 1090614"/>
                <a:gd name="connsiteX93" fmla="*/ 1075531 w 1095375"/>
                <a:gd name="connsiteY93" fmla="*/ 525462 h 1090614"/>
                <a:gd name="connsiteX94" fmla="*/ 1095375 w 1095375"/>
                <a:gd name="connsiteY94" fmla="*/ 545306 h 1090614"/>
                <a:gd name="connsiteX95" fmla="*/ 1075531 w 1095375"/>
                <a:gd name="connsiteY95" fmla="*/ 565150 h 1090614"/>
                <a:gd name="connsiteX96" fmla="*/ 1055687 w 1095375"/>
                <a:gd name="connsiteY96" fmla="*/ 545306 h 1090614"/>
                <a:gd name="connsiteX97" fmla="*/ 1075531 w 1095375"/>
                <a:gd name="connsiteY97" fmla="*/ 525462 h 1090614"/>
                <a:gd name="connsiteX98" fmla="*/ 19844 w 1095375"/>
                <a:gd name="connsiteY98" fmla="*/ 525462 h 1090614"/>
                <a:gd name="connsiteX99" fmla="*/ 39688 w 1095375"/>
                <a:gd name="connsiteY99" fmla="*/ 545306 h 1090614"/>
                <a:gd name="connsiteX100" fmla="*/ 19844 w 1095375"/>
                <a:gd name="connsiteY100" fmla="*/ 565150 h 1090614"/>
                <a:gd name="connsiteX101" fmla="*/ 0 w 1095375"/>
                <a:gd name="connsiteY101" fmla="*/ 545306 h 1090614"/>
                <a:gd name="connsiteX102" fmla="*/ 19844 w 1095375"/>
                <a:gd name="connsiteY102" fmla="*/ 525462 h 1090614"/>
                <a:gd name="connsiteX103" fmla="*/ 1063697 w 1095375"/>
                <a:gd name="connsiteY103" fmla="*/ 435263 h 1090614"/>
                <a:gd name="connsiteX104" fmla="*/ 1087077 w 1095375"/>
                <a:gd name="connsiteY104" fmla="*/ 450272 h 1090614"/>
                <a:gd name="connsiteX105" fmla="*/ 1071490 w 1095375"/>
                <a:gd name="connsiteY105" fmla="*/ 472786 h 1090614"/>
                <a:gd name="connsiteX106" fmla="*/ 1048111 w 1095375"/>
                <a:gd name="connsiteY106" fmla="*/ 457777 h 1090614"/>
                <a:gd name="connsiteX107" fmla="*/ 1063697 w 1095375"/>
                <a:gd name="connsiteY107" fmla="*/ 435263 h 1090614"/>
                <a:gd name="connsiteX108" fmla="*/ 31678 w 1095375"/>
                <a:gd name="connsiteY108" fmla="*/ 435263 h 1090614"/>
                <a:gd name="connsiteX109" fmla="*/ 47264 w 1095375"/>
                <a:gd name="connsiteY109" fmla="*/ 457777 h 1090614"/>
                <a:gd name="connsiteX110" fmla="*/ 23885 w 1095375"/>
                <a:gd name="connsiteY110" fmla="*/ 472786 h 1090614"/>
                <a:gd name="connsiteX111" fmla="*/ 8298 w 1095375"/>
                <a:gd name="connsiteY111" fmla="*/ 450272 h 1090614"/>
                <a:gd name="connsiteX112" fmla="*/ 31678 w 1095375"/>
                <a:gd name="connsiteY112" fmla="*/ 435263 h 1090614"/>
                <a:gd name="connsiteX113" fmla="*/ 1036223 w 1095375"/>
                <a:gd name="connsiteY113" fmla="*/ 346420 h 1090614"/>
                <a:gd name="connsiteX114" fmla="*/ 1061347 w 1095375"/>
                <a:gd name="connsiteY114" fmla="*/ 359948 h 1090614"/>
                <a:gd name="connsiteX115" fmla="*/ 1049751 w 1095375"/>
                <a:gd name="connsiteY115" fmla="*/ 385072 h 1090614"/>
                <a:gd name="connsiteX116" fmla="*/ 1024627 w 1095375"/>
                <a:gd name="connsiteY116" fmla="*/ 373476 h 1090614"/>
                <a:gd name="connsiteX117" fmla="*/ 1036223 w 1095375"/>
                <a:gd name="connsiteY117" fmla="*/ 346420 h 1090614"/>
                <a:gd name="connsiteX118" fmla="*/ 59151 w 1095375"/>
                <a:gd name="connsiteY118" fmla="*/ 346420 h 1090614"/>
                <a:gd name="connsiteX119" fmla="*/ 70747 w 1095375"/>
                <a:gd name="connsiteY119" fmla="*/ 373476 h 1090614"/>
                <a:gd name="connsiteX120" fmla="*/ 45623 w 1095375"/>
                <a:gd name="connsiteY120" fmla="*/ 385072 h 1090614"/>
                <a:gd name="connsiteX121" fmla="*/ 34027 w 1095375"/>
                <a:gd name="connsiteY121" fmla="*/ 359948 h 1090614"/>
                <a:gd name="connsiteX122" fmla="*/ 59151 w 1095375"/>
                <a:gd name="connsiteY122" fmla="*/ 346420 h 1090614"/>
                <a:gd name="connsiteX123" fmla="*/ 1010202 w 1095375"/>
                <a:gd name="connsiteY123" fmla="*/ 264187 h 1090614"/>
                <a:gd name="connsiteX124" fmla="*/ 1023247 w 1095375"/>
                <a:gd name="connsiteY124" fmla="*/ 273778 h 1090614"/>
                <a:gd name="connsiteX125" fmla="*/ 1015517 w 1095375"/>
                <a:gd name="connsiteY125" fmla="*/ 300633 h 1090614"/>
                <a:gd name="connsiteX126" fmla="*/ 988460 w 1095375"/>
                <a:gd name="connsiteY126" fmla="*/ 292960 h 1090614"/>
                <a:gd name="connsiteX127" fmla="*/ 994258 w 1095375"/>
                <a:gd name="connsiteY127" fmla="*/ 266105 h 1090614"/>
                <a:gd name="connsiteX128" fmla="*/ 1010202 w 1095375"/>
                <a:gd name="connsiteY128" fmla="*/ 264187 h 1090614"/>
                <a:gd name="connsiteX129" fmla="*/ 85414 w 1095375"/>
                <a:gd name="connsiteY129" fmla="*/ 264187 h 1090614"/>
                <a:gd name="connsiteX130" fmla="*/ 101116 w 1095375"/>
                <a:gd name="connsiteY130" fmla="*/ 266105 h 1090614"/>
                <a:gd name="connsiteX131" fmla="*/ 108847 w 1095375"/>
                <a:gd name="connsiteY131" fmla="*/ 292960 h 1090614"/>
                <a:gd name="connsiteX132" fmla="*/ 79857 w 1095375"/>
                <a:gd name="connsiteY132" fmla="*/ 300633 h 1090614"/>
                <a:gd name="connsiteX133" fmla="*/ 74060 w 1095375"/>
                <a:gd name="connsiteY133" fmla="*/ 273778 h 1090614"/>
                <a:gd name="connsiteX134" fmla="*/ 85414 w 1095375"/>
                <a:gd name="connsiteY134" fmla="*/ 264187 h 1090614"/>
                <a:gd name="connsiteX135" fmla="*/ 954191 w 1095375"/>
                <a:gd name="connsiteY135" fmla="*/ 187028 h 1090614"/>
                <a:gd name="connsiteX136" fmla="*/ 966995 w 1095375"/>
                <a:gd name="connsiteY136" fmla="*/ 193741 h 1090614"/>
                <a:gd name="connsiteX137" fmla="*/ 965062 w 1095375"/>
                <a:gd name="connsiteY137" fmla="*/ 222515 h 1090614"/>
                <a:gd name="connsiteX138" fmla="*/ 936073 w 1095375"/>
                <a:gd name="connsiteY138" fmla="*/ 220597 h 1090614"/>
                <a:gd name="connsiteX139" fmla="*/ 939938 w 1095375"/>
                <a:gd name="connsiteY139" fmla="*/ 191823 h 1090614"/>
                <a:gd name="connsiteX140" fmla="*/ 954191 w 1095375"/>
                <a:gd name="connsiteY140" fmla="*/ 187028 h 1090614"/>
                <a:gd name="connsiteX141" fmla="*/ 142150 w 1095375"/>
                <a:gd name="connsiteY141" fmla="*/ 187028 h 1090614"/>
                <a:gd name="connsiteX142" fmla="*/ 157369 w 1095375"/>
                <a:gd name="connsiteY142" fmla="*/ 191823 h 1090614"/>
                <a:gd name="connsiteX143" fmla="*/ 159302 w 1095375"/>
                <a:gd name="connsiteY143" fmla="*/ 220597 h 1090614"/>
                <a:gd name="connsiteX144" fmla="*/ 130313 w 1095375"/>
                <a:gd name="connsiteY144" fmla="*/ 222515 h 1090614"/>
                <a:gd name="connsiteX145" fmla="*/ 128380 w 1095375"/>
                <a:gd name="connsiteY145" fmla="*/ 193741 h 1090614"/>
                <a:gd name="connsiteX146" fmla="*/ 142150 w 1095375"/>
                <a:gd name="connsiteY146" fmla="*/ 187028 h 1090614"/>
                <a:gd name="connsiteX147" fmla="*/ 885721 w 1095375"/>
                <a:gd name="connsiteY147" fmla="*/ 122583 h 1090614"/>
                <a:gd name="connsiteX148" fmla="*/ 899974 w 1095375"/>
                <a:gd name="connsiteY148" fmla="*/ 126448 h 1090614"/>
                <a:gd name="connsiteX149" fmla="*/ 903839 w 1095375"/>
                <a:gd name="connsiteY149" fmla="*/ 155437 h 1090614"/>
                <a:gd name="connsiteX150" fmla="*/ 874850 w 1095375"/>
                <a:gd name="connsiteY150" fmla="*/ 157370 h 1090614"/>
                <a:gd name="connsiteX151" fmla="*/ 872918 w 1095375"/>
                <a:gd name="connsiteY151" fmla="*/ 130313 h 1090614"/>
                <a:gd name="connsiteX152" fmla="*/ 885721 w 1095375"/>
                <a:gd name="connsiteY152" fmla="*/ 122583 h 1090614"/>
                <a:gd name="connsiteX153" fmla="*/ 209653 w 1095375"/>
                <a:gd name="connsiteY153" fmla="*/ 122583 h 1090614"/>
                <a:gd name="connsiteX154" fmla="*/ 222456 w 1095375"/>
                <a:gd name="connsiteY154" fmla="*/ 130313 h 1090614"/>
                <a:gd name="connsiteX155" fmla="*/ 220524 w 1095375"/>
                <a:gd name="connsiteY155" fmla="*/ 157370 h 1090614"/>
                <a:gd name="connsiteX156" fmla="*/ 193467 w 1095375"/>
                <a:gd name="connsiteY156" fmla="*/ 155437 h 1090614"/>
                <a:gd name="connsiteX157" fmla="*/ 195400 w 1095375"/>
                <a:gd name="connsiteY157" fmla="*/ 126448 h 1090614"/>
                <a:gd name="connsiteX158" fmla="*/ 209653 w 1095375"/>
                <a:gd name="connsiteY158" fmla="*/ 122583 h 1090614"/>
                <a:gd name="connsiteX159" fmla="*/ 806139 w 1095375"/>
                <a:gd name="connsiteY159" fmla="*/ 70512 h 1090614"/>
                <a:gd name="connsiteX160" fmla="*/ 821842 w 1095375"/>
                <a:gd name="connsiteY160" fmla="*/ 72430 h 1090614"/>
                <a:gd name="connsiteX161" fmla="*/ 829572 w 1095375"/>
                <a:gd name="connsiteY161" fmla="*/ 99285 h 1090614"/>
                <a:gd name="connsiteX162" fmla="*/ 800583 w 1095375"/>
                <a:gd name="connsiteY162" fmla="*/ 106958 h 1090614"/>
                <a:gd name="connsiteX163" fmla="*/ 794785 w 1095375"/>
                <a:gd name="connsiteY163" fmla="*/ 80103 h 1090614"/>
                <a:gd name="connsiteX164" fmla="*/ 806139 w 1095375"/>
                <a:gd name="connsiteY164" fmla="*/ 70512 h 1090614"/>
                <a:gd name="connsiteX165" fmla="*/ 289235 w 1095375"/>
                <a:gd name="connsiteY165" fmla="*/ 70512 h 1090614"/>
                <a:gd name="connsiteX166" fmla="*/ 300589 w 1095375"/>
                <a:gd name="connsiteY166" fmla="*/ 80103 h 1090614"/>
                <a:gd name="connsiteX167" fmla="*/ 294791 w 1095375"/>
                <a:gd name="connsiteY167" fmla="*/ 106958 h 1090614"/>
                <a:gd name="connsiteX168" fmla="*/ 267735 w 1095375"/>
                <a:gd name="connsiteY168" fmla="*/ 99285 h 1090614"/>
                <a:gd name="connsiteX169" fmla="*/ 273532 w 1095375"/>
                <a:gd name="connsiteY169" fmla="*/ 72430 h 1090614"/>
                <a:gd name="connsiteX170" fmla="*/ 289235 w 1095375"/>
                <a:gd name="connsiteY170" fmla="*/ 70512 h 1090614"/>
                <a:gd name="connsiteX171" fmla="*/ 735426 w 1095375"/>
                <a:gd name="connsiteY171" fmla="*/ 32412 h 1090614"/>
                <a:gd name="connsiteX172" fmla="*/ 747022 w 1095375"/>
                <a:gd name="connsiteY172" fmla="*/ 59267 h 1090614"/>
                <a:gd name="connsiteX173" fmla="*/ 721898 w 1095375"/>
                <a:gd name="connsiteY173" fmla="*/ 70777 h 1090614"/>
                <a:gd name="connsiteX174" fmla="*/ 710302 w 1095375"/>
                <a:gd name="connsiteY174" fmla="*/ 43921 h 1090614"/>
                <a:gd name="connsiteX175" fmla="*/ 735426 w 1095375"/>
                <a:gd name="connsiteY175" fmla="*/ 32412 h 1090614"/>
                <a:gd name="connsiteX176" fmla="*/ 359948 w 1095375"/>
                <a:gd name="connsiteY176" fmla="*/ 32412 h 1090614"/>
                <a:gd name="connsiteX177" fmla="*/ 385072 w 1095375"/>
                <a:gd name="connsiteY177" fmla="*/ 43921 h 1090614"/>
                <a:gd name="connsiteX178" fmla="*/ 373476 w 1095375"/>
                <a:gd name="connsiteY178" fmla="*/ 70777 h 1090614"/>
                <a:gd name="connsiteX179" fmla="*/ 348352 w 1095375"/>
                <a:gd name="connsiteY179" fmla="*/ 59267 h 1090614"/>
                <a:gd name="connsiteX180" fmla="*/ 359948 w 1095375"/>
                <a:gd name="connsiteY180" fmla="*/ 32412 h 1090614"/>
                <a:gd name="connsiteX181" fmla="*/ 642661 w 1095375"/>
                <a:gd name="connsiteY181" fmla="*/ 8214 h 1090614"/>
                <a:gd name="connsiteX182" fmla="*/ 660055 w 1095375"/>
                <a:gd name="connsiteY182" fmla="*/ 30577 h 1090614"/>
                <a:gd name="connsiteX183" fmla="*/ 636863 w 1095375"/>
                <a:gd name="connsiteY183" fmla="*/ 47350 h 1090614"/>
                <a:gd name="connsiteX184" fmla="*/ 619470 w 1095375"/>
                <a:gd name="connsiteY184" fmla="*/ 24986 h 1090614"/>
                <a:gd name="connsiteX185" fmla="*/ 642661 w 1095375"/>
                <a:gd name="connsiteY185" fmla="*/ 8214 h 1090614"/>
                <a:gd name="connsiteX186" fmla="*/ 452713 w 1095375"/>
                <a:gd name="connsiteY186" fmla="*/ 8214 h 1090614"/>
                <a:gd name="connsiteX187" fmla="*/ 475904 w 1095375"/>
                <a:gd name="connsiteY187" fmla="*/ 24986 h 1090614"/>
                <a:gd name="connsiteX188" fmla="*/ 458511 w 1095375"/>
                <a:gd name="connsiteY188" fmla="*/ 47350 h 1090614"/>
                <a:gd name="connsiteX189" fmla="*/ 435319 w 1095375"/>
                <a:gd name="connsiteY189" fmla="*/ 30577 h 1090614"/>
                <a:gd name="connsiteX190" fmla="*/ 452713 w 1095375"/>
                <a:gd name="connsiteY190" fmla="*/ 8214 h 1090614"/>
                <a:gd name="connsiteX191" fmla="*/ 547687 w 1095375"/>
                <a:gd name="connsiteY191" fmla="*/ 0 h 1090614"/>
                <a:gd name="connsiteX192" fmla="*/ 566737 w 1095375"/>
                <a:gd name="connsiteY192" fmla="*/ 19844 h 1090614"/>
                <a:gd name="connsiteX193" fmla="*/ 547687 w 1095375"/>
                <a:gd name="connsiteY193" fmla="*/ 39688 h 1090614"/>
                <a:gd name="connsiteX194" fmla="*/ 528637 w 1095375"/>
                <a:gd name="connsiteY194" fmla="*/ 19844 h 1090614"/>
                <a:gd name="connsiteX195" fmla="*/ 547687 w 1095375"/>
                <a:gd name="connsiteY195" fmla="*/ 0 h 1090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1095375" h="1090614">
                  <a:moveTo>
                    <a:pt x="547687" y="1050926"/>
                  </a:moveTo>
                  <a:cubicBezTo>
                    <a:pt x="558208" y="1050926"/>
                    <a:pt x="566737" y="1059810"/>
                    <a:pt x="566737" y="1070770"/>
                  </a:cubicBezTo>
                  <a:cubicBezTo>
                    <a:pt x="566737" y="1081730"/>
                    <a:pt x="558208" y="1090614"/>
                    <a:pt x="547687" y="1090614"/>
                  </a:cubicBezTo>
                  <a:cubicBezTo>
                    <a:pt x="537166" y="1090614"/>
                    <a:pt x="528637" y="1081730"/>
                    <a:pt x="528637" y="1070770"/>
                  </a:cubicBezTo>
                  <a:cubicBezTo>
                    <a:pt x="528637" y="1059810"/>
                    <a:pt x="537166" y="1050926"/>
                    <a:pt x="547687" y="1050926"/>
                  </a:cubicBezTo>
                  <a:close/>
                  <a:moveTo>
                    <a:pt x="636863" y="1041746"/>
                  </a:moveTo>
                  <a:cubicBezTo>
                    <a:pt x="646526" y="1039813"/>
                    <a:pt x="658122" y="1047544"/>
                    <a:pt x="660055" y="1059139"/>
                  </a:cubicBezTo>
                  <a:cubicBezTo>
                    <a:pt x="661987" y="1068802"/>
                    <a:pt x="654257" y="1080398"/>
                    <a:pt x="642661" y="1082331"/>
                  </a:cubicBezTo>
                  <a:cubicBezTo>
                    <a:pt x="632998" y="1084263"/>
                    <a:pt x="621402" y="1076533"/>
                    <a:pt x="619470" y="1064937"/>
                  </a:cubicBezTo>
                  <a:cubicBezTo>
                    <a:pt x="617537" y="1055274"/>
                    <a:pt x="625268" y="1043678"/>
                    <a:pt x="636863" y="1041746"/>
                  </a:cubicBezTo>
                  <a:close/>
                  <a:moveTo>
                    <a:pt x="458511" y="1041746"/>
                  </a:moveTo>
                  <a:cubicBezTo>
                    <a:pt x="470107" y="1043678"/>
                    <a:pt x="477837" y="1055274"/>
                    <a:pt x="475905" y="1064937"/>
                  </a:cubicBezTo>
                  <a:cubicBezTo>
                    <a:pt x="473972" y="1076533"/>
                    <a:pt x="462376" y="1084263"/>
                    <a:pt x="452713" y="1082331"/>
                  </a:cubicBezTo>
                  <a:cubicBezTo>
                    <a:pt x="441118" y="1080398"/>
                    <a:pt x="433387" y="1068802"/>
                    <a:pt x="435320" y="1059139"/>
                  </a:cubicBezTo>
                  <a:cubicBezTo>
                    <a:pt x="437252" y="1047544"/>
                    <a:pt x="448848" y="1039813"/>
                    <a:pt x="458511" y="1041746"/>
                  </a:cubicBezTo>
                  <a:close/>
                  <a:moveTo>
                    <a:pt x="721898" y="1019520"/>
                  </a:moveTo>
                  <a:cubicBezTo>
                    <a:pt x="731561" y="1017587"/>
                    <a:pt x="743157" y="1021452"/>
                    <a:pt x="747022" y="1033048"/>
                  </a:cubicBezTo>
                  <a:cubicBezTo>
                    <a:pt x="750887" y="1042711"/>
                    <a:pt x="745089" y="1054307"/>
                    <a:pt x="735426" y="1058172"/>
                  </a:cubicBezTo>
                  <a:cubicBezTo>
                    <a:pt x="725763" y="1062037"/>
                    <a:pt x="714168" y="1056239"/>
                    <a:pt x="710302" y="1046576"/>
                  </a:cubicBezTo>
                  <a:cubicBezTo>
                    <a:pt x="706437" y="1034981"/>
                    <a:pt x="712235" y="1023385"/>
                    <a:pt x="721898" y="1019520"/>
                  </a:cubicBezTo>
                  <a:close/>
                  <a:moveTo>
                    <a:pt x="373476" y="1019520"/>
                  </a:moveTo>
                  <a:cubicBezTo>
                    <a:pt x="385072" y="1023385"/>
                    <a:pt x="388937" y="1034981"/>
                    <a:pt x="385072" y="1046576"/>
                  </a:cubicBezTo>
                  <a:cubicBezTo>
                    <a:pt x="381206" y="1056239"/>
                    <a:pt x="371543" y="1062037"/>
                    <a:pt x="359948" y="1058172"/>
                  </a:cubicBezTo>
                  <a:cubicBezTo>
                    <a:pt x="350285" y="1054307"/>
                    <a:pt x="344487" y="1042711"/>
                    <a:pt x="348352" y="1033048"/>
                  </a:cubicBezTo>
                  <a:cubicBezTo>
                    <a:pt x="352217" y="1021452"/>
                    <a:pt x="363813" y="1017587"/>
                    <a:pt x="373476" y="1019520"/>
                  </a:cubicBezTo>
                  <a:close/>
                  <a:moveTo>
                    <a:pt x="816527" y="981737"/>
                  </a:moveTo>
                  <a:cubicBezTo>
                    <a:pt x="821842" y="983176"/>
                    <a:pt x="826673" y="986533"/>
                    <a:pt x="829572" y="991328"/>
                  </a:cubicBezTo>
                  <a:cubicBezTo>
                    <a:pt x="833437" y="1000919"/>
                    <a:pt x="831505" y="1012429"/>
                    <a:pt x="821842" y="1018183"/>
                  </a:cubicBezTo>
                  <a:cubicBezTo>
                    <a:pt x="812179" y="1023938"/>
                    <a:pt x="798650" y="1020102"/>
                    <a:pt x="794785" y="1010510"/>
                  </a:cubicBezTo>
                  <a:cubicBezTo>
                    <a:pt x="788987" y="1000919"/>
                    <a:pt x="790920" y="989410"/>
                    <a:pt x="800583" y="983655"/>
                  </a:cubicBezTo>
                  <a:cubicBezTo>
                    <a:pt x="805414" y="980778"/>
                    <a:pt x="811212" y="980298"/>
                    <a:pt x="816527" y="981737"/>
                  </a:cubicBezTo>
                  <a:close/>
                  <a:moveTo>
                    <a:pt x="279089" y="981737"/>
                  </a:moveTo>
                  <a:cubicBezTo>
                    <a:pt x="284162" y="980298"/>
                    <a:pt x="289960" y="980778"/>
                    <a:pt x="294791" y="983655"/>
                  </a:cubicBezTo>
                  <a:cubicBezTo>
                    <a:pt x="304454" y="989410"/>
                    <a:pt x="306387" y="1000919"/>
                    <a:pt x="300589" y="1010510"/>
                  </a:cubicBezTo>
                  <a:cubicBezTo>
                    <a:pt x="296724" y="1020102"/>
                    <a:pt x="283195" y="1023938"/>
                    <a:pt x="273532" y="1018183"/>
                  </a:cubicBezTo>
                  <a:cubicBezTo>
                    <a:pt x="263869" y="1012429"/>
                    <a:pt x="261937" y="1000919"/>
                    <a:pt x="267735" y="991328"/>
                  </a:cubicBezTo>
                  <a:cubicBezTo>
                    <a:pt x="269667" y="986533"/>
                    <a:pt x="274016" y="983176"/>
                    <a:pt x="279089" y="981737"/>
                  </a:cubicBezTo>
                  <a:close/>
                  <a:moveTo>
                    <a:pt x="889345" y="928411"/>
                  </a:moveTo>
                  <a:cubicBezTo>
                    <a:pt x="894659" y="928894"/>
                    <a:pt x="899974" y="931310"/>
                    <a:pt x="903839" y="935175"/>
                  </a:cubicBezTo>
                  <a:cubicBezTo>
                    <a:pt x="909637" y="944838"/>
                    <a:pt x="909637" y="956434"/>
                    <a:pt x="899974" y="964164"/>
                  </a:cubicBezTo>
                  <a:cubicBezTo>
                    <a:pt x="892244" y="969962"/>
                    <a:pt x="878716" y="969962"/>
                    <a:pt x="872918" y="960299"/>
                  </a:cubicBezTo>
                  <a:cubicBezTo>
                    <a:pt x="865187" y="952569"/>
                    <a:pt x="867120" y="940973"/>
                    <a:pt x="874850" y="933243"/>
                  </a:cubicBezTo>
                  <a:cubicBezTo>
                    <a:pt x="878715" y="929377"/>
                    <a:pt x="884030" y="927928"/>
                    <a:pt x="889345" y="928411"/>
                  </a:cubicBezTo>
                  <a:close/>
                  <a:moveTo>
                    <a:pt x="206271" y="928411"/>
                  </a:moveTo>
                  <a:cubicBezTo>
                    <a:pt x="211344" y="927928"/>
                    <a:pt x="216659" y="929377"/>
                    <a:pt x="220524" y="933243"/>
                  </a:cubicBezTo>
                  <a:cubicBezTo>
                    <a:pt x="230187" y="940973"/>
                    <a:pt x="230187" y="952569"/>
                    <a:pt x="222456" y="960299"/>
                  </a:cubicBezTo>
                  <a:cubicBezTo>
                    <a:pt x="216658" y="969962"/>
                    <a:pt x="203130" y="969962"/>
                    <a:pt x="195400" y="964164"/>
                  </a:cubicBezTo>
                  <a:cubicBezTo>
                    <a:pt x="187669" y="956434"/>
                    <a:pt x="185737" y="944838"/>
                    <a:pt x="193467" y="935175"/>
                  </a:cubicBezTo>
                  <a:cubicBezTo>
                    <a:pt x="196366" y="931310"/>
                    <a:pt x="201198" y="928894"/>
                    <a:pt x="206271" y="928411"/>
                  </a:cubicBezTo>
                  <a:close/>
                  <a:moveTo>
                    <a:pt x="950568" y="863703"/>
                  </a:moveTo>
                  <a:cubicBezTo>
                    <a:pt x="955882" y="863462"/>
                    <a:pt x="961197" y="864911"/>
                    <a:pt x="965062" y="867810"/>
                  </a:cubicBezTo>
                  <a:cubicBezTo>
                    <a:pt x="972793" y="875541"/>
                    <a:pt x="974725" y="887136"/>
                    <a:pt x="966995" y="896799"/>
                  </a:cubicBezTo>
                  <a:cubicBezTo>
                    <a:pt x="961197" y="904530"/>
                    <a:pt x="947669" y="906462"/>
                    <a:pt x="939938" y="898732"/>
                  </a:cubicBezTo>
                  <a:cubicBezTo>
                    <a:pt x="930275" y="891001"/>
                    <a:pt x="930275" y="879406"/>
                    <a:pt x="936073" y="869743"/>
                  </a:cubicBezTo>
                  <a:cubicBezTo>
                    <a:pt x="939938" y="865877"/>
                    <a:pt x="945253" y="863945"/>
                    <a:pt x="950568" y="863703"/>
                  </a:cubicBezTo>
                  <a:close/>
                  <a:moveTo>
                    <a:pt x="145532" y="863703"/>
                  </a:moveTo>
                  <a:cubicBezTo>
                    <a:pt x="150605" y="863945"/>
                    <a:pt x="155437" y="865877"/>
                    <a:pt x="159302" y="869743"/>
                  </a:cubicBezTo>
                  <a:cubicBezTo>
                    <a:pt x="165100" y="879406"/>
                    <a:pt x="165100" y="891001"/>
                    <a:pt x="157369" y="898732"/>
                  </a:cubicBezTo>
                  <a:cubicBezTo>
                    <a:pt x="147706" y="906462"/>
                    <a:pt x="136111" y="904530"/>
                    <a:pt x="128380" y="896799"/>
                  </a:cubicBezTo>
                  <a:cubicBezTo>
                    <a:pt x="120650" y="887136"/>
                    <a:pt x="122582" y="875541"/>
                    <a:pt x="130313" y="867810"/>
                  </a:cubicBezTo>
                  <a:cubicBezTo>
                    <a:pt x="135144" y="864911"/>
                    <a:pt x="140459" y="863462"/>
                    <a:pt x="145532" y="863703"/>
                  </a:cubicBezTo>
                  <a:close/>
                  <a:moveTo>
                    <a:pt x="999814" y="788062"/>
                  </a:moveTo>
                  <a:cubicBezTo>
                    <a:pt x="1004887" y="786623"/>
                    <a:pt x="1010685" y="787103"/>
                    <a:pt x="1015517" y="789980"/>
                  </a:cubicBezTo>
                  <a:cubicBezTo>
                    <a:pt x="1025180" y="795735"/>
                    <a:pt x="1027112" y="807244"/>
                    <a:pt x="1023247" y="816835"/>
                  </a:cubicBezTo>
                  <a:cubicBezTo>
                    <a:pt x="1017449" y="826427"/>
                    <a:pt x="1003921" y="830263"/>
                    <a:pt x="994258" y="824508"/>
                  </a:cubicBezTo>
                  <a:cubicBezTo>
                    <a:pt x="984595" y="818754"/>
                    <a:pt x="982662" y="807244"/>
                    <a:pt x="988460" y="797653"/>
                  </a:cubicBezTo>
                  <a:cubicBezTo>
                    <a:pt x="990393" y="792857"/>
                    <a:pt x="994741" y="789501"/>
                    <a:pt x="999814" y="788062"/>
                  </a:cubicBezTo>
                  <a:close/>
                  <a:moveTo>
                    <a:pt x="95801" y="788062"/>
                  </a:moveTo>
                  <a:cubicBezTo>
                    <a:pt x="101116" y="789501"/>
                    <a:pt x="105948" y="792857"/>
                    <a:pt x="108847" y="797653"/>
                  </a:cubicBezTo>
                  <a:cubicBezTo>
                    <a:pt x="112712" y="807244"/>
                    <a:pt x="110779" y="818754"/>
                    <a:pt x="101116" y="824508"/>
                  </a:cubicBezTo>
                  <a:cubicBezTo>
                    <a:pt x="91453" y="830263"/>
                    <a:pt x="77925" y="826427"/>
                    <a:pt x="74060" y="816835"/>
                  </a:cubicBezTo>
                  <a:cubicBezTo>
                    <a:pt x="68262" y="807244"/>
                    <a:pt x="70194" y="795735"/>
                    <a:pt x="79857" y="789980"/>
                  </a:cubicBezTo>
                  <a:cubicBezTo>
                    <a:pt x="84689" y="787103"/>
                    <a:pt x="90487" y="786623"/>
                    <a:pt x="95801" y="788062"/>
                  </a:cubicBezTo>
                  <a:close/>
                  <a:moveTo>
                    <a:pt x="1049751" y="705512"/>
                  </a:moveTo>
                  <a:cubicBezTo>
                    <a:pt x="1061347" y="709348"/>
                    <a:pt x="1065212" y="720858"/>
                    <a:pt x="1061347" y="732367"/>
                  </a:cubicBezTo>
                  <a:cubicBezTo>
                    <a:pt x="1057482" y="741958"/>
                    <a:pt x="1047819" y="747713"/>
                    <a:pt x="1036223" y="743877"/>
                  </a:cubicBezTo>
                  <a:cubicBezTo>
                    <a:pt x="1026560" y="740040"/>
                    <a:pt x="1020762" y="728531"/>
                    <a:pt x="1024627" y="717021"/>
                  </a:cubicBezTo>
                  <a:cubicBezTo>
                    <a:pt x="1028493" y="707430"/>
                    <a:pt x="1040088" y="701675"/>
                    <a:pt x="1049751" y="705512"/>
                  </a:cubicBezTo>
                  <a:close/>
                  <a:moveTo>
                    <a:pt x="45623" y="705512"/>
                  </a:moveTo>
                  <a:cubicBezTo>
                    <a:pt x="55286" y="701675"/>
                    <a:pt x="66881" y="707430"/>
                    <a:pt x="70747" y="717021"/>
                  </a:cubicBezTo>
                  <a:cubicBezTo>
                    <a:pt x="74612" y="728531"/>
                    <a:pt x="68814" y="740040"/>
                    <a:pt x="59151" y="743877"/>
                  </a:cubicBezTo>
                  <a:cubicBezTo>
                    <a:pt x="49488" y="747713"/>
                    <a:pt x="37892" y="741958"/>
                    <a:pt x="34027" y="732367"/>
                  </a:cubicBezTo>
                  <a:cubicBezTo>
                    <a:pt x="30162" y="720858"/>
                    <a:pt x="35960" y="709348"/>
                    <a:pt x="45623" y="705512"/>
                  </a:cubicBezTo>
                  <a:close/>
                  <a:moveTo>
                    <a:pt x="1071490" y="617826"/>
                  </a:moveTo>
                  <a:cubicBezTo>
                    <a:pt x="1081232" y="619703"/>
                    <a:pt x="1089025" y="629083"/>
                    <a:pt x="1087077" y="640340"/>
                  </a:cubicBezTo>
                  <a:cubicBezTo>
                    <a:pt x="1085129" y="649721"/>
                    <a:pt x="1075387" y="657225"/>
                    <a:pt x="1063697" y="655349"/>
                  </a:cubicBezTo>
                  <a:cubicBezTo>
                    <a:pt x="1053956" y="653473"/>
                    <a:pt x="1046162" y="644092"/>
                    <a:pt x="1048111" y="632835"/>
                  </a:cubicBezTo>
                  <a:cubicBezTo>
                    <a:pt x="1050059" y="623455"/>
                    <a:pt x="1059800" y="615950"/>
                    <a:pt x="1071490" y="617826"/>
                  </a:cubicBezTo>
                  <a:close/>
                  <a:moveTo>
                    <a:pt x="23885" y="617826"/>
                  </a:moveTo>
                  <a:cubicBezTo>
                    <a:pt x="35575" y="615950"/>
                    <a:pt x="45316" y="623455"/>
                    <a:pt x="47264" y="632835"/>
                  </a:cubicBezTo>
                  <a:cubicBezTo>
                    <a:pt x="49213" y="644092"/>
                    <a:pt x="43368" y="653473"/>
                    <a:pt x="31678" y="655349"/>
                  </a:cubicBezTo>
                  <a:cubicBezTo>
                    <a:pt x="19988" y="657225"/>
                    <a:pt x="10246" y="649721"/>
                    <a:pt x="8298" y="640340"/>
                  </a:cubicBezTo>
                  <a:cubicBezTo>
                    <a:pt x="6350" y="629083"/>
                    <a:pt x="14143" y="619703"/>
                    <a:pt x="23885" y="617826"/>
                  </a:cubicBezTo>
                  <a:close/>
                  <a:moveTo>
                    <a:pt x="1075531" y="525462"/>
                  </a:moveTo>
                  <a:cubicBezTo>
                    <a:pt x="1086491" y="525462"/>
                    <a:pt x="1095375" y="534346"/>
                    <a:pt x="1095375" y="545306"/>
                  </a:cubicBezTo>
                  <a:cubicBezTo>
                    <a:pt x="1095375" y="556266"/>
                    <a:pt x="1086491" y="565150"/>
                    <a:pt x="1075531" y="565150"/>
                  </a:cubicBezTo>
                  <a:cubicBezTo>
                    <a:pt x="1064571" y="565150"/>
                    <a:pt x="1055687" y="556266"/>
                    <a:pt x="1055687" y="545306"/>
                  </a:cubicBezTo>
                  <a:cubicBezTo>
                    <a:pt x="1055687" y="534346"/>
                    <a:pt x="1064571" y="525462"/>
                    <a:pt x="1075531" y="525462"/>
                  </a:cubicBezTo>
                  <a:close/>
                  <a:moveTo>
                    <a:pt x="19844" y="525462"/>
                  </a:moveTo>
                  <a:cubicBezTo>
                    <a:pt x="30804" y="525462"/>
                    <a:pt x="39688" y="534346"/>
                    <a:pt x="39688" y="545306"/>
                  </a:cubicBezTo>
                  <a:cubicBezTo>
                    <a:pt x="39688" y="556266"/>
                    <a:pt x="30804" y="565150"/>
                    <a:pt x="19844" y="565150"/>
                  </a:cubicBezTo>
                  <a:cubicBezTo>
                    <a:pt x="8884" y="565150"/>
                    <a:pt x="0" y="556266"/>
                    <a:pt x="0" y="545306"/>
                  </a:cubicBezTo>
                  <a:cubicBezTo>
                    <a:pt x="0" y="534346"/>
                    <a:pt x="8884" y="525462"/>
                    <a:pt x="19844" y="525462"/>
                  </a:cubicBezTo>
                  <a:close/>
                  <a:moveTo>
                    <a:pt x="1063697" y="435263"/>
                  </a:moveTo>
                  <a:cubicBezTo>
                    <a:pt x="1075387" y="433387"/>
                    <a:pt x="1085129" y="440892"/>
                    <a:pt x="1087077" y="450272"/>
                  </a:cubicBezTo>
                  <a:cubicBezTo>
                    <a:pt x="1089025" y="461529"/>
                    <a:pt x="1081232" y="470910"/>
                    <a:pt x="1071490" y="472786"/>
                  </a:cubicBezTo>
                  <a:cubicBezTo>
                    <a:pt x="1059800" y="474662"/>
                    <a:pt x="1050059" y="469034"/>
                    <a:pt x="1048111" y="457777"/>
                  </a:cubicBezTo>
                  <a:cubicBezTo>
                    <a:pt x="1046162" y="446520"/>
                    <a:pt x="1053956" y="437139"/>
                    <a:pt x="1063697" y="435263"/>
                  </a:cubicBezTo>
                  <a:close/>
                  <a:moveTo>
                    <a:pt x="31678" y="435263"/>
                  </a:moveTo>
                  <a:cubicBezTo>
                    <a:pt x="43368" y="437139"/>
                    <a:pt x="49213" y="446520"/>
                    <a:pt x="47264" y="457777"/>
                  </a:cubicBezTo>
                  <a:cubicBezTo>
                    <a:pt x="45316" y="469034"/>
                    <a:pt x="35575" y="474662"/>
                    <a:pt x="23885" y="472786"/>
                  </a:cubicBezTo>
                  <a:cubicBezTo>
                    <a:pt x="14143" y="470910"/>
                    <a:pt x="6350" y="461529"/>
                    <a:pt x="8298" y="450272"/>
                  </a:cubicBezTo>
                  <a:cubicBezTo>
                    <a:pt x="10246" y="440892"/>
                    <a:pt x="19988" y="433387"/>
                    <a:pt x="31678" y="435263"/>
                  </a:cubicBezTo>
                  <a:close/>
                  <a:moveTo>
                    <a:pt x="1036223" y="346420"/>
                  </a:moveTo>
                  <a:cubicBezTo>
                    <a:pt x="1047819" y="344487"/>
                    <a:pt x="1057482" y="348352"/>
                    <a:pt x="1061347" y="359948"/>
                  </a:cubicBezTo>
                  <a:cubicBezTo>
                    <a:pt x="1065212" y="369611"/>
                    <a:pt x="1061347" y="381207"/>
                    <a:pt x="1049751" y="385072"/>
                  </a:cubicBezTo>
                  <a:cubicBezTo>
                    <a:pt x="1040088" y="388937"/>
                    <a:pt x="1028493" y="383139"/>
                    <a:pt x="1024627" y="373476"/>
                  </a:cubicBezTo>
                  <a:cubicBezTo>
                    <a:pt x="1020762" y="361881"/>
                    <a:pt x="1026560" y="350285"/>
                    <a:pt x="1036223" y="346420"/>
                  </a:cubicBezTo>
                  <a:close/>
                  <a:moveTo>
                    <a:pt x="59151" y="346420"/>
                  </a:moveTo>
                  <a:cubicBezTo>
                    <a:pt x="68814" y="350285"/>
                    <a:pt x="74612" y="361881"/>
                    <a:pt x="70747" y="373476"/>
                  </a:cubicBezTo>
                  <a:cubicBezTo>
                    <a:pt x="66881" y="383139"/>
                    <a:pt x="55286" y="388937"/>
                    <a:pt x="45623" y="385072"/>
                  </a:cubicBezTo>
                  <a:cubicBezTo>
                    <a:pt x="35960" y="381207"/>
                    <a:pt x="30162" y="369611"/>
                    <a:pt x="34027" y="359948"/>
                  </a:cubicBezTo>
                  <a:cubicBezTo>
                    <a:pt x="37892" y="348352"/>
                    <a:pt x="49488" y="344487"/>
                    <a:pt x="59151" y="346420"/>
                  </a:cubicBezTo>
                  <a:close/>
                  <a:moveTo>
                    <a:pt x="1010202" y="264187"/>
                  </a:moveTo>
                  <a:cubicBezTo>
                    <a:pt x="1015517" y="265625"/>
                    <a:pt x="1020348" y="268982"/>
                    <a:pt x="1023247" y="273778"/>
                  </a:cubicBezTo>
                  <a:cubicBezTo>
                    <a:pt x="1027112" y="283369"/>
                    <a:pt x="1025180" y="294879"/>
                    <a:pt x="1015517" y="300633"/>
                  </a:cubicBezTo>
                  <a:cubicBezTo>
                    <a:pt x="1005854" y="306388"/>
                    <a:pt x="992325" y="302552"/>
                    <a:pt x="988460" y="292960"/>
                  </a:cubicBezTo>
                  <a:cubicBezTo>
                    <a:pt x="982662" y="283369"/>
                    <a:pt x="984595" y="271860"/>
                    <a:pt x="994258" y="266105"/>
                  </a:cubicBezTo>
                  <a:cubicBezTo>
                    <a:pt x="999089" y="263228"/>
                    <a:pt x="1004887" y="262748"/>
                    <a:pt x="1010202" y="264187"/>
                  </a:cubicBezTo>
                  <a:close/>
                  <a:moveTo>
                    <a:pt x="85414" y="264187"/>
                  </a:moveTo>
                  <a:cubicBezTo>
                    <a:pt x="90487" y="262748"/>
                    <a:pt x="96285" y="263228"/>
                    <a:pt x="101116" y="266105"/>
                  </a:cubicBezTo>
                  <a:cubicBezTo>
                    <a:pt x="110779" y="271860"/>
                    <a:pt x="112712" y="283369"/>
                    <a:pt x="108847" y="292960"/>
                  </a:cubicBezTo>
                  <a:cubicBezTo>
                    <a:pt x="103049" y="302552"/>
                    <a:pt x="89520" y="306388"/>
                    <a:pt x="79857" y="300633"/>
                  </a:cubicBezTo>
                  <a:cubicBezTo>
                    <a:pt x="70194" y="294879"/>
                    <a:pt x="68262" y="283369"/>
                    <a:pt x="74060" y="273778"/>
                  </a:cubicBezTo>
                  <a:cubicBezTo>
                    <a:pt x="75992" y="268982"/>
                    <a:pt x="80341" y="265625"/>
                    <a:pt x="85414" y="264187"/>
                  </a:cubicBezTo>
                  <a:close/>
                  <a:moveTo>
                    <a:pt x="954191" y="187028"/>
                  </a:moveTo>
                  <a:cubicBezTo>
                    <a:pt x="959264" y="187507"/>
                    <a:pt x="964096" y="189905"/>
                    <a:pt x="966995" y="193741"/>
                  </a:cubicBezTo>
                  <a:cubicBezTo>
                    <a:pt x="974725" y="203333"/>
                    <a:pt x="972793" y="214842"/>
                    <a:pt x="965062" y="222515"/>
                  </a:cubicBezTo>
                  <a:cubicBezTo>
                    <a:pt x="957332" y="230188"/>
                    <a:pt x="943804" y="228270"/>
                    <a:pt x="936073" y="220597"/>
                  </a:cubicBezTo>
                  <a:cubicBezTo>
                    <a:pt x="930275" y="211006"/>
                    <a:pt x="930275" y="199496"/>
                    <a:pt x="939938" y="191823"/>
                  </a:cubicBezTo>
                  <a:cubicBezTo>
                    <a:pt x="943804" y="187987"/>
                    <a:pt x="949118" y="186548"/>
                    <a:pt x="954191" y="187028"/>
                  </a:cubicBezTo>
                  <a:close/>
                  <a:moveTo>
                    <a:pt x="142150" y="187028"/>
                  </a:moveTo>
                  <a:cubicBezTo>
                    <a:pt x="147223" y="186548"/>
                    <a:pt x="152538" y="187987"/>
                    <a:pt x="157369" y="191823"/>
                  </a:cubicBezTo>
                  <a:cubicBezTo>
                    <a:pt x="165100" y="199496"/>
                    <a:pt x="165100" y="211006"/>
                    <a:pt x="159302" y="220597"/>
                  </a:cubicBezTo>
                  <a:cubicBezTo>
                    <a:pt x="151571" y="228270"/>
                    <a:pt x="139976" y="230188"/>
                    <a:pt x="130313" y="222515"/>
                  </a:cubicBezTo>
                  <a:cubicBezTo>
                    <a:pt x="122582" y="214842"/>
                    <a:pt x="120650" y="203333"/>
                    <a:pt x="128380" y="193741"/>
                  </a:cubicBezTo>
                  <a:cubicBezTo>
                    <a:pt x="132246" y="189905"/>
                    <a:pt x="137077" y="187507"/>
                    <a:pt x="142150" y="187028"/>
                  </a:cubicBezTo>
                  <a:close/>
                  <a:moveTo>
                    <a:pt x="885721" y="122583"/>
                  </a:moveTo>
                  <a:cubicBezTo>
                    <a:pt x="890794" y="122100"/>
                    <a:pt x="896109" y="123549"/>
                    <a:pt x="899974" y="126448"/>
                  </a:cubicBezTo>
                  <a:cubicBezTo>
                    <a:pt x="909637" y="134178"/>
                    <a:pt x="909637" y="147707"/>
                    <a:pt x="903839" y="155437"/>
                  </a:cubicBezTo>
                  <a:cubicBezTo>
                    <a:pt x="896109" y="163168"/>
                    <a:pt x="882581" y="165100"/>
                    <a:pt x="874850" y="157370"/>
                  </a:cubicBezTo>
                  <a:cubicBezTo>
                    <a:pt x="867120" y="151572"/>
                    <a:pt x="865187" y="138044"/>
                    <a:pt x="872918" y="130313"/>
                  </a:cubicBezTo>
                  <a:cubicBezTo>
                    <a:pt x="875817" y="125482"/>
                    <a:pt x="880648" y="123066"/>
                    <a:pt x="885721" y="122583"/>
                  </a:cubicBezTo>
                  <a:close/>
                  <a:moveTo>
                    <a:pt x="209653" y="122583"/>
                  </a:moveTo>
                  <a:cubicBezTo>
                    <a:pt x="214726" y="123066"/>
                    <a:pt x="219557" y="125482"/>
                    <a:pt x="222456" y="130313"/>
                  </a:cubicBezTo>
                  <a:cubicBezTo>
                    <a:pt x="230187" y="138044"/>
                    <a:pt x="230187" y="151572"/>
                    <a:pt x="220524" y="157370"/>
                  </a:cubicBezTo>
                  <a:cubicBezTo>
                    <a:pt x="212793" y="165100"/>
                    <a:pt x="199265" y="163168"/>
                    <a:pt x="193467" y="155437"/>
                  </a:cubicBezTo>
                  <a:cubicBezTo>
                    <a:pt x="185737" y="147707"/>
                    <a:pt x="187669" y="134178"/>
                    <a:pt x="195400" y="126448"/>
                  </a:cubicBezTo>
                  <a:cubicBezTo>
                    <a:pt x="199265" y="123549"/>
                    <a:pt x="204580" y="122100"/>
                    <a:pt x="209653" y="122583"/>
                  </a:cubicBezTo>
                  <a:close/>
                  <a:moveTo>
                    <a:pt x="806139" y="70512"/>
                  </a:moveTo>
                  <a:cubicBezTo>
                    <a:pt x="811212" y="69073"/>
                    <a:pt x="817010" y="69553"/>
                    <a:pt x="821842" y="72430"/>
                  </a:cubicBezTo>
                  <a:cubicBezTo>
                    <a:pt x="831505" y="78185"/>
                    <a:pt x="833437" y="89694"/>
                    <a:pt x="829572" y="99285"/>
                  </a:cubicBezTo>
                  <a:cubicBezTo>
                    <a:pt x="823774" y="108877"/>
                    <a:pt x="810246" y="112713"/>
                    <a:pt x="800583" y="106958"/>
                  </a:cubicBezTo>
                  <a:cubicBezTo>
                    <a:pt x="790920" y="101204"/>
                    <a:pt x="788987" y="89694"/>
                    <a:pt x="794785" y="80103"/>
                  </a:cubicBezTo>
                  <a:cubicBezTo>
                    <a:pt x="796718" y="75307"/>
                    <a:pt x="801066" y="71950"/>
                    <a:pt x="806139" y="70512"/>
                  </a:cubicBezTo>
                  <a:close/>
                  <a:moveTo>
                    <a:pt x="289235" y="70512"/>
                  </a:moveTo>
                  <a:cubicBezTo>
                    <a:pt x="294308" y="71950"/>
                    <a:pt x="298656" y="75307"/>
                    <a:pt x="300589" y="80103"/>
                  </a:cubicBezTo>
                  <a:cubicBezTo>
                    <a:pt x="306387" y="89694"/>
                    <a:pt x="304454" y="101204"/>
                    <a:pt x="294791" y="106958"/>
                  </a:cubicBezTo>
                  <a:cubicBezTo>
                    <a:pt x="285128" y="112713"/>
                    <a:pt x="271600" y="108877"/>
                    <a:pt x="267735" y="99285"/>
                  </a:cubicBezTo>
                  <a:cubicBezTo>
                    <a:pt x="261937" y="89694"/>
                    <a:pt x="263869" y="78185"/>
                    <a:pt x="273532" y="72430"/>
                  </a:cubicBezTo>
                  <a:cubicBezTo>
                    <a:pt x="278364" y="69553"/>
                    <a:pt x="284162" y="69073"/>
                    <a:pt x="289235" y="70512"/>
                  </a:cubicBezTo>
                  <a:close/>
                  <a:moveTo>
                    <a:pt x="735426" y="32412"/>
                  </a:moveTo>
                  <a:cubicBezTo>
                    <a:pt x="745089" y="36248"/>
                    <a:pt x="750887" y="47758"/>
                    <a:pt x="747022" y="59267"/>
                  </a:cubicBezTo>
                  <a:cubicBezTo>
                    <a:pt x="743157" y="68858"/>
                    <a:pt x="731561" y="74613"/>
                    <a:pt x="721898" y="70777"/>
                  </a:cubicBezTo>
                  <a:cubicBezTo>
                    <a:pt x="712235" y="66940"/>
                    <a:pt x="706437" y="55431"/>
                    <a:pt x="710302" y="43921"/>
                  </a:cubicBezTo>
                  <a:cubicBezTo>
                    <a:pt x="714168" y="34330"/>
                    <a:pt x="725763" y="28575"/>
                    <a:pt x="735426" y="32412"/>
                  </a:cubicBezTo>
                  <a:close/>
                  <a:moveTo>
                    <a:pt x="359948" y="32412"/>
                  </a:moveTo>
                  <a:cubicBezTo>
                    <a:pt x="371543" y="28575"/>
                    <a:pt x="381206" y="34330"/>
                    <a:pt x="385072" y="43921"/>
                  </a:cubicBezTo>
                  <a:cubicBezTo>
                    <a:pt x="388937" y="55431"/>
                    <a:pt x="385072" y="66940"/>
                    <a:pt x="373476" y="70777"/>
                  </a:cubicBezTo>
                  <a:cubicBezTo>
                    <a:pt x="363813" y="74613"/>
                    <a:pt x="352217" y="68858"/>
                    <a:pt x="348352" y="59267"/>
                  </a:cubicBezTo>
                  <a:cubicBezTo>
                    <a:pt x="344487" y="47758"/>
                    <a:pt x="350285" y="36248"/>
                    <a:pt x="359948" y="32412"/>
                  </a:cubicBezTo>
                  <a:close/>
                  <a:moveTo>
                    <a:pt x="642661" y="8214"/>
                  </a:moveTo>
                  <a:cubicBezTo>
                    <a:pt x="654257" y="10077"/>
                    <a:pt x="661987" y="21259"/>
                    <a:pt x="660055" y="30577"/>
                  </a:cubicBezTo>
                  <a:cubicBezTo>
                    <a:pt x="658122" y="41759"/>
                    <a:pt x="646526" y="49213"/>
                    <a:pt x="636863" y="47350"/>
                  </a:cubicBezTo>
                  <a:cubicBezTo>
                    <a:pt x="625268" y="45486"/>
                    <a:pt x="617537" y="36168"/>
                    <a:pt x="619470" y="24986"/>
                  </a:cubicBezTo>
                  <a:cubicBezTo>
                    <a:pt x="621402" y="13805"/>
                    <a:pt x="632998" y="6350"/>
                    <a:pt x="642661" y="8214"/>
                  </a:cubicBezTo>
                  <a:close/>
                  <a:moveTo>
                    <a:pt x="452713" y="8214"/>
                  </a:moveTo>
                  <a:cubicBezTo>
                    <a:pt x="462376" y="6350"/>
                    <a:pt x="473972" y="13805"/>
                    <a:pt x="475904" y="24986"/>
                  </a:cubicBezTo>
                  <a:cubicBezTo>
                    <a:pt x="477837" y="36168"/>
                    <a:pt x="470106" y="45486"/>
                    <a:pt x="458511" y="47350"/>
                  </a:cubicBezTo>
                  <a:cubicBezTo>
                    <a:pt x="448848" y="49213"/>
                    <a:pt x="437252" y="41759"/>
                    <a:pt x="435319" y="30577"/>
                  </a:cubicBezTo>
                  <a:cubicBezTo>
                    <a:pt x="433387" y="21259"/>
                    <a:pt x="441117" y="10077"/>
                    <a:pt x="452713" y="8214"/>
                  </a:cubicBezTo>
                  <a:close/>
                  <a:moveTo>
                    <a:pt x="547687" y="0"/>
                  </a:moveTo>
                  <a:cubicBezTo>
                    <a:pt x="558208" y="0"/>
                    <a:pt x="566737" y="8884"/>
                    <a:pt x="566737" y="19844"/>
                  </a:cubicBezTo>
                  <a:cubicBezTo>
                    <a:pt x="566737" y="30804"/>
                    <a:pt x="558208" y="39688"/>
                    <a:pt x="547687" y="39688"/>
                  </a:cubicBezTo>
                  <a:cubicBezTo>
                    <a:pt x="537166" y="39688"/>
                    <a:pt x="528637" y="30804"/>
                    <a:pt x="528637" y="19844"/>
                  </a:cubicBezTo>
                  <a:cubicBezTo>
                    <a:pt x="528637" y="8884"/>
                    <a:pt x="537166" y="0"/>
                    <a:pt x="547687" y="0"/>
                  </a:cubicBezTo>
                  <a:close/>
                </a:path>
              </a:pathLst>
            </a:custGeom>
            <a:grpFill/>
            <a:ln>
              <a:solidFill>
                <a:srgbClr val="FFB408"/>
              </a:solidFill>
            </a:ln>
          </p:spPr>
          <p:txBody>
            <a:bodyPr vert="horz" wrap="square" lIns="91440" tIns="45720" rIns="91440" bIns="45720" numCol="1" anchor="ctr" anchorCtr="0" compatLnSpc="1">
              <a:noAutofit/>
            </a:bodyPr>
            <a:lstStyle/>
            <a:p>
              <a:pPr algn="ctr"/>
              <a:endParaRPr lang="zh-CN" altLang="en-US" b="1">
                <a:solidFill>
                  <a:schemeClr val="bg1"/>
                </a:solidFill>
                <a:cs typeface="+mn-ea"/>
                <a:sym typeface="+mn-lt"/>
              </a:endParaRPr>
            </a:p>
          </p:txBody>
        </p:sp>
      </p:grpSp>
      <p:grpSp>
        <p:nvGrpSpPr>
          <p:cNvPr id="10" name="组合 9"/>
          <p:cNvGrpSpPr/>
          <p:nvPr/>
        </p:nvGrpSpPr>
        <p:grpSpPr>
          <a:xfrm>
            <a:off x="6135379" y="2552766"/>
            <a:ext cx="944587" cy="939111"/>
            <a:chOff x="6321426" y="2636838"/>
            <a:chExt cx="1095375" cy="1089025"/>
          </a:xfrm>
          <a:solidFill>
            <a:schemeClr val="accent5">
              <a:lumMod val="75000"/>
            </a:schemeClr>
          </a:solidFill>
        </p:grpSpPr>
        <p:sp>
          <p:nvSpPr>
            <p:cNvPr id="11" name="Oval 414"/>
            <p:cNvSpPr>
              <a:spLocks noChangeArrowheads="1"/>
            </p:cNvSpPr>
            <p:nvPr/>
          </p:nvSpPr>
          <p:spPr bwMode="auto">
            <a:xfrm>
              <a:off x="6421438" y="2733676"/>
              <a:ext cx="898525" cy="895350"/>
            </a:xfrm>
            <a:prstGeom prst="ellipse">
              <a:avLst/>
            </a:prstGeom>
            <a:solidFill>
              <a:schemeClr val="accent1"/>
            </a:solidFill>
            <a:ln>
              <a:noFill/>
            </a:ln>
            <a:effectLst>
              <a:outerShdw blurRad="101600" dist="38100" dir="2700000" algn="tl" rotWithShape="0">
                <a:prstClr val="black">
                  <a:alpha val="30000"/>
                </a:prstClr>
              </a:outerShdw>
            </a:effectLst>
          </p:spPr>
          <p:txBody>
            <a:bodyPr vert="horz" wrap="square" lIns="91440" tIns="45720" rIns="91440" bIns="45720" numCol="1" anchor="ctr" anchorCtr="0" compatLnSpc="1"/>
            <a:lstStyle/>
            <a:p>
              <a:pPr algn="ctr"/>
              <a:r>
                <a:rPr lang="en-US" altLang="zh-CN" b="1" dirty="0">
                  <a:solidFill>
                    <a:schemeClr val="bg1"/>
                  </a:solidFill>
                  <a:cs typeface="+mn-ea"/>
                  <a:sym typeface="+mn-lt"/>
                </a:rPr>
                <a:t>02</a:t>
              </a:r>
              <a:endParaRPr lang="zh-CN" altLang="en-US" b="1" dirty="0">
                <a:solidFill>
                  <a:schemeClr val="bg1"/>
                </a:solidFill>
                <a:cs typeface="+mn-ea"/>
                <a:sym typeface="+mn-lt"/>
              </a:endParaRPr>
            </a:p>
          </p:txBody>
        </p:sp>
        <p:sp>
          <p:nvSpPr>
            <p:cNvPr id="12" name="任意多边形 11"/>
            <p:cNvSpPr/>
            <p:nvPr/>
          </p:nvSpPr>
          <p:spPr bwMode="auto">
            <a:xfrm>
              <a:off x="6321426" y="2636838"/>
              <a:ext cx="1095375" cy="1089025"/>
            </a:xfrm>
            <a:custGeom>
              <a:avLst/>
              <a:gdLst>
                <a:gd name="connsiteX0" fmla="*/ 547687 w 1095375"/>
                <a:gd name="connsiteY0" fmla="*/ 1050925 h 1089025"/>
                <a:gd name="connsiteX1" fmla="*/ 566737 w 1095375"/>
                <a:gd name="connsiteY1" fmla="*/ 1069975 h 1089025"/>
                <a:gd name="connsiteX2" fmla="*/ 547687 w 1095375"/>
                <a:gd name="connsiteY2" fmla="*/ 1089025 h 1089025"/>
                <a:gd name="connsiteX3" fmla="*/ 528637 w 1095375"/>
                <a:gd name="connsiteY3" fmla="*/ 1069975 h 1089025"/>
                <a:gd name="connsiteX4" fmla="*/ 547687 w 1095375"/>
                <a:gd name="connsiteY4" fmla="*/ 1050925 h 1089025"/>
                <a:gd name="connsiteX5" fmla="*/ 636863 w 1095375"/>
                <a:gd name="connsiteY5" fmla="*/ 1043276 h 1089025"/>
                <a:gd name="connsiteX6" fmla="*/ 660055 w 1095375"/>
                <a:gd name="connsiteY6" fmla="*/ 1058285 h 1089025"/>
                <a:gd name="connsiteX7" fmla="*/ 642661 w 1095375"/>
                <a:gd name="connsiteY7" fmla="*/ 1080799 h 1089025"/>
                <a:gd name="connsiteX8" fmla="*/ 619470 w 1095375"/>
                <a:gd name="connsiteY8" fmla="*/ 1065790 h 1089025"/>
                <a:gd name="connsiteX9" fmla="*/ 636863 w 1095375"/>
                <a:gd name="connsiteY9" fmla="*/ 1043276 h 1089025"/>
                <a:gd name="connsiteX10" fmla="*/ 458511 w 1095375"/>
                <a:gd name="connsiteY10" fmla="*/ 1043276 h 1089025"/>
                <a:gd name="connsiteX11" fmla="*/ 475904 w 1095375"/>
                <a:gd name="connsiteY11" fmla="*/ 1065790 h 1089025"/>
                <a:gd name="connsiteX12" fmla="*/ 452713 w 1095375"/>
                <a:gd name="connsiteY12" fmla="*/ 1080799 h 1089025"/>
                <a:gd name="connsiteX13" fmla="*/ 435319 w 1095375"/>
                <a:gd name="connsiteY13" fmla="*/ 1058285 h 1089025"/>
                <a:gd name="connsiteX14" fmla="*/ 458511 w 1095375"/>
                <a:gd name="connsiteY14" fmla="*/ 1043276 h 1089025"/>
                <a:gd name="connsiteX15" fmla="*/ 721898 w 1095375"/>
                <a:gd name="connsiteY15" fmla="*/ 1019865 h 1089025"/>
                <a:gd name="connsiteX16" fmla="*/ 747022 w 1095375"/>
                <a:gd name="connsiteY16" fmla="*/ 1031461 h 1089025"/>
                <a:gd name="connsiteX17" fmla="*/ 735426 w 1095375"/>
                <a:gd name="connsiteY17" fmla="*/ 1056585 h 1089025"/>
                <a:gd name="connsiteX18" fmla="*/ 710302 w 1095375"/>
                <a:gd name="connsiteY18" fmla="*/ 1044989 h 1089025"/>
                <a:gd name="connsiteX19" fmla="*/ 721898 w 1095375"/>
                <a:gd name="connsiteY19" fmla="*/ 1019865 h 1089025"/>
                <a:gd name="connsiteX20" fmla="*/ 373476 w 1095375"/>
                <a:gd name="connsiteY20" fmla="*/ 1019865 h 1089025"/>
                <a:gd name="connsiteX21" fmla="*/ 385072 w 1095375"/>
                <a:gd name="connsiteY21" fmla="*/ 1044989 h 1089025"/>
                <a:gd name="connsiteX22" fmla="*/ 359948 w 1095375"/>
                <a:gd name="connsiteY22" fmla="*/ 1056585 h 1089025"/>
                <a:gd name="connsiteX23" fmla="*/ 348352 w 1095375"/>
                <a:gd name="connsiteY23" fmla="*/ 1031461 h 1089025"/>
                <a:gd name="connsiteX24" fmla="*/ 373476 w 1095375"/>
                <a:gd name="connsiteY24" fmla="*/ 1019865 h 1089025"/>
                <a:gd name="connsiteX25" fmla="*/ 816527 w 1095375"/>
                <a:gd name="connsiteY25" fmla="*/ 980557 h 1089025"/>
                <a:gd name="connsiteX26" fmla="*/ 829572 w 1095375"/>
                <a:gd name="connsiteY26" fmla="*/ 989496 h 1089025"/>
                <a:gd name="connsiteX27" fmla="*/ 821842 w 1095375"/>
                <a:gd name="connsiteY27" fmla="*/ 1016552 h 1089025"/>
                <a:gd name="connsiteX28" fmla="*/ 794785 w 1095375"/>
                <a:gd name="connsiteY28" fmla="*/ 1010754 h 1089025"/>
                <a:gd name="connsiteX29" fmla="*/ 800583 w 1095375"/>
                <a:gd name="connsiteY29" fmla="*/ 981765 h 1089025"/>
                <a:gd name="connsiteX30" fmla="*/ 816527 w 1095375"/>
                <a:gd name="connsiteY30" fmla="*/ 980557 h 1089025"/>
                <a:gd name="connsiteX31" fmla="*/ 279089 w 1095375"/>
                <a:gd name="connsiteY31" fmla="*/ 980557 h 1089025"/>
                <a:gd name="connsiteX32" fmla="*/ 294791 w 1095375"/>
                <a:gd name="connsiteY32" fmla="*/ 981765 h 1089025"/>
                <a:gd name="connsiteX33" fmla="*/ 300589 w 1095375"/>
                <a:gd name="connsiteY33" fmla="*/ 1010754 h 1089025"/>
                <a:gd name="connsiteX34" fmla="*/ 273532 w 1095375"/>
                <a:gd name="connsiteY34" fmla="*/ 1016552 h 1089025"/>
                <a:gd name="connsiteX35" fmla="*/ 267735 w 1095375"/>
                <a:gd name="connsiteY35" fmla="*/ 989496 h 1089025"/>
                <a:gd name="connsiteX36" fmla="*/ 279089 w 1095375"/>
                <a:gd name="connsiteY36" fmla="*/ 980557 h 1089025"/>
                <a:gd name="connsiteX37" fmla="*/ 889345 w 1095375"/>
                <a:gd name="connsiteY37" fmla="*/ 927204 h 1089025"/>
                <a:gd name="connsiteX38" fmla="*/ 903839 w 1095375"/>
                <a:gd name="connsiteY38" fmla="*/ 933244 h 1089025"/>
                <a:gd name="connsiteX39" fmla="*/ 899974 w 1095375"/>
                <a:gd name="connsiteY39" fmla="*/ 962233 h 1089025"/>
                <a:gd name="connsiteX40" fmla="*/ 872918 w 1095375"/>
                <a:gd name="connsiteY40" fmla="*/ 960300 h 1089025"/>
                <a:gd name="connsiteX41" fmla="*/ 874850 w 1095375"/>
                <a:gd name="connsiteY41" fmla="*/ 931311 h 1089025"/>
                <a:gd name="connsiteX42" fmla="*/ 889345 w 1095375"/>
                <a:gd name="connsiteY42" fmla="*/ 927204 h 1089025"/>
                <a:gd name="connsiteX43" fmla="*/ 206271 w 1095375"/>
                <a:gd name="connsiteY43" fmla="*/ 927204 h 1089025"/>
                <a:gd name="connsiteX44" fmla="*/ 220524 w 1095375"/>
                <a:gd name="connsiteY44" fmla="*/ 931311 h 1089025"/>
                <a:gd name="connsiteX45" fmla="*/ 222456 w 1095375"/>
                <a:gd name="connsiteY45" fmla="*/ 960300 h 1089025"/>
                <a:gd name="connsiteX46" fmla="*/ 195400 w 1095375"/>
                <a:gd name="connsiteY46" fmla="*/ 962233 h 1089025"/>
                <a:gd name="connsiteX47" fmla="*/ 193467 w 1095375"/>
                <a:gd name="connsiteY47" fmla="*/ 933244 h 1089025"/>
                <a:gd name="connsiteX48" fmla="*/ 206271 w 1095375"/>
                <a:gd name="connsiteY48" fmla="*/ 927204 h 1089025"/>
                <a:gd name="connsiteX49" fmla="*/ 950568 w 1095375"/>
                <a:gd name="connsiteY49" fmla="*/ 862599 h 1089025"/>
                <a:gd name="connsiteX50" fmla="*/ 965062 w 1095375"/>
                <a:gd name="connsiteY50" fmla="*/ 868156 h 1089025"/>
                <a:gd name="connsiteX51" fmla="*/ 966995 w 1095375"/>
                <a:gd name="connsiteY51" fmla="*/ 895212 h 1089025"/>
                <a:gd name="connsiteX52" fmla="*/ 939938 w 1095375"/>
                <a:gd name="connsiteY52" fmla="*/ 897145 h 1089025"/>
                <a:gd name="connsiteX53" fmla="*/ 936073 w 1095375"/>
                <a:gd name="connsiteY53" fmla="*/ 870088 h 1089025"/>
                <a:gd name="connsiteX54" fmla="*/ 950568 w 1095375"/>
                <a:gd name="connsiteY54" fmla="*/ 862599 h 1089025"/>
                <a:gd name="connsiteX55" fmla="*/ 145532 w 1095375"/>
                <a:gd name="connsiteY55" fmla="*/ 862599 h 1089025"/>
                <a:gd name="connsiteX56" fmla="*/ 159302 w 1095375"/>
                <a:gd name="connsiteY56" fmla="*/ 870088 h 1089025"/>
                <a:gd name="connsiteX57" fmla="*/ 157369 w 1095375"/>
                <a:gd name="connsiteY57" fmla="*/ 897145 h 1089025"/>
                <a:gd name="connsiteX58" fmla="*/ 128380 w 1095375"/>
                <a:gd name="connsiteY58" fmla="*/ 895212 h 1089025"/>
                <a:gd name="connsiteX59" fmla="*/ 130313 w 1095375"/>
                <a:gd name="connsiteY59" fmla="*/ 868156 h 1089025"/>
                <a:gd name="connsiteX60" fmla="*/ 145532 w 1095375"/>
                <a:gd name="connsiteY60" fmla="*/ 862599 h 1089025"/>
                <a:gd name="connsiteX61" fmla="*/ 999814 w 1095375"/>
                <a:gd name="connsiteY61" fmla="*/ 788608 h 1089025"/>
                <a:gd name="connsiteX62" fmla="*/ 1015517 w 1095375"/>
                <a:gd name="connsiteY62" fmla="*/ 791404 h 1089025"/>
                <a:gd name="connsiteX63" fmla="*/ 1023247 w 1095375"/>
                <a:gd name="connsiteY63" fmla="*/ 817494 h 1089025"/>
                <a:gd name="connsiteX64" fmla="*/ 994258 w 1095375"/>
                <a:gd name="connsiteY64" fmla="*/ 823085 h 1089025"/>
                <a:gd name="connsiteX65" fmla="*/ 988460 w 1095375"/>
                <a:gd name="connsiteY65" fmla="*/ 796995 h 1089025"/>
                <a:gd name="connsiteX66" fmla="*/ 999814 w 1095375"/>
                <a:gd name="connsiteY66" fmla="*/ 788608 h 1089025"/>
                <a:gd name="connsiteX67" fmla="*/ 95801 w 1095375"/>
                <a:gd name="connsiteY67" fmla="*/ 788608 h 1089025"/>
                <a:gd name="connsiteX68" fmla="*/ 108847 w 1095375"/>
                <a:gd name="connsiteY68" fmla="*/ 796995 h 1089025"/>
                <a:gd name="connsiteX69" fmla="*/ 101116 w 1095375"/>
                <a:gd name="connsiteY69" fmla="*/ 823085 h 1089025"/>
                <a:gd name="connsiteX70" fmla="*/ 74060 w 1095375"/>
                <a:gd name="connsiteY70" fmla="*/ 817494 h 1089025"/>
                <a:gd name="connsiteX71" fmla="*/ 79857 w 1095375"/>
                <a:gd name="connsiteY71" fmla="*/ 791404 h 1089025"/>
                <a:gd name="connsiteX72" fmla="*/ 95801 w 1095375"/>
                <a:gd name="connsiteY72" fmla="*/ 788608 h 1089025"/>
                <a:gd name="connsiteX73" fmla="*/ 1035015 w 1095375"/>
                <a:gd name="connsiteY73" fmla="*/ 705540 h 1089025"/>
                <a:gd name="connsiteX74" fmla="*/ 1049751 w 1095375"/>
                <a:gd name="connsiteY74" fmla="*/ 705540 h 1089025"/>
                <a:gd name="connsiteX75" fmla="*/ 1061347 w 1095375"/>
                <a:gd name="connsiteY75" fmla="*/ 730664 h 1089025"/>
                <a:gd name="connsiteX76" fmla="*/ 1036223 w 1095375"/>
                <a:gd name="connsiteY76" fmla="*/ 742260 h 1089025"/>
                <a:gd name="connsiteX77" fmla="*/ 1024627 w 1095375"/>
                <a:gd name="connsiteY77" fmla="*/ 717136 h 1089025"/>
                <a:gd name="connsiteX78" fmla="*/ 1035015 w 1095375"/>
                <a:gd name="connsiteY78" fmla="*/ 705540 h 1089025"/>
                <a:gd name="connsiteX79" fmla="*/ 45623 w 1095375"/>
                <a:gd name="connsiteY79" fmla="*/ 705540 h 1089025"/>
                <a:gd name="connsiteX80" fmla="*/ 60359 w 1095375"/>
                <a:gd name="connsiteY80" fmla="*/ 705540 h 1089025"/>
                <a:gd name="connsiteX81" fmla="*/ 70747 w 1095375"/>
                <a:gd name="connsiteY81" fmla="*/ 717136 h 1089025"/>
                <a:gd name="connsiteX82" fmla="*/ 59151 w 1095375"/>
                <a:gd name="connsiteY82" fmla="*/ 742260 h 1089025"/>
                <a:gd name="connsiteX83" fmla="*/ 34027 w 1095375"/>
                <a:gd name="connsiteY83" fmla="*/ 730664 h 1089025"/>
                <a:gd name="connsiteX84" fmla="*/ 45623 w 1095375"/>
                <a:gd name="connsiteY84" fmla="*/ 705540 h 1089025"/>
                <a:gd name="connsiteX85" fmla="*/ 1071490 w 1095375"/>
                <a:gd name="connsiteY85" fmla="*/ 616296 h 1089025"/>
                <a:gd name="connsiteX86" fmla="*/ 1087077 w 1095375"/>
                <a:gd name="connsiteY86" fmla="*/ 639487 h 1089025"/>
                <a:gd name="connsiteX87" fmla="*/ 1063697 w 1095375"/>
                <a:gd name="connsiteY87" fmla="*/ 656881 h 1089025"/>
                <a:gd name="connsiteX88" fmla="*/ 1048111 w 1095375"/>
                <a:gd name="connsiteY88" fmla="*/ 633689 h 1089025"/>
                <a:gd name="connsiteX89" fmla="*/ 1071490 w 1095375"/>
                <a:gd name="connsiteY89" fmla="*/ 616296 h 1089025"/>
                <a:gd name="connsiteX90" fmla="*/ 23885 w 1095375"/>
                <a:gd name="connsiteY90" fmla="*/ 616296 h 1089025"/>
                <a:gd name="connsiteX91" fmla="*/ 47264 w 1095375"/>
                <a:gd name="connsiteY91" fmla="*/ 633689 h 1089025"/>
                <a:gd name="connsiteX92" fmla="*/ 31678 w 1095375"/>
                <a:gd name="connsiteY92" fmla="*/ 656881 h 1089025"/>
                <a:gd name="connsiteX93" fmla="*/ 8298 w 1095375"/>
                <a:gd name="connsiteY93" fmla="*/ 639487 h 1089025"/>
                <a:gd name="connsiteX94" fmla="*/ 23885 w 1095375"/>
                <a:gd name="connsiteY94" fmla="*/ 616296 h 1089025"/>
                <a:gd name="connsiteX95" fmla="*/ 1075531 w 1095375"/>
                <a:gd name="connsiteY95" fmla="*/ 525463 h 1089025"/>
                <a:gd name="connsiteX96" fmla="*/ 1095375 w 1095375"/>
                <a:gd name="connsiteY96" fmla="*/ 544513 h 1089025"/>
                <a:gd name="connsiteX97" fmla="*/ 1075531 w 1095375"/>
                <a:gd name="connsiteY97" fmla="*/ 563563 h 1089025"/>
                <a:gd name="connsiteX98" fmla="*/ 1055687 w 1095375"/>
                <a:gd name="connsiteY98" fmla="*/ 544513 h 1089025"/>
                <a:gd name="connsiteX99" fmla="*/ 1075531 w 1095375"/>
                <a:gd name="connsiteY99" fmla="*/ 525463 h 1089025"/>
                <a:gd name="connsiteX100" fmla="*/ 19844 w 1095375"/>
                <a:gd name="connsiteY100" fmla="*/ 525463 h 1089025"/>
                <a:gd name="connsiteX101" fmla="*/ 39688 w 1095375"/>
                <a:gd name="connsiteY101" fmla="*/ 544513 h 1089025"/>
                <a:gd name="connsiteX102" fmla="*/ 19844 w 1095375"/>
                <a:gd name="connsiteY102" fmla="*/ 563563 h 1089025"/>
                <a:gd name="connsiteX103" fmla="*/ 0 w 1095375"/>
                <a:gd name="connsiteY103" fmla="*/ 544513 h 1089025"/>
                <a:gd name="connsiteX104" fmla="*/ 19844 w 1095375"/>
                <a:gd name="connsiteY104" fmla="*/ 525463 h 1089025"/>
                <a:gd name="connsiteX105" fmla="*/ 1063697 w 1095375"/>
                <a:gd name="connsiteY105" fmla="*/ 433664 h 1089025"/>
                <a:gd name="connsiteX106" fmla="*/ 1087077 w 1095375"/>
                <a:gd name="connsiteY106" fmla="*/ 450436 h 1089025"/>
                <a:gd name="connsiteX107" fmla="*/ 1071490 w 1095375"/>
                <a:gd name="connsiteY107" fmla="*/ 472800 h 1089025"/>
                <a:gd name="connsiteX108" fmla="*/ 1048111 w 1095375"/>
                <a:gd name="connsiteY108" fmla="*/ 456027 h 1089025"/>
                <a:gd name="connsiteX109" fmla="*/ 1063697 w 1095375"/>
                <a:gd name="connsiteY109" fmla="*/ 433664 h 1089025"/>
                <a:gd name="connsiteX110" fmla="*/ 31678 w 1095375"/>
                <a:gd name="connsiteY110" fmla="*/ 433664 h 1089025"/>
                <a:gd name="connsiteX111" fmla="*/ 47264 w 1095375"/>
                <a:gd name="connsiteY111" fmla="*/ 456027 h 1089025"/>
                <a:gd name="connsiteX112" fmla="*/ 23885 w 1095375"/>
                <a:gd name="connsiteY112" fmla="*/ 472800 h 1089025"/>
                <a:gd name="connsiteX113" fmla="*/ 8298 w 1095375"/>
                <a:gd name="connsiteY113" fmla="*/ 450436 h 1089025"/>
                <a:gd name="connsiteX114" fmla="*/ 31678 w 1095375"/>
                <a:gd name="connsiteY114" fmla="*/ 433664 h 1089025"/>
                <a:gd name="connsiteX115" fmla="*/ 1036223 w 1095375"/>
                <a:gd name="connsiteY115" fmla="*/ 346765 h 1089025"/>
                <a:gd name="connsiteX116" fmla="*/ 1061347 w 1095375"/>
                <a:gd name="connsiteY116" fmla="*/ 358361 h 1089025"/>
                <a:gd name="connsiteX117" fmla="*/ 1049751 w 1095375"/>
                <a:gd name="connsiteY117" fmla="*/ 383485 h 1089025"/>
                <a:gd name="connsiteX118" fmla="*/ 1024627 w 1095375"/>
                <a:gd name="connsiteY118" fmla="*/ 371889 h 1089025"/>
                <a:gd name="connsiteX119" fmla="*/ 1036223 w 1095375"/>
                <a:gd name="connsiteY119" fmla="*/ 346765 h 1089025"/>
                <a:gd name="connsiteX120" fmla="*/ 59151 w 1095375"/>
                <a:gd name="connsiteY120" fmla="*/ 346765 h 1089025"/>
                <a:gd name="connsiteX121" fmla="*/ 70747 w 1095375"/>
                <a:gd name="connsiteY121" fmla="*/ 371889 h 1089025"/>
                <a:gd name="connsiteX122" fmla="*/ 45623 w 1095375"/>
                <a:gd name="connsiteY122" fmla="*/ 383485 h 1089025"/>
                <a:gd name="connsiteX123" fmla="*/ 34027 w 1095375"/>
                <a:gd name="connsiteY123" fmla="*/ 358361 h 1089025"/>
                <a:gd name="connsiteX124" fmla="*/ 59151 w 1095375"/>
                <a:gd name="connsiteY124" fmla="*/ 346765 h 1089025"/>
                <a:gd name="connsiteX125" fmla="*/ 1010202 w 1095375"/>
                <a:gd name="connsiteY125" fmla="*/ 263007 h 1089025"/>
                <a:gd name="connsiteX126" fmla="*/ 1023247 w 1095375"/>
                <a:gd name="connsiteY126" fmla="*/ 271946 h 1089025"/>
                <a:gd name="connsiteX127" fmla="*/ 1015517 w 1095375"/>
                <a:gd name="connsiteY127" fmla="*/ 299002 h 1089025"/>
                <a:gd name="connsiteX128" fmla="*/ 988460 w 1095375"/>
                <a:gd name="connsiteY128" fmla="*/ 293204 h 1089025"/>
                <a:gd name="connsiteX129" fmla="*/ 994258 w 1095375"/>
                <a:gd name="connsiteY129" fmla="*/ 264215 h 1089025"/>
                <a:gd name="connsiteX130" fmla="*/ 1010202 w 1095375"/>
                <a:gd name="connsiteY130" fmla="*/ 263007 h 1089025"/>
                <a:gd name="connsiteX131" fmla="*/ 85414 w 1095375"/>
                <a:gd name="connsiteY131" fmla="*/ 263007 h 1089025"/>
                <a:gd name="connsiteX132" fmla="*/ 101116 w 1095375"/>
                <a:gd name="connsiteY132" fmla="*/ 264215 h 1089025"/>
                <a:gd name="connsiteX133" fmla="*/ 108847 w 1095375"/>
                <a:gd name="connsiteY133" fmla="*/ 293204 h 1089025"/>
                <a:gd name="connsiteX134" fmla="*/ 79857 w 1095375"/>
                <a:gd name="connsiteY134" fmla="*/ 299002 h 1089025"/>
                <a:gd name="connsiteX135" fmla="*/ 74060 w 1095375"/>
                <a:gd name="connsiteY135" fmla="*/ 271946 h 1089025"/>
                <a:gd name="connsiteX136" fmla="*/ 85414 w 1095375"/>
                <a:gd name="connsiteY136" fmla="*/ 263007 h 1089025"/>
                <a:gd name="connsiteX137" fmla="*/ 954191 w 1095375"/>
                <a:gd name="connsiteY137" fmla="*/ 186083 h 1089025"/>
                <a:gd name="connsiteX138" fmla="*/ 966995 w 1095375"/>
                <a:gd name="connsiteY138" fmla="*/ 193813 h 1089025"/>
                <a:gd name="connsiteX139" fmla="*/ 965062 w 1095375"/>
                <a:gd name="connsiteY139" fmla="*/ 220870 h 1089025"/>
                <a:gd name="connsiteX140" fmla="*/ 936073 w 1095375"/>
                <a:gd name="connsiteY140" fmla="*/ 218937 h 1089025"/>
                <a:gd name="connsiteX141" fmla="*/ 939938 w 1095375"/>
                <a:gd name="connsiteY141" fmla="*/ 189948 h 1089025"/>
                <a:gd name="connsiteX142" fmla="*/ 954191 w 1095375"/>
                <a:gd name="connsiteY142" fmla="*/ 186083 h 1089025"/>
                <a:gd name="connsiteX143" fmla="*/ 142150 w 1095375"/>
                <a:gd name="connsiteY143" fmla="*/ 186083 h 1089025"/>
                <a:gd name="connsiteX144" fmla="*/ 157369 w 1095375"/>
                <a:gd name="connsiteY144" fmla="*/ 189948 h 1089025"/>
                <a:gd name="connsiteX145" fmla="*/ 159302 w 1095375"/>
                <a:gd name="connsiteY145" fmla="*/ 218937 h 1089025"/>
                <a:gd name="connsiteX146" fmla="*/ 130313 w 1095375"/>
                <a:gd name="connsiteY146" fmla="*/ 220870 h 1089025"/>
                <a:gd name="connsiteX147" fmla="*/ 128380 w 1095375"/>
                <a:gd name="connsiteY147" fmla="*/ 193813 h 1089025"/>
                <a:gd name="connsiteX148" fmla="*/ 142150 w 1095375"/>
                <a:gd name="connsiteY148" fmla="*/ 186083 h 1089025"/>
                <a:gd name="connsiteX149" fmla="*/ 885721 w 1095375"/>
                <a:gd name="connsiteY149" fmla="*/ 121962 h 1089025"/>
                <a:gd name="connsiteX150" fmla="*/ 899974 w 1095375"/>
                <a:gd name="connsiteY150" fmla="*/ 126794 h 1089025"/>
                <a:gd name="connsiteX151" fmla="*/ 903839 w 1095375"/>
                <a:gd name="connsiteY151" fmla="*/ 153850 h 1089025"/>
                <a:gd name="connsiteX152" fmla="*/ 874850 w 1095375"/>
                <a:gd name="connsiteY152" fmla="*/ 157715 h 1089025"/>
                <a:gd name="connsiteX153" fmla="*/ 872918 w 1095375"/>
                <a:gd name="connsiteY153" fmla="*/ 128726 h 1089025"/>
                <a:gd name="connsiteX154" fmla="*/ 885721 w 1095375"/>
                <a:gd name="connsiteY154" fmla="*/ 121962 h 1089025"/>
                <a:gd name="connsiteX155" fmla="*/ 209653 w 1095375"/>
                <a:gd name="connsiteY155" fmla="*/ 121962 h 1089025"/>
                <a:gd name="connsiteX156" fmla="*/ 222456 w 1095375"/>
                <a:gd name="connsiteY156" fmla="*/ 128726 h 1089025"/>
                <a:gd name="connsiteX157" fmla="*/ 220524 w 1095375"/>
                <a:gd name="connsiteY157" fmla="*/ 157715 h 1089025"/>
                <a:gd name="connsiteX158" fmla="*/ 193467 w 1095375"/>
                <a:gd name="connsiteY158" fmla="*/ 153850 h 1089025"/>
                <a:gd name="connsiteX159" fmla="*/ 195400 w 1095375"/>
                <a:gd name="connsiteY159" fmla="*/ 126794 h 1089025"/>
                <a:gd name="connsiteX160" fmla="*/ 209653 w 1095375"/>
                <a:gd name="connsiteY160" fmla="*/ 121962 h 1089025"/>
                <a:gd name="connsiteX161" fmla="*/ 806139 w 1095375"/>
                <a:gd name="connsiteY161" fmla="*/ 71059 h 1089025"/>
                <a:gd name="connsiteX162" fmla="*/ 821842 w 1095375"/>
                <a:gd name="connsiteY162" fmla="*/ 73854 h 1089025"/>
                <a:gd name="connsiteX163" fmla="*/ 829572 w 1095375"/>
                <a:gd name="connsiteY163" fmla="*/ 99944 h 1089025"/>
                <a:gd name="connsiteX164" fmla="*/ 800583 w 1095375"/>
                <a:gd name="connsiteY164" fmla="*/ 105535 h 1089025"/>
                <a:gd name="connsiteX165" fmla="*/ 794785 w 1095375"/>
                <a:gd name="connsiteY165" fmla="*/ 79445 h 1089025"/>
                <a:gd name="connsiteX166" fmla="*/ 806139 w 1095375"/>
                <a:gd name="connsiteY166" fmla="*/ 71059 h 1089025"/>
                <a:gd name="connsiteX167" fmla="*/ 289235 w 1095375"/>
                <a:gd name="connsiteY167" fmla="*/ 71059 h 1089025"/>
                <a:gd name="connsiteX168" fmla="*/ 300589 w 1095375"/>
                <a:gd name="connsiteY168" fmla="*/ 79445 h 1089025"/>
                <a:gd name="connsiteX169" fmla="*/ 294791 w 1095375"/>
                <a:gd name="connsiteY169" fmla="*/ 105535 h 1089025"/>
                <a:gd name="connsiteX170" fmla="*/ 267735 w 1095375"/>
                <a:gd name="connsiteY170" fmla="*/ 99944 h 1089025"/>
                <a:gd name="connsiteX171" fmla="*/ 273532 w 1095375"/>
                <a:gd name="connsiteY171" fmla="*/ 73854 h 1089025"/>
                <a:gd name="connsiteX172" fmla="*/ 289235 w 1095375"/>
                <a:gd name="connsiteY172" fmla="*/ 71059 h 1089025"/>
                <a:gd name="connsiteX173" fmla="*/ 720690 w 1095375"/>
                <a:gd name="connsiteY173" fmla="*/ 32440 h 1089025"/>
                <a:gd name="connsiteX174" fmla="*/ 735426 w 1095375"/>
                <a:gd name="connsiteY174" fmla="*/ 32440 h 1089025"/>
                <a:gd name="connsiteX175" fmla="*/ 747022 w 1095375"/>
                <a:gd name="connsiteY175" fmla="*/ 57564 h 1089025"/>
                <a:gd name="connsiteX176" fmla="*/ 721898 w 1095375"/>
                <a:gd name="connsiteY176" fmla="*/ 69160 h 1089025"/>
                <a:gd name="connsiteX177" fmla="*/ 710302 w 1095375"/>
                <a:gd name="connsiteY177" fmla="*/ 44036 h 1089025"/>
                <a:gd name="connsiteX178" fmla="*/ 720690 w 1095375"/>
                <a:gd name="connsiteY178" fmla="*/ 32440 h 1089025"/>
                <a:gd name="connsiteX179" fmla="*/ 359948 w 1095375"/>
                <a:gd name="connsiteY179" fmla="*/ 32440 h 1089025"/>
                <a:gd name="connsiteX180" fmla="*/ 375409 w 1095375"/>
                <a:gd name="connsiteY180" fmla="*/ 32440 h 1089025"/>
                <a:gd name="connsiteX181" fmla="*/ 385072 w 1095375"/>
                <a:gd name="connsiteY181" fmla="*/ 44036 h 1089025"/>
                <a:gd name="connsiteX182" fmla="*/ 373476 w 1095375"/>
                <a:gd name="connsiteY182" fmla="*/ 69160 h 1089025"/>
                <a:gd name="connsiteX183" fmla="*/ 348352 w 1095375"/>
                <a:gd name="connsiteY183" fmla="*/ 57564 h 1089025"/>
                <a:gd name="connsiteX184" fmla="*/ 359948 w 1095375"/>
                <a:gd name="connsiteY184" fmla="*/ 32440 h 1089025"/>
                <a:gd name="connsiteX185" fmla="*/ 642661 w 1095375"/>
                <a:gd name="connsiteY185" fmla="*/ 8226 h 1089025"/>
                <a:gd name="connsiteX186" fmla="*/ 660055 w 1095375"/>
                <a:gd name="connsiteY186" fmla="*/ 30740 h 1089025"/>
                <a:gd name="connsiteX187" fmla="*/ 636863 w 1095375"/>
                <a:gd name="connsiteY187" fmla="*/ 45749 h 1089025"/>
                <a:gd name="connsiteX188" fmla="*/ 619470 w 1095375"/>
                <a:gd name="connsiteY188" fmla="*/ 23235 h 1089025"/>
                <a:gd name="connsiteX189" fmla="*/ 642661 w 1095375"/>
                <a:gd name="connsiteY189" fmla="*/ 8226 h 1089025"/>
                <a:gd name="connsiteX190" fmla="*/ 452713 w 1095375"/>
                <a:gd name="connsiteY190" fmla="*/ 8226 h 1089025"/>
                <a:gd name="connsiteX191" fmla="*/ 475904 w 1095375"/>
                <a:gd name="connsiteY191" fmla="*/ 23235 h 1089025"/>
                <a:gd name="connsiteX192" fmla="*/ 458511 w 1095375"/>
                <a:gd name="connsiteY192" fmla="*/ 45749 h 1089025"/>
                <a:gd name="connsiteX193" fmla="*/ 435319 w 1095375"/>
                <a:gd name="connsiteY193" fmla="*/ 30740 h 1089025"/>
                <a:gd name="connsiteX194" fmla="*/ 452713 w 1095375"/>
                <a:gd name="connsiteY194" fmla="*/ 8226 h 1089025"/>
                <a:gd name="connsiteX195" fmla="*/ 547687 w 1095375"/>
                <a:gd name="connsiteY195" fmla="*/ 0 h 1089025"/>
                <a:gd name="connsiteX196" fmla="*/ 566737 w 1095375"/>
                <a:gd name="connsiteY196" fmla="*/ 19050 h 1089025"/>
                <a:gd name="connsiteX197" fmla="*/ 547687 w 1095375"/>
                <a:gd name="connsiteY197" fmla="*/ 38100 h 1089025"/>
                <a:gd name="connsiteX198" fmla="*/ 528637 w 1095375"/>
                <a:gd name="connsiteY198" fmla="*/ 19050 h 1089025"/>
                <a:gd name="connsiteX199" fmla="*/ 547687 w 1095375"/>
                <a:gd name="connsiteY199" fmla="*/ 0 h 108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095375" h="1089025">
                  <a:moveTo>
                    <a:pt x="547687" y="1050925"/>
                  </a:moveTo>
                  <a:cubicBezTo>
                    <a:pt x="558208" y="1050925"/>
                    <a:pt x="566737" y="1059454"/>
                    <a:pt x="566737" y="1069975"/>
                  </a:cubicBezTo>
                  <a:cubicBezTo>
                    <a:pt x="566737" y="1080496"/>
                    <a:pt x="558208" y="1089025"/>
                    <a:pt x="547687" y="1089025"/>
                  </a:cubicBezTo>
                  <a:cubicBezTo>
                    <a:pt x="537166" y="1089025"/>
                    <a:pt x="528637" y="1080496"/>
                    <a:pt x="528637" y="1069975"/>
                  </a:cubicBezTo>
                  <a:cubicBezTo>
                    <a:pt x="528637" y="1059454"/>
                    <a:pt x="537166" y="1050925"/>
                    <a:pt x="547687" y="1050925"/>
                  </a:cubicBezTo>
                  <a:close/>
                  <a:moveTo>
                    <a:pt x="636863" y="1043276"/>
                  </a:moveTo>
                  <a:cubicBezTo>
                    <a:pt x="646526" y="1041400"/>
                    <a:pt x="658122" y="1047029"/>
                    <a:pt x="660055" y="1058285"/>
                  </a:cubicBezTo>
                  <a:cubicBezTo>
                    <a:pt x="661987" y="1069542"/>
                    <a:pt x="654257" y="1078923"/>
                    <a:pt x="642661" y="1080799"/>
                  </a:cubicBezTo>
                  <a:cubicBezTo>
                    <a:pt x="632998" y="1082675"/>
                    <a:pt x="621402" y="1075171"/>
                    <a:pt x="619470" y="1065790"/>
                  </a:cubicBezTo>
                  <a:cubicBezTo>
                    <a:pt x="617537" y="1054533"/>
                    <a:pt x="625268" y="1045152"/>
                    <a:pt x="636863" y="1043276"/>
                  </a:cubicBezTo>
                  <a:close/>
                  <a:moveTo>
                    <a:pt x="458511" y="1043276"/>
                  </a:moveTo>
                  <a:cubicBezTo>
                    <a:pt x="470106" y="1045152"/>
                    <a:pt x="477837" y="1054533"/>
                    <a:pt x="475904" y="1065790"/>
                  </a:cubicBezTo>
                  <a:cubicBezTo>
                    <a:pt x="473972" y="1075171"/>
                    <a:pt x="462376" y="1082675"/>
                    <a:pt x="452713" y="1080799"/>
                  </a:cubicBezTo>
                  <a:cubicBezTo>
                    <a:pt x="441117" y="1078923"/>
                    <a:pt x="433387" y="1069542"/>
                    <a:pt x="435319" y="1058285"/>
                  </a:cubicBezTo>
                  <a:cubicBezTo>
                    <a:pt x="437252" y="1047029"/>
                    <a:pt x="448848" y="1041400"/>
                    <a:pt x="458511" y="1043276"/>
                  </a:cubicBezTo>
                  <a:close/>
                  <a:moveTo>
                    <a:pt x="721898" y="1019865"/>
                  </a:moveTo>
                  <a:cubicBezTo>
                    <a:pt x="731561" y="1016000"/>
                    <a:pt x="743157" y="1021798"/>
                    <a:pt x="747022" y="1031461"/>
                  </a:cubicBezTo>
                  <a:cubicBezTo>
                    <a:pt x="750887" y="1041124"/>
                    <a:pt x="745089" y="1052720"/>
                    <a:pt x="735426" y="1056585"/>
                  </a:cubicBezTo>
                  <a:cubicBezTo>
                    <a:pt x="725763" y="1060450"/>
                    <a:pt x="714168" y="1054652"/>
                    <a:pt x="710302" y="1044989"/>
                  </a:cubicBezTo>
                  <a:cubicBezTo>
                    <a:pt x="706437" y="1035326"/>
                    <a:pt x="712235" y="1023731"/>
                    <a:pt x="721898" y="1019865"/>
                  </a:cubicBezTo>
                  <a:close/>
                  <a:moveTo>
                    <a:pt x="373476" y="1019865"/>
                  </a:moveTo>
                  <a:cubicBezTo>
                    <a:pt x="385072" y="1023731"/>
                    <a:pt x="388937" y="1035326"/>
                    <a:pt x="385072" y="1044989"/>
                  </a:cubicBezTo>
                  <a:cubicBezTo>
                    <a:pt x="381206" y="1054652"/>
                    <a:pt x="371543" y="1060450"/>
                    <a:pt x="359948" y="1056585"/>
                  </a:cubicBezTo>
                  <a:cubicBezTo>
                    <a:pt x="350285" y="1052720"/>
                    <a:pt x="344487" y="1041124"/>
                    <a:pt x="348352" y="1031461"/>
                  </a:cubicBezTo>
                  <a:cubicBezTo>
                    <a:pt x="352217" y="1021798"/>
                    <a:pt x="363813" y="1016000"/>
                    <a:pt x="373476" y="1019865"/>
                  </a:cubicBezTo>
                  <a:close/>
                  <a:moveTo>
                    <a:pt x="816527" y="980557"/>
                  </a:moveTo>
                  <a:cubicBezTo>
                    <a:pt x="821842" y="981765"/>
                    <a:pt x="826673" y="984664"/>
                    <a:pt x="829572" y="989496"/>
                  </a:cubicBezTo>
                  <a:cubicBezTo>
                    <a:pt x="833437" y="999159"/>
                    <a:pt x="831505" y="1012687"/>
                    <a:pt x="821842" y="1016552"/>
                  </a:cubicBezTo>
                  <a:cubicBezTo>
                    <a:pt x="812179" y="1022350"/>
                    <a:pt x="798650" y="1020418"/>
                    <a:pt x="794785" y="1010754"/>
                  </a:cubicBezTo>
                  <a:cubicBezTo>
                    <a:pt x="788987" y="1001091"/>
                    <a:pt x="790920" y="987563"/>
                    <a:pt x="800583" y="981765"/>
                  </a:cubicBezTo>
                  <a:cubicBezTo>
                    <a:pt x="805414" y="979833"/>
                    <a:pt x="811212" y="979350"/>
                    <a:pt x="816527" y="980557"/>
                  </a:cubicBezTo>
                  <a:close/>
                  <a:moveTo>
                    <a:pt x="279089" y="980557"/>
                  </a:moveTo>
                  <a:cubicBezTo>
                    <a:pt x="284162" y="979350"/>
                    <a:pt x="289960" y="979833"/>
                    <a:pt x="294791" y="981765"/>
                  </a:cubicBezTo>
                  <a:cubicBezTo>
                    <a:pt x="304454" y="987563"/>
                    <a:pt x="306387" y="1001091"/>
                    <a:pt x="300589" y="1010754"/>
                  </a:cubicBezTo>
                  <a:cubicBezTo>
                    <a:pt x="296724" y="1020418"/>
                    <a:pt x="283195" y="1022350"/>
                    <a:pt x="273532" y="1016552"/>
                  </a:cubicBezTo>
                  <a:cubicBezTo>
                    <a:pt x="263869" y="1012687"/>
                    <a:pt x="261937" y="999159"/>
                    <a:pt x="267735" y="989496"/>
                  </a:cubicBezTo>
                  <a:cubicBezTo>
                    <a:pt x="269667" y="984664"/>
                    <a:pt x="274016" y="981765"/>
                    <a:pt x="279089" y="980557"/>
                  </a:cubicBezTo>
                  <a:close/>
                  <a:moveTo>
                    <a:pt x="889345" y="927204"/>
                  </a:moveTo>
                  <a:cubicBezTo>
                    <a:pt x="894659" y="927446"/>
                    <a:pt x="899974" y="929378"/>
                    <a:pt x="903839" y="933244"/>
                  </a:cubicBezTo>
                  <a:cubicBezTo>
                    <a:pt x="909637" y="942907"/>
                    <a:pt x="909637" y="954502"/>
                    <a:pt x="899974" y="962233"/>
                  </a:cubicBezTo>
                  <a:cubicBezTo>
                    <a:pt x="892244" y="969963"/>
                    <a:pt x="878716" y="968031"/>
                    <a:pt x="872918" y="960300"/>
                  </a:cubicBezTo>
                  <a:cubicBezTo>
                    <a:pt x="865187" y="950637"/>
                    <a:pt x="867120" y="939041"/>
                    <a:pt x="874850" y="931311"/>
                  </a:cubicBezTo>
                  <a:cubicBezTo>
                    <a:pt x="878715" y="928412"/>
                    <a:pt x="884030" y="926963"/>
                    <a:pt x="889345" y="927204"/>
                  </a:cubicBezTo>
                  <a:close/>
                  <a:moveTo>
                    <a:pt x="206271" y="927204"/>
                  </a:moveTo>
                  <a:cubicBezTo>
                    <a:pt x="211344" y="926963"/>
                    <a:pt x="216659" y="928412"/>
                    <a:pt x="220524" y="931311"/>
                  </a:cubicBezTo>
                  <a:cubicBezTo>
                    <a:pt x="230187" y="939041"/>
                    <a:pt x="230187" y="950637"/>
                    <a:pt x="222456" y="960300"/>
                  </a:cubicBezTo>
                  <a:cubicBezTo>
                    <a:pt x="216658" y="968031"/>
                    <a:pt x="203130" y="969963"/>
                    <a:pt x="195400" y="962233"/>
                  </a:cubicBezTo>
                  <a:cubicBezTo>
                    <a:pt x="187669" y="954502"/>
                    <a:pt x="185737" y="942907"/>
                    <a:pt x="193467" y="933244"/>
                  </a:cubicBezTo>
                  <a:cubicBezTo>
                    <a:pt x="196366" y="929378"/>
                    <a:pt x="201198" y="927446"/>
                    <a:pt x="206271" y="927204"/>
                  </a:cubicBezTo>
                  <a:close/>
                  <a:moveTo>
                    <a:pt x="950568" y="862599"/>
                  </a:moveTo>
                  <a:cubicBezTo>
                    <a:pt x="955882" y="862358"/>
                    <a:pt x="961197" y="864290"/>
                    <a:pt x="965062" y="868156"/>
                  </a:cubicBezTo>
                  <a:cubicBezTo>
                    <a:pt x="972793" y="873953"/>
                    <a:pt x="974725" y="887482"/>
                    <a:pt x="966995" y="895212"/>
                  </a:cubicBezTo>
                  <a:cubicBezTo>
                    <a:pt x="961197" y="904875"/>
                    <a:pt x="947669" y="904875"/>
                    <a:pt x="939938" y="897145"/>
                  </a:cubicBezTo>
                  <a:cubicBezTo>
                    <a:pt x="930275" y="891347"/>
                    <a:pt x="930275" y="877819"/>
                    <a:pt x="936073" y="870088"/>
                  </a:cubicBezTo>
                  <a:cubicBezTo>
                    <a:pt x="939938" y="865257"/>
                    <a:pt x="945253" y="862841"/>
                    <a:pt x="950568" y="862599"/>
                  </a:cubicBezTo>
                  <a:close/>
                  <a:moveTo>
                    <a:pt x="145532" y="862599"/>
                  </a:moveTo>
                  <a:cubicBezTo>
                    <a:pt x="150605" y="862841"/>
                    <a:pt x="155437" y="865257"/>
                    <a:pt x="159302" y="870088"/>
                  </a:cubicBezTo>
                  <a:cubicBezTo>
                    <a:pt x="165100" y="877819"/>
                    <a:pt x="165100" y="891347"/>
                    <a:pt x="157369" y="897145"/>
                  </a:cubicBezTo>
                  <a:cubicBezTo>
                    <a:pt x="147706" y="904875"/>
                    <a:pt x="136111" y="904875"/>
                    <a:pt x="128380" y="895212"/>
                  </a:cubicBezTo>
                  <a:cubicBezTo>
                    <a:pt x="120650" y="887482"/>
                    <a:pt x="122582" y="873953"/>
                    <a:pt x="130313" y="868156"/>
                  </a:cubicBezTo>
                  <a:cubicBezTo>
                    <a:pt x="135144" y="864290"/>
                    <a:pt x="140459" y="862358"/>
                    <a:pt x="145532" y="862599"/>
                  </a:cubicBezTo>
                  <a:close/>
                  <a:moveTo>
                    <a:pt x="999814" y="788608"/>
                  </a:moveTo>
                  <a:cubicBezTo>
                    <a:pt x="1004887" y="787677"/>
                    <a:pt x="1010685" y="788608"/>
                    <a:pt x="1015517" y="791404"/>
                  </a:cubicBezTo>
                  <a:cubicBezTo>
                    <a:pt x="1025180" y="795131"/>
                    <a:pt x="1027112" y="808176"/>
                    <a:pt x="1023247" y="817494"/>
                  </a:cubicBezTo>
                  <a:cubicBezTo>
                    <a:pt x="1017449" y="826813"/>
                    <a:pt x="1003921" y="828676"/>
                    <a:pt x="994258" y="823085"/>
                  </a:cubicBezTo>
                  <a:cubicBezTo>
                    <a:pt x="984595" y="819358"/>
                    <a:pt x="982662" y="806313"/>
                    <a:pt x="988460" y="796995"/>
                  </a:cubicBezTo>
                  <a:cubicBezTo>
                    <a:pt x="990393" y="792336"/>
                    <a:pt x="994741" y="789540"/>
                    <a:pt x="999814" y="788608"/>
                  </a:cubicBezTo>
                  <a:close/>
                  <a:moveTo>
                    <a:pt x="95801" y="788608"/>
                  </a:moveTo>
                  <a:cubicBezTo>
                    <a:pt x="101116" y="789540"/>
                    <a:pt x="105948" y="792336"/>
                    <a:pt x="108847" y="796995"/>
                  </a:cubicBezTo>
                  <a:cubicBezTo>
                    <a:pt x="112712" y="806313"/>
                    <a:pt x="110779" y="819358"/>
                    <a:pt x="101116" y="823085"/>
                  </a:cubicBezTo>
                  <a:cubicBezTo>
                    <a:pt x="91453" y="828676"/>
                    <a:pt x="77925" y="826813"/>
                    <a:pt x="74060" y="817494"/>
                  </a:cubicBezTo>
                  <a:cubicBezTo>
                    <a:pt x="68262" y="808176"/>
                    <a:pt x="70194" y="795131"/>
                    <a:pt x="79857" y="791404"/>
                  </a:cubicBezTo>
                  <a:cubicBezTo>
                    <a:pt x="84689" y="788608"/>
                    <a:pt x="90487" y="787677"/>
                    <a:pt x="95801" y="788608"/>
                  </a:cubicBezTo>
                  <a:close/>
                  <a:moveTo>
                    <a:pt x="1035015" y="705540"/>
                  </a:moveTo>
                  <a:cubicBezTo>
                    <a:pt x="1039605" y="703608"/>
                    <a:pt x="1044920" y="703608"/>
                    <a:pt x="1049751" y="705540"/>
                  </a:cubicBezTo>
                  <a:cubicBezTo>
                    <a:pt x="1061347" y="709406"/>
                    <a:pt x="1065212" y="721001"/>
                    <a:pt x="1061347" y="730664"/>
                  </a:cubicBezTo>
                  <a:cubicBezTo>
                    <a:pt x="1057482" y="740327"/>
                    <a:pt x="1047819" y="746125"/>
                    <a:pt x="1036223" y="742260"/>
                  </a:cubicBezTo>
                  <a:cubicBezTo>
                    <a:pt x="1026560" y="738395"/>
                    <a:pt x="1020762" y="726799"/>
                    <a:pt x="1024627" y="717136"/>
                  </a:cubicBezTo>
                  <a:cubicBezTo>
                    <a:pt x="1026560" y="711338"/>
                    <a:pt x="1030425" y="707473"/>
                    <a:pt x="1035015" y="705540"/>
                  </a:cubicBezTo>
                  <a:close/>
                  <a:moveTo>
                    <a:pt x="45623" y="705540"/>
                  </a:moveTo>
                  <a:cubicBezTo>
                    <a:pt x="50454" y="703608"/>
                    <a:pt x="55769" y="703608"/>
                    <a:pt x="60359" y="705540"/>
                  </a:cubicBezTo>
                  <a:cubicBezTo>
                    <a:pt x="64949" y="707473"/>
                    <a:pt x="68814" y="711338"/>
                    <a:pt x="70747" y="717136"/>
                  </a:cubicBezTo>
                  <a:cubicBezTo>
                    <a:pt x="74612" y="726799"/>
                    <a:pt x="68814" y="738395"/>
                    <a:pt x="59151" y="742260"/>
                  </a:cubicBezTo>
                  <a:cubicBezTo>
                    <a:pt x="49488" y="746125"/>
                    <a:pt x="37892" y="740327"/>
                    <a:pt x="34027" y="730664"/>
                  </a:cubicBezTo>
                  <a:cubicBezTo>
                    <a:pt x="30162" y="721001"/>
                    <a:pt x="35960" y="709406"/>
                    <a:pt x="45623" y="705540"/>
                  </a:cubicBezTo>
                  <a:close/>
                  <a:moveTo>
                    <a:pt x="1071490" y="616296"/>
                  </a:moveTo>
                  <a:cubicBezTo>
                    <a:pt x="1081232" y="618228"/>
                    <a:pt x="1089025" y="629824"/>
                    <a:pt x="1087077" y="639487"/>
                  </a:cubicBezTo>
                  <a:cubicBezTo>
                    <a:pt x="1085129" y="651083"/>
                    <a:pt x="1075387" y="658813"/>
                    <a:pt x="1063697" y="656881"/>
                  </a:cubicBezTo>
                  <a:cubicBezTo>
                    <a:pt x="1053956" y="654948"/>
                    <a:pt x="1046162" y="643352"/>
                    <a:pt x="1048111" y="633689"/>
                  </a:cubicBezTo>
                  <a:cubicBezTo>
                    <a:pt x="1050059" y="622094"/>
                    <a:pt x="1059800" y="614363"/>
                    <a:pt x="1071490" y="616296"/>
                  </a:cubicBezTo>
                  <a:close/>
                  <a:moveTo>
                    <a:pt x="23885" y="616296"/>
                  </a:moveTo>
                  <a:cubicBezTo>
                    <a:pt x="35575" y="614363"/>
                    <a:pt x="45316" y="622094"/>
                    <a:pt x="47264" y="633689"/>
                  </a:cubicBezTo>
                  <a:cubicBezTo>
                    <a:pt x="49213" y="643352"/>
                    <a:pt x="43368" y="654948"/>
                    <a:pt x="31678" y="656881"/>
                  </a:cubicBezTo>
                  <a:cubicBezTo>
                    <a:pt x="19988" y="658813"/>
                    <a:pt x="10246" y="651083"/>
                    <a:pt x="8298" y="639487"/>
                  </a:cubicBezTo>
                  <a:cubicBezTo>
                    <a:pt x="6350" y="629824"/>
                    <a:pt x="14143" y="618228"/>
                    <a:pt x="23885" y="616296"/>
                  </a:cubicBezTo>
                  <a:close/>
                  <a:moveTo>
                    <a:pt x="1075531" y="525463"/>
                  </a:moveTo>
                  <a:cubicBezTo>
                    <a:pt x="1086491" y="525463"/>
                    <a:pt x="1095375" y="533992"/>
                    <a:pt x="1095375" y="544513"/>
                  </a:cubicBezTo>
                  <a:cubicBezTo>
                    <a:pt x="1095375" y="555034"/>
                    <a:pt x="1086491" y="563563"/>
                    <a:pt x="1075531" y="563563"/>
                  </a:cubicBezTo>
                  <a:cubicBezTo>
                    <a:pt x="1064571" y="563563"/>
                    <a:pt x="1055687" y="555034"/>
                    <a:pt x="1055687" y="544513"/>
                  </a:cubicBezTo>
                  <a:cubicBezTo>
                    <a:pt x="1055687" y="533992"/>
                    <a:pt x="1064571" y="525463"/>
                    <a:pt x="1075531" y="525463"/>
                  </a:cubicBezTo>
                  <a:close/>
                  <a:moveTo>
                    <a:pt x="19844" y="525463"/>
                  </a:moveTo>
                  <a:cubicBezTo>
                    <a:pt x="30804" y="525463"/>
                    <a:pt x="39688" y="533992"/>
                    <a:pt x="39688" y="544513"/>
                  </a:cubicBezTo>
                  <a:cubicBezTo>
                    <a:pt x="39688" y="555034"/>
                    <a:pt x="30804" y="563563"/>
                    <a:pt x="19844" y="563563"/>
                  </a:cubicBezTo>
                  <a:cubicBezTo>
                    <a:pt x="8884" y="563563"/>
                    <a:pt x="0" y="555034"/>
                    <a:pt x="0" y="544513"/>
                  </a:cubicBezTo>
                  <a:cubicBezTo>
                    <a:pt x="0" y="533992"/>
                    <a:pt x="8884" y="525463"/>
                    <a:pt x="19844" y="525463"/>
                  </a:cubicBezTo>
                  <a:close/>
                  <a:moveTo>
                    <a:pt x="1063697" y="433664"/>
                  </a:moveTo>
                  <a:cubicBezTo>
                    <a:pt x="1075387" y="431800"/>
                    <a:pt x="1085129" y="439255"/>
                    <a:pt x="1087077" y="450436"/>
                  </a:cubicBezTo>
                  <a:cubicBezTo>
                    <a:pt x="1089025" y="459754"/>
                    <a:pt x="1081232" y="470936"/>
                    <a:pt x="1071490" y="472800"/>
                  </a:cubicBezTo>
                  <a:cubicBezTo>
                    <a:pt x="1059800" y="474663"/>
                    <a:pt x="1050059" y="467209"/>
                    <a:pt x="1048111" y="456027"/>
                  </a:cubicBezTo>
                  <a:cubicBezTo>
                    <a:pt x="1046162" y="446709"/>
                    <a:pt x="1053956" y="435527"/>
                    <a:pt x="1063697" y="433664"/>
                  </a:cubicBezTo>
                  <a:close/>
                  <a:moveTo>
                    <a:pt x="31678" y="433664"/>
                  </a:moveTo>
                  <a:cubicBezTo>
                    <a:pt x="43368" y="435527"/>
                    <a:pt x="49213" y="446709"/>
                    <a:pt x="47264" y="456027"/>
                  </a:cubicBezTo>
                  <a:cubicBezTo>
                    <a:pt x="45316" y="467209"/>
                    <a:pt x="35575" y="474663"/>
                    <a:pt x="23885" y="472800"/>
                  </a:cubicBezTo>
                  <a:cubicBezTo>
                    <a:pt x="14143" y="470936"/>
                    <a:pt x="6350" y="459754"/>
                    <a:pt x="8298" y="450436"/>
                  </a:cubicBezTo>
                  <a:cubicBezTo>
                    <a:pt x="10246" y="439255"/>
                    <a:pt x="19988" y="431800"/>
                    <a:pt x="31678" y="433664"/>
                  </a:cubicBezTo>
                  <a:close/>
                  <a:moveTo>
                    <a:pt x="1036223" y="346765"/>
                  </a:moveTo>
                  <a:cubicBezTo>
                    <a:pt x="1047819" y="342900"/>
                    <a:pt x="1057482" y="348698"/>
                    <a:pt x="1061347" y="358361"/>
                  </a:cubicBezTo>
                  <a:cubicBezTo>
                    <a:pt x="1065212" y="368024"/>
                    <a:pt x="1061347" y="379620"/>
                    <a:pt x="1049751" y="383485"/>
                  </a:cubicBezTo>
                  <a:cubicBezTo>
                    <a:pt x="1040088" y="387350"/>
                    <a:pt x="1028493" y="381552"/>
                    <a:pt x="1024627" y="371889"/>
                  </a:cubicBezTo>
                  <a:cubicBezTo>
                    <a:pt x="1020762" y="362226"/>
                    <a:pt x="1026560" y="350631"/>
                    <a:pt x="1036223" y="346765"/>
                  </a:cubicBezTo>
                  <a:close/>
                  <a:moveTo>
                    <a:pt x="59151" y="346765"/>
                  </a:moveTo>
                  <a:cubicBezTo>
                    <a:pt x="68814" y="350631"/>
                    <a:pt x="74612" y="362226"/>
                    <a:pt x="70747" y="371889"/>
                  </a:cubicBezTo>
                  <a:cubicBezTo>
                    <a:pt x="66881" y="381552"/>
                    <a:pt x="55286" y="387350"/>
                    <a:pt x="45623" y="383485"/>
                  </a:cubicBezTo>
                  <a:cubicBezTo>
                    <a:pt x="35960" y="379620"/>
                    <a:pt x="30162" y="368024"/>
                    <a:pt x="34027" y="358361"/>
                  </a:cubicBezTo>
                  <a:cubicBezTo>
                    <a:pt x="37892" y="348698"/>
                    <a:pt x="49488" y="342900"/>
                    <a:pt x="59151" y="346765"/>
                  </a:cubicBezTo>
                  <a:close/>
                  <a:moveTo>
                    <a:pt x="1010202" y="263007"/>
                  </a:moveTo>
                  <a:cubicBezTo>
                    <a:pt x="1015517" y="264215"/>
                    <a:pt x="1020348" y="267114"/>
                    <a:pt x="1023247" y="271946"/>
                  </a:cubicBezTo>
                  <a:cubicBezTo>
                    <a:pt x="1027112" y="281609"/>
                    <a:pt x="1025180" y="295137"/>
                    <a:pt x="1015517" y="299002"/>
                  </a:cubicBezTo>
                  <a:cubicBezTo>
                    <a:pt x="1005854" y="304800"/>
                    <a:pt x="992325" y="302868"/>
                    <a:pt x="988460" y="293204"/>
                  </a:cubicBezTo>
                  <a:cubicBezTo>
                    <a:pt x="982662" y="283541"/>
                    <a:pt x="984595" y="270013"/>
                    <a:pt x="994258" y="264215"/>
                  </a:cubicBezTo>
                  <a:cubicBezTo>
                    <a:pt x="999089" y="262283"/>
                    <a:pt x="1004887" y="261800"/>
                    <a:pt x="1010202" y="263007"/>
                  </a:cubicBezTo>
                  <a:close/>
                  <a:moveTo>
                    <a:pt x="85414" y="263007"/>
                  </a:moveTo>
                  <a:cubicBezTo>
                    <a:pt x="90487" y="261800"/>
                    <a:pt x="96285" y="262283"/>
                    <a:pt x="101116" y="264215"/>
                  </a:cubicBezTo>
                  <a:cubicBezTo>
                    <a:pt x="110779" y="270013"/>
                    <a:pt x="112712" y="283541"/>
                    <a:pt x="108847" y="293204"/>
                  </a:cubicBezTo>
                  <a:cubicBezTo>
                    <a:pt x="103049" y="302868"/>
                    <a:pt x="89520" y="304800"/>
                    <a:pt x="79857" y="299002"/>
                  </a:cubicBezTo>
                  <a:cubicBezTo>
                    <a:pt x="70194" y="295137"/>
                    <a:pt x="68262" y="281609"/>
                    <a:pt x="74060" y="271946"/>
                  </a:cubicBezTo>
                  <a:cubicBezTo>
                    <a:pt x="75992" y="267114"/>
                    <a:pt x="80341" y="264215"/>
                    <a:pt x="85414" y="263007"/>
                  </a:cubicBezTo>
                  <a:close/>
                  <a:moveTo>
                    <a:pt x="954191" y="186083"/>
                  </a:moveTo>
                  <a:cubicBezTo>
                    <a:pt x="959264" y="186566"/>
                    <a:pt x="964096" y="188982"/>
                    <a:pt x="966995" y="193813"/>
                  </a:cubicBezTo>
                  <a:cubicBezTo>
                    <a:pt x="974725" y="201544"/>
                    <a:pt x="972793" y="215072"/>
                    <a:pt x="965062" y="220870"/>
                  </a:cubicBezTo>
                  <a:cubicBezTo>
                    <a:pt x="957332" y="228600"/>
                    <a:pt x="943804" y="226668"/>
                    <a:pt x="936073" y="218937"/>
                  </a:cubicBezTo>
                  <a:cubicBezTo>
                    <a:pt x="930275" y="211207"/>
                    <a:pt x="930275" y="197678"/>
                    <a:pt x="939938" y="189948"/>
                  </a:cubicBezTo>
                  <a:cubicBezTo>
                    <a:pt x="943804" y="187049"/>
                    <a:pt x="949118" y="185600"/>
                    <a:pt x="954191" y="186083"/>
                  </a:cubicBezTo>
                  <a:close/>
                  <a:moveTo>
                    <a:pt x="142150" y="186083"/>
                  </a:moveTo>
                  <a:cubicBezTo>
                    <a:pt x="147223" y="185600"/>
                    <a:pt x="152538" y="187049"/>
                    <a:pt x="157369" y="189948"/>
                  </a:cubicBezTo>
                  <a:cubicBezTo>
                    <a:pt x="165100" y="197678"/>
                    <a:pt x="165100" y="211207"/>
                    <a:pt x="159302" y="218937"/>
                  </a:cubicBezTo>
                  <a:cubicBezTo>
                    <a:pt x="151571" y="226668"/>
                    <a:pt x="139976" y="228600"/>
                    <a:pt x="130313" y="220870"/>
                  </a:cubicBezTo>
                  <a:cubicBezTo>
                    <a:pt x="122582" y="215072"/>
                    <a:pt x="120650" y="201544"/>
                    <a:pt x="128380" y="193813"/>
                  </a:cubicBezTo>
                  <a:cubicBezTo>
                    <a:pt x="132246" y="188982"/>
                    <a:pt x="137077" y="186566"/>
                    <a:pt x="142150" y="186083"/>
                  </a:cubicBezTo>
                  <a:close/>
                  <a:moveTo>
                    <a:pt x="885721" y="121962"/>
                  </a:moveTo>
                  <a:cubicBezTo>
                    <a:pt x="890794" y="121479"/>
                    <a:pt x="896109" y="122928"/>
                    <a:pt x="899974" y="126794"/>
                  </a:cubicBezTo>
                  <a:cubicBezTo>
                    <a:pt x="909637" y="134524"/>
                    <a:pt x="909637" y="146120"/>
                    <a:pt x="903839" y="153850"/>
                  </a:cubicBezTo>
                  <a:cubicBezTo>
                    <a:pt x="896109" y="163513"/>
                    <a:pt x="882581" y="163513"/>
                    <a:pt x="874850" y="157715"/>
                  </a:cubicBezTo>
                  <a:cubicBezTo>
                    <a:pt x="867120" y="149985"/>
                    <a:pt x="865187" y="136457"/>
                    <a:pt x="872918" y="128726"/>
                  </a:cubicBezTo>
                  <a:cubicBezTo>
                    <a:pt x="875817" y="124861"/>
                    <a:pt x="880648" y="122445"/>
                    <a:pt x="885721" y="121962"/>
                  </a:cubicBezTo>
                  <a:close/>
                  <a:moveTo>
                    <a:pt x="209653" y="121962"/>
                  </a:moveTo>
                  <a:cubicBezTo>
                    <a:pt x="214726" y="122445"/>
                    <a:pt x="219557" y="124861"/>
                    <a:pt x="222456" y="128726"/>
                  </a:cubicBezTo>
                  <a:cubicBezTo>
                    <a:pt x="230187" y="136457"/>
                    <a:pt x="230187" y="149985"/>
                    <a:pt x="220524" y="157715"/>
                  </a:cubicBezTo>
                  <a:cubicBezTo>
                    <a:pt x="212793" y="163513"/>
                    <a:pt x="199265" y="163513"/>
                    <a:pt x="193467" y="153850"/>
                  </a:cubicBezTo>
                  <a:cubicBezTo>
                    <a:pt x="185737" y="146120"/>
                    <a:pt x="187669" y="134524"/>
                    <a:pt x="195400" y="126794"/>
                  </a:cubicBezTo>
                  <a:cubicBezTo>
                    <a:pt x="199265" y="122928"/>
                    <a:pt x="204580" y="121479"/>
                    <a:pt x="209653" y="121962"/>
                  </a:cubicBezTo>
                  <a:close/>
                  <a:moveTo>
                    <a:pt x="806139" y="71059"/>
                  </a:moveTo>
                  <a:cubicBezTo>
                    <a:pt x="811212" y="70127"/>
                    <a:pt x="817010" y="71059"/>
                    <a:pt x="821842" y="73854"/>
                  </a:cubicBezTo>
                  <a:cubicBezTo>
                    <a:pt x="831505" y="77581"/>
                    <a:pt x="833437" y="90626"/>
                    <a:pt x="829572" y="99944"/>
                  </a:cubicBezTo>
                  <a:cubicBezTo>
                    <a:pt x="823774" y="109263"/>
                    <a:pt x="810246" y="111126"/>
                    <a:pt x="800583" y="105535"/>
                  </a:cubicBezTo>
                  <a:cubicBezTo>
                    <a:pt x="790920" y="101808"/>
                    <a:pt x="788987" y="88763"/>
                    <a:pt x="794785" y="79445"/>
                  </a:cubicBezTo>
                  <a:cubicBezTo>
                    <a:pt x="796718" y="74786"/>
                    <a:pt x="801066" y="71990"/>
                    <a:pt x="806139" y="71059"/>
                  </a:cubicBezTo>
                  <a:close/>
                  <a:moveTo>
                    <a:pt x="289235" y="71059"/>
                  </a:moveTo>
                  <a:cubicBezTo>
                    <a:pt x="294308" y="71990"/>
                    <a:pt x="298656" y="74786"/>
                    <a:pt x="300589" y="79445"/>
                  </a:cubicBezTo>
                  <a:cubicBezTo>
                    <a:pt x="306387" y="88763"/>
                    <a:pt x="304454" y="101808"/>
                    <a:pt x="294791" y="105535"/>
                  </a:cubicBezTo>
                  <a:cubicBezTo>
                    <a:pt x="285128" y="111126"/>
                    <a:pt x="271600" y="109263"/>
                    <a:pt x="267735" y="99944"/>
                  </a:cubicBezTo>
                  <a:cubicBezTo>
                    <a:pt x="261937" y="90626"/>
                    <a:pt x="263869" y="77581"/>
                    <a:pt x="273532" y="73854"/>
                  </a:cubicBezTo>
                  <a:cubicBezTo>
                    <a:pt x="278364" y="71059"/>
                    <a:pt x="284162" y="70127"/>
                    <a:pt x="289235" y="71059"/>
                  </a:cubicBezTo>
                  <a:close/>
                  <a:moveTo>
                    <a:pt x="720690" y="32440"/>
                  </a:moveTo>
                  <a:cubicBezTo>
                    <a:pt x="725280" y="30508"/>
                    <a:pt x="730595" y="30508"/>
                    <a:pt x="735426" y="32440"/>
                  </a:cubicBezTo>
                  <a:cubicBezTo>
                    <a:pt x="745089" y="36306"/>
                    <a:pt x="750887" y="47901"/>
                    <a:pt x="747022" y="57564"/>
                  </a:cubicBezTo>
                  <a:cubicBezTo>
                    <a:pt x="743157" y="67227"/>
                    <a:pt x="731561" y="73025"/>
                    <a:pt x="721898" y="69160"/>
                  </a:cubicBezTo>
                  <a:cubicBezTo>
                    <a:pt x="712235" y="65295"/>
                    <a:pt x="706437" y="53699"/>
                    <a:pt x="710302" y="44036"/>
                  </a:cubicBezTo>
                  <a:cubicBezTo>
                    <a:pt x="712235" y="38238"/>
                    <a:pt x="716100" y="34373"/>
                    <a:pt x="720690" y="32440"/>
                  </a:cubicBezTo>
                  <a:close/>
                  <a:moveTo>
                    <a:pt x="359948" y="32440"/>
                  </a:moveTo>
                  <a:cubicBezTo>
                    <a:pt x="365746" y="30508"/>
                    <a:pt x="371060" y="30508"/>
                    <a:pt x="375409" y="32440"/>
                  </a:cubicBezTo>
                  <a:cubicBezTo>
                    <a:pt x="379757" y="34373"/>
                    <a:pt x="383139" y="38238"/>
                    <a:pt x="385072" y="44036"/>
                  </a:cubicBezTo>
                  <a:cubicBezTo>
                    <a:pt x="388937" y="53699"/>
                    <a:pt x="385072" y="65295"/>
                    <a:pt x="373476" y="69160"/>
                  </a:cubicBezTo>
                  <a:cubicBezTo>
                    <a:pt x="363813" y="73025"/>
                    <a:pt x="352217" y="67227"/>
                    <a:pt x="348352" y="57564"/>
                  </a:cubicBezTo>
                  <a:cubicBezTo>
                    <a:pt x="344487" y="47901"/>
                    <a:pt x="350285" y="36306"/>
                    <a:pt x="359948" y="32440"/>
                  </a:cubicBezTo>
                  <a:close/>
                  <a:moveTo>
                    <a:pt x="642661" y="8226"/>
                  </a:moveTo>
                  <a:cubicBezTo>
                    <a:pt x="654257" y="10102"/>
                    <a:pt x="661987" y="19483"/>
                    <a:pt x="660055" y="30740"/>
                  </a:cubicBezTo>
                  <a:cubicBezTo>
                    <a:pt x="658122" y="40121"/>
                    <a:pt x="646526" y="47625"/>
                    <a:pt x="636863" y="45749"/>
                  </a:cubicBezTo>
                  <a:cubicBezTo>
                    <a:pt x="625268" y="43873"/>
                    <a:pt x="617537" y="34492"/>
                    <a:pt x="619470" y="23235"/>
                  </a:cubicBezTo>
                  <a:cubicBezTo>
                    <a:pt x="621402" y="13855"/>
                    <a:pt x="632998" y="6350"/>
                    <a:pt x="642661" y="8226"/>
                  </a:cubicBezTo>
                  <a:close/>
                  <a:moveTo>
                    <a:pt x="452713" y="8226"/>
                  </a:moveTo>
                  <a:cubicBezTo>
                    <a:pt x="462376" y="6350"/>
                    <a:pt x="473972" y="13855"/>
                    <a:pt x="475904" y="23235"/>
                  </a:cubicBezTo>
                  <a:cubicBezTo>
                    <a:pt x="477837" y="34492"/>
                    <a:pt x="470106" y="43873"/>
                    <a:pt x="458511" y="45749"/>
                  </a:cubicBezTo>
                  <a:cubicBezTo>
                    <a:pt x="448848" y="47625"/>
                    <a:pt x="437252" y="40121"/>
                    <a:pt x="435319" y="30740"/>
                  </a:cubicBezTo>
                  <a:cubicBezTo>
                    <a:pt x="433387" y="19483"/>
                    <a:pt x="441117" y="10102"/>
                    <a:pt x="452713" y="8226"/>
                  </a:cubicBezTo>
                  <a:close/>
                  <a:moveTo>
                    <a:pt x="547687" y="0"/>
                  </a:moveTo>
                  <a:cubicBezTo>
                    <a:pt x="558208" y="0"/>
                    <a:pt x="566737" y="8529"/>
                    <a:pt x="566737" y="19050"/>
                  </a:cubicBezTo>
                  <a:cubicBezTo>
                    <a:pt x="566737" y="29571"/>
                    <a:pt x="558208" y="38100"/>
                    <a:pt x="547687" y="38100"/>
                  </a:cubicBezTo>
                  <a:cubicBezTo>
                    <a:pt x="537166" y="38100"/>
                    <a:pt x="528637" y="29571"/>
                    <a:pt x="528637" y="19050"/>
                  </a:cubicBezTo>
                  <a:cubicBezTo>
                    <a:pt x="528637" y="8529"/>
                    <a:pt x="537166" y="0"/>
                    <a:pt x="547687" y="0"/>
                  </a:cubicBezTo>
                  <a:close/>
                </a:path>
              </a:pathLst>
            </a:custGeom>
            <a:grpFill/>
            <a:ln>
              <a:solidFill>
                <a:schemeClr val="accent1"/>
              </a:solidFill>
            </a:ln>
          </p:spPr>
          <p:txBody>
            <a:bodyPr vert="horz" wrap="square" lIns="91440" tIns="45720" rIns="91440" bIns="45720" numCol="1" anchor="ctr" anchorCtr="0" compatLnSpc="1">
              <a:noAutofit/>
            </a:bodyPr>
            <a:lstStyle/>
            <a:p>
              <a:pPr algn="ctr"/>
              <a:endParaRPr lang="zh-CN" altLang="en-US" b="1">
                <a:solidFill>
                  <a:schemeClr val="bg1"/>
                </a:solidFill>
                <a:cs typeface="+mn-ea"/>
                <a:sym typeface="+mn-lt"/>
              </a:endParaRPr>
            </a:p>
          </p:txBody>
        </p:sp>
      </p:grpSp>
      <p:grpSp>
        <p:nvGrpSpPr>
          <p:cNvPr id="13" name="组合 12"/>
          <p:cNvGrpSpPr/>
          <p:nvPr/>
        </p:nvGrpSpPr>
        <p:grpSpPr>
          <a:xfrm>
            <a:off x="6135379" y="1353551"/>
            <a:ext cx="944587" cy="940481"/>
            <a:chOff x="6321426" y="1246188"/>
            <a:chExt cx="1095375" cy="1090613"/>
          </a:xfrm>
          <a:solidFill>
            <a:schemeClr val="accent2"/>
          </a:solidFill>
        </p:grpSpPr>
        <p:sp>
          <p:nvSpPr>
            <p:cNvPr id="14" name="Oval 413"/>
            <p:cNvSpPr>
              <a:spLocks noChangeArrowheads="1"/>
            </p:cNvSpPr>
            <p:nvPr/>
          </p:nvSpPr>
          <p:spPr bwMode="auto">
            <a:xfrm>
              <a:off x="6421438" y="1344613"/>
              <a:ext cx="898525" cy="893763"/>
            </a:xfrm>
            <a:prstGeom prst="ellipse">
              <a:avLst/>
            </a:prstGeom>
            <a:grpFill/>
            <a:ln>
              <a:solidFill>
                <a:srgbClr val="FFB408"/>
              </a:solidFill>
            </a:ln>
            <a:effectLst>
              <a:outerShdw blurRad="101600" dist="38100" dir="2700000" algn="tl" rotWithShape="0">
                <a:prstClr val="black">
                  <a:alpha val="30000"/>
                </a:prstClr>
              </a:outerShdw>
            </a:effectLst>
          </p:spPr>
          <p:txBody>
            <a:bodyPr vert="horz" wrap="square" lIns="91440" tIns="45720" rIns="91440" bIns="45720" numCol="1" anchor="ctr" anchorCtr="0" compatLnSpc="1"/>
            <a:lstStyle/>
            <a:p>
              <a:pPr algn="ctr"/>
              <a:r>
                <a:rPr lang="en-US" altLang="zh-CN" b="1" dirty="0">
                  <a:solidFill>
                    <a:schemeClr val="bg1"/>
                  </a:solidFill>
                  <a:cs typeface="+mn-ea"/>
                  <a:sym typeface="+mn-lt"/>
                </a:rPr>
                <a:t>01</a:t>
              </a:r>
              <a:endParaRPr lang="zh-CN" altLang="en-US" b="1" dirty="0">
                <a:solidFill>
                  <a:schemeClr val="bg1"/>
                </a:solidFill>
                <a:cs typeface="+mn-ea"/>
                <a:sym typeface="+mn-lt"/>
              </a:endParaRPr>
            </a:p>
          </p:txBody>
        </p:sp>
        <p:sp>
          <p:nvSpPr>
            <p:cNvPr id="15" name="任意多边形 14"/>
            <p:cNvSpPr/>
            <p:nvPr/>
          </p:nvSpPr>
          <p:spPr bwMode="auto">
            <a:xfrm>
              <a:off x="6321426" y="1246188"/>
              <a:ext cx="1095375" cy="1090613"/>
            </a:xfrm>
            <a:custGeom>
              <a:avLst/>
              <a:gdLst>
                <a:gd name="connsiteX0" fmla="*/ 547687 w 1095375"/>
                <a:gd name="connsiteY0" fmla="*/ 1050925 h 1090613"/>
                <a:gd name="connsiteX1" fmla="*/ 566737 w 1095375"/>
                <a:gd name="connsiteY1" fmla="*/ 1070769 h 1090613"/>
                <a:gd name="connsiteX2" fmla="*/ 547687 w 1095375"/>
                <a:gd name="connsiteY2" fmla="*/ 1090613 h 1090613"/>
                <a:gd name="connsiteX3" fmla="*/ 528637 w 1095375"/>
                <a:gd name="connsiteY3" fmla="*/ 1070769 h 1090613"/>
                <a:gd name="connsiteX4" fmla="*/ 547687 w 1095375"/>
                <a:gd name="connsiteY4" fmla="*/ 1050925 h 1090613"/>
                <a:gd name="connsiteX5" fmla="*/ 636863 w 1095375"/>
                <a:gd name="connsiteY5" fmla="*/ 1043276 h 1090613"/>
                <a:gd name="connsiteX6" fmla="*/ 660055 w 1095375"/>
                <a:gd name="connsiteY6" fmla="*/ 1058285 h 1090613"/>
                <a:gd name="connsiteX7" fmla="*/ 642661 w 1095375"/>
                <a:gd name="connsiteY7" fmla="*/ 1080799 h 1090613"/>
                <a:gd name="connsiteX8" fmla="*/ 619470 w 1095375"/>
                <a:gd name="connsiteY8" fmla="*/ 1065790 h 1090613"/>
                <a:gd name="connsiteX9" fmla="*/ 636863 w 1095375"/>
                <a:gd name="connsiteY9" fmla="*/ 1043276 h 1090613"/>
                <a:gd name="connsiteX10" fmla="*/ 458511 w 1095375"/>
                <a:gd name="connsiteY10" fmla="*/ 1043276 h 1090613"/>
                <a:gd name="connsiteX11" fmla="*/ 475904 w 1095375"/>
                <a:gd name="connsiteY11" fmla="*/ 1065790 h 1090613"/>
                <a:gd name="connsiteX12" fmla="*/ 452713 w 1095375"/>
                <a:gd name="connsiteY12" fmla="*/ 1080799 h 1090613"/>
                <a:gd name="connsiteX13" fmla="*/ 435319 w 1095375"/>
                <a:gd name="connsiteY13" fmla="*/ 1058285 h 1090613"/>
                <a:gd name="connsiteX14" fmla="*/ 458511 w 1095375"/>
                <a:gd name="connsiteY14" fmla="*/ 1043276 h 1090613"/>
                <a:gd name="connsiteX15" fmla="*/ 721898 w 1095375"/>
                <a:gd name="connsiteY15" fmla="*/ 1019837 h 1090613"/>
                <a:gd name="connsiteX16" fmla="*/ 747022 w 1095375"/>
                <a:gd name="connsiteY16" fmla="*/ 1031346 h 1090613"/>
                <a:gd name="connsiteX17" fmla="*/ 735426 w 1095375"/>
                <a:gd name="connsiteY17" fmla="*/ 1058202 h 1090613"/>
                <a:gd name="connsiteX18" fmla="*/ 710302 w 1095375"/>
                <a:gd name="connsiteY18" fmla="*/ 1044774 h 1090613"/>
                <a:gd name="connsiteX19" fmla="*/ 721898 w 1095375"/>
                <a:gd name="connsiteY19" fmla="*/ 1019837 h 1090613"/>
                <a:gd name="connsiteX20" fmla="*/ 373476 w 1095375"/>
                <a:gd name="connsiteY20" fmla="*/ 1019837 h 1090613"/>
                <a:gd name="connsiteX21" fmla="*/ 385072 w 1095375"/>
                <a:gd name="connsiteY21" fmla="*/ 1044774 h 1090613"/>
                <a:gd name="connsiteX22" fmla="*/ 359948 w 1095375"/>
                <a:gd name="connsiteY22" fmla="*/ 1058202 h 1090613"/>
                <a:gd name="connsiteX23" fmla="*/ 348352 w 1095375"/>
                <a:gd name="connsiteY23" fmla="*/ 1031346 h 1090613"/>
                <a:gd name="connsiteX24" fmla="*/ 373476 w 1095375"/>
                <a:gd name="connsiteY24" fmla="*/ 1019837 h 1090613"/>
                <a:gd name="connsiteX25" fmla="*/ 816527 w 1095375"/>
                <a:gd name="connsiteY25" fmla="*/ 981737 h 1090613"/>
                <a:gd name="connsiteX26" fmla="*/ 829572 w 1095375"/>
                <a:gd name="connsiteY26" fmla="*/ 991328 h 1090613"/>
                <a:gd name="connsiteX27" fmla="*/ 821842 w 1095375"/>
                <a:gd name="connsiteY27" fmla="*/ 1018183 h 1090613"/>
                <a:gd name="connsiteX28" fmla="*/ 794785 w 1095375"/>
                <a:gd name="connsiteY28" fmla="*/ 1010510 h 1090613"/>
                <a:gd name="connsiteX29" fmla="*/ 800583 w 1095375"/>
                <a:gd name="connsiteY29" fmla="*/ 983655 h 1090613"/>
                <a:gd name="connsiteX30" fmla="*/ 816527 w 1095375"/>
                <a:gd name="connsiteY30" fmla="*/ 981737 h 1090613"/>
                <a:gd name="connsiteX31" fmla="*/ 279089 w 1095375"/>
                <a:gd name="connsiteY31" fmla="*/ 981737 h 1090613"/>
                <a:gd name="connsiteX32" fmla="*/ 294791 w 1095375"/>
                <a:gd name="connsiteY32" fmla="*/ 983655 h 1090613"/>
                <a:gd name="connsiteX33" fmla="*/ 300589 w 1095375"/>
                <a:gd name="connsiteY33" fmla="*/ 1010510 h 1090613"/>
                <a:gd name="connsiteX34" fmla="*/ 273532 w 1095375"/>
                <a:gd name="connsiteY34" fmla="*/ 1018183 h 1090613"/>
                <a:gd name="connsiteX35" fmla="*/ 267735 w 1095375"/>
                <a:gd name="connsiteY35" fmla="*/ 991328 h 1090613"/>
                <a:gd name="connsiteX36" fmla="*/ 279089 w 1095375"/>
                <a:gd name="connsiteY36" fmla="*/ 981737 h 1090613"/>
                <a:gd name="connsiteX37" fmla="*/ 889345 w 1095375"/>
                <a:gd name="connsiteY37" fmla="*/ 927687 h 1090613"/>
                <a:gd name="connsiteX38" fmla="*/ 903839 w 1095375"/>
                <a:gd name="connsiteY38" fmla="*/ 935176 h 1090613"/>
                <a:gd name="connsiteX39" fmla="*/ 899974 w 1095375"/>
                <a:gd name="connsiteY39" fmla="*/ 962233 h 1090613"/>
                <a:gd name="connsiteX40" fmla="*/ 872918 w 1095375"/>
                <a:gd name="connsiteY40" fmla="*/ 960300 h 1090613"/>
                <a:gd name="connsiteX41" fmla="*/ 874850 w 1095375"/>
                <a:gd name="connsiteY41" fmla="*/ 933243 h 1090613"/>
                <a:gd name="connsiteX42" fmla="*/ 889345 w 1095375"/>
                <a:gd name="connsiteY42" fmla="*/ 927687 h 1090613"/>
                <a:gd name="connsiteX43" fmla="*/ 206271 w 1095375"/>
                <a:gd name="connsiteY43" fmla="*/ 927687 h 1090613"/>
                <a:gd name="connsiteX44" fmla="*/ 220524 w 1095375"/>
                <a:gd name="connsiteY44" fmla="*/ 933243 h 1090613"/>
                <a:gd name="connsiteX45" fmla="*/ 222456 w 1095375"/>
                <a:gd name="connsiteY45" fmla="*/ 960300 h 1090613"/>
                <a:gd name="connsiteX46" fmla="*/ 195400 w 1095375"/>
                <a:gd name="connsiteY46" fmla="*/ 962233 h 1090613"/>
                <a:gd name="connsiteX47" fmla="*/ 193467 w 1095375"/>
                <a:gd name="connsiteY47" fmla="*/ 935176 h 1090613"/>
                <a:gd name="connsiteX48" fmla="*/ 206271 w 1095375"/>
                <a:gd name="connsiteY48" fmla="*/ 927687 h 1090613"/>
                <a:gd name="connsiteX49" fmla="*/ 950568 w 1095375"/>
                <a:gd name="connsiteY49" fmla="*/ 863324 h 1090613"/>
                <a:gd name="connsiteX50" fmla="*/ 965062 w 1095375"/>
                <a:gd name="connsiteY50" fmla="*/ 868155 h 1090613"/>
                <a:gd name="connsiteX51" fmla="*/ 966995 w 1095375"/>
                <a:gd name="connsiteY51" fmla="*/ 895212 h 1090613"/>
                <a:gd name="connsiteX52" fmla="*/ 939938 w 1095375"/>
                <a:gd name="connsiteY52" fmla="*/ 899077 h 1090613"/>
                <a:gd name="connsiteX53" fmla="*/ 936073 w 1095375"/>
                <a:gd name="connsiteY53" fmla="*/ 870088 h 1090613"/>
                <a:gd name="connsiteX54" fmla="*/ 950568 w 1095375"/>
                <a:gd name="connsiteY54" fmla="*/ 863324 h 1090613"/>
                <a:gd name="connsiteX55" fmla="*/ 145532 w 1095375"/>
                <a:gd name="connsiteY55" fmla="*/ 863324 h 1090613"/>
                <a:gd name="connsiteX56" fmla="*/ 159302 w 1095375"/>
                <a:gd name="connsiteY56" fmla="*/ 870088 h 1090613"/>
                <a:gd name="connsiteX57" fmla="*/ 157369 w 1095375"/>
                <a:gd name="connsiteY57" fmla="*/ 899077 h 1090613"/>
                <a:gd name="connsiteX58" fmla="*/ 128380 w 1095375"/>
                <a:gd name="connsiteY58" fmla="*/ 895212 h 1090613"/>
                <a:gd name="connsiteX59" fmla="*/ 130313 w 1095375"/>
                <a:gd name="connsiteY59" fmla="*/ 868155 h 1090613"/>
                <a:gd name="connsiteX60" fmla="*/ 145532 w 1095375"/>
                <a:gd name="connsiteY60" fmla="*/ 863324 h 1090613"/>
                <a:gd name="connsiteX61" fmla="*/ 999814 w 1095375"/>
                <a:gd name="connsiteY61" fmla="*/ 788194 h 1090613"/>
                <a:gd name="connsiteX62" fmla="*/ 1015517 w 1095375"/>
                <a:gd name="connsiteY62" fmla="*/ 790178 h 1090613"/>
                <a:gd name="connsiteX63" fmla="*/ 1023247 w 1095375"/>
                <a:gd name="connsiteY63" fmla="*/ 817959 h 1090613"/>
                <a:gd name="connsiteX64" fmla="*/ 994258 w 1095375"/>
                <a:gd name="connsiteY64" fmla="*/ 825897 h 1090613"/>
                <a:gd name="connsiteX65" fmla="*/ 988460 w 1095375"/>
                <a:gd name="connsiteY65" fmla="*/ 798116 h 1090613"/>
                <a:gd name="connsiteX66" fmla="*/ 999814 w 1095375"/>
                <a:gd name="connsiteY66" fmla="*/ 788194 h 1090613"/>
                <a:gd name="connsiteX67" fmla="*/ 95801 w 1095375"/>
                <a:gd name="connsiteY67" fmla="*/ 788194 h 1090613"/>
                <a:gd name="connsiteX68" fmla="*/ 108847 w 1095375"/>
                <a:gd name="connsiteY68" fmla="*/ 798116 h 1090613"/>
                <a:gd name="connsiteX69" fmla="*/ 101116 w 1095375"/>
                <a:gd name="connsiteY69" fmla="*/ 825897 h 1090613"/>
                <a:gd name="connsiteX70" fmla="*/ 74060 w 1095375"/>
                <a:gd name="connsiteY70" fmla="*/ 817959 h 1090613"/>
                <a:gd name="connsiteX71" fmla="*/ 79857 w 1095375"/>
                <a:gd name="connsiteY71" fmla="*/ 790178 h 1090613"/>
                <a:gd name="connsiteX72" fmla="*/ 95801 w 1095375"/>
                <a:gd name="connsiteY72" fmla="*/ 788194 h 1090613"/>
                <a:gd name="connsiteX73" fmla="*/ 1049751 w 1095375"/>
                <a:gd name="connsiteY73" fmla="*/ 705540 h 1090613"/>
                <a:gd name="connsiteX74" fmla="*/ 1061347 w 1095375"/>
                <a:gd name="connsiteY74" fmla="*/ 730664 h 1090613"/>
                <a:gd name="connsiteX75" fmla="*/ 1036223 w 1095375"/>
                <a:gd name="connsiteY75" fmla="*/ 742260 h 1090613"/>
                <a:gd name="connsiteX76" fmla="*/ 1024627 w 1095375"/>
                <a:gd name="connsiteY76" fmla="*/ 717136 h 1090613"/>
                <a:gd name="connsiteX77" fmla="*/ 1049751 w 1095375"/>
                <a:gd name="connsiteY77" fmla="*/ 705540 h 1090613"/>
                <a:gd name="connsiteX78" fmla="*/ 45623 w 1095375"/>
                <a:gd name="connsiteY78" fmla="*/ 705540 h 1090613"/>
                <a:gd name="connsiteX79" fmla="*/ 70747 w 1095375"/>
                <a:gd name="connsiteY79" fmla="*/ 717136 h 1090613"/>
                <a:gd name="connsiteX80" fmla="*/ 59151 w 1095375"/>
                <a:gd name="connsiteY80" fmla="*/ 742260 h 1090613"/>
                <a:gd name="connsiteX81" fmla="*/ 34027 w 1095375"/>
                <a:gd name="connsiteY81" fmla="*/ 730664 h 1090613"/>
                <a:gd name="connsiteX82" fmla="*/ 45623 w 1095375"/>
                <a:gd name="connsiteY82" fmla="*/ 705540 h 1090613"/>
                <a:gd name="connsiteX83" fmla="*/ 1071490 w 1095375"/>
                <a:gd name="connsiteY83" fmla="*/ 617898 h 1090613"/>
                <a:gd name="connsiteX84" fmla="*/ 1087077 w 1095375"/>
                <a:gd name="connsiteY84" fmla="*/ 641278 h 1090613"/>
                <a:gd name="connsiteX85" fmla="*/ 1063697 w 1095375"/>
                <a:gd name="connsiteY85" fmla="*/ 656865 h 1090613"/>
                <a:gd name="connsiteX86" fmla="*/ 1048111 w 1095375"/>
                <a:gd name="connsiteY86" fmla="*/ 633485 h 1090613"/>
                <a:gd name="connsiteX87" fmla="*/ 1071490 w 1095375"/>
                <a:gd name="connsiteY87" fmla="*/ 617898 h 1090613"/>
                <a:gd name="connsiteX88" fmla="*/ 23885 w 1095375"/>
                <a:gd name="connsiteY88" fmla="*/ 617898 h 1090613"/>
                <a:gd name="connsiteX89" fmla="*/ 47264 w 1095375"/>
                <a:gd name="connsiteY89" fmla="*/ 633485 h 1090613"/>
                <a:gd name="connsiteX90" fmla="*/ 31678 w 1095375"/>
                <a:gd name="connsiteY90" fmla="*/ 656865 h 1090613"/>
                <a:gd name="connsiteX91" fmla="*/ 8298 w 1095375"/>
                <a:gd name="connsiteY91" fmla="*/ 641278 h 1090613"/>
                <a:gd name="connsiteX92" fmla="*/ 23885 w 1095375"/>
                <a:gd name="connsiteY92" fmla="*/ 617898 h 1090613"/>
                <a:gd name="connsiteX93" fmla="*/ 1075531 w 1095375"/>
                <a:gd name="connsiteY93" fmla="*/ 525463 h 1090613"/>
                <a:gd name="connsiteX94" fmla="*/ 1095375 w 1095375"/>
                <a:gd name="connsiteY94" fmla="*/ 545307 h 1090613"/>
                <a:gd name="connsiteX95" fmla="*/ 1075531 w 1095375"/>
                <a:gd name="connsiteY95" fmla="*/ 565151 h 1090613"/>
                <a:gd name="connsiteX96" fmla="*/ 1055687 w 1095375"/>
                <a:gd name="connsiteY96" fmla="*/ 545307 h 1090613"/>
                <a:gd name="connsiteX97" fmla="*/ 1075531 w 1095375"/>
                <a:gd name="connsiteY97" fmla="*/ 525463 h 1090613"/>
                <a:gd name="connsiteX98" fmla="*/ 19844 w 1095375"/>
                <a:gd name="connsiteY98" fmla="*/ 525463 h 1090613"/>
                <a:gd name="connsiteX99" fmla="*/ 39688 w 1095375"/>
                <a:gd name="connsiteY99" fmla="*/ 545307 h 1090613"/>
                <a:gd name="connsiteX100" fmla="*/ 19844 w 1095375"/>
                <a:gd name="connsiteY100" fmla="*/ 565151 h 1090613"/>
                <a:gd name="connsiteX101" fmla="*/ 0 w 1095375"/>
                <a:gd name="connsiteY101" fmla="*/ 545307 h 1090613"/>
                <a:gd name="connsiteX102" fmla="*/ 19844 w 1095375"/>
                <a:gd name="connsiteY102" fmla="*/ 525463 h 1090613"/>
                <a:gd name="connsiteX103" fmla="*/ 1063697 w 1095375"/>
                <a:gd name="connsiteY103" fmla="*/ 435264 h 1090613"/>
                <a:gd name="connsiteX104" fmla="*/ 1087077 w 1095375"/>
                <a:gd name="connsiteY104" fmla="*/ 450273 h 1090613"/>
                <a:gd name="connsiteX105" fmla="*/ 1071490 w 1095375"/>
                <a:gd name="connsiteY105" fmla="*/ 472787 h 1090613"/>
                <a:gd name="connsiteX106" fmla="*/ 1048111 w 1095375"/>
                <a:gd name="connsiteY106" fmla="*/ 457778 h 1090613"/>
                <a:gd name="connsiteX107" fmla="*/ 1063697 w 1095375"/>
                <a:gd name="connsiteY107" fmla="*/ 435264 h 1090613"/>
                <a:gd name="connsiteX108" fmla="*/ 31678 w 1095375"/>
                <a:gd name="connsiteY108" fmla="*/ 435264 h 1090613"/>
                <a:gd name="connsiteX109" fmla="*/ 47264 w 1095375"/>
                <a:gd name="connsiteY109" fmla="*/ 457778 h 1090613"/>
                <a:gd name="connsiteX110" fmla="*/ 23885 w 1095375"/>
                <a:gd name="connsiteY110" fmla="*/ 472787 h 1090613"/>
                <a:gd name="connsiteX111" fmla="*/ 8298 w 1095375"/>
                <a:gd name="connsiteY111" fmla="*/ 450273 h 1090613"/>
                <a:gd name="connsiteX112" fmla="*/ 31678 w 1095375"/>
                <a:gd name="connsiteY112" fmla="*/ 435264 h 1090613"/>
                <a:gd name="connsiteX113" fmla="*/ 1036223 w 1095375"/>
                <a:gd name="connsiteY113" fmla="*/ 346737 h 1090613"/>
                <a:gd name="connsiteX114" fmla="*/ 1061347 w 1095375"/>
                <a:gd name="connsiteY114" fmla="*/ 358246 h 1090613"/>
                <a:gd name="connsiteX115" fmla="*/ 1049751 w 1095375"/>
                <a:gd name="connsiteY115" fmla="*/ 385102 h 1090613"/>
                <a:gd name="connsiteX116" fmla="*/ 1024627 w 1095375"/>
                <a:gd name="connsiteY116" fmla="*/ 371674 h 1090613"/>
                <a:gd name="connsiteX117" fmla="*/ 1036223 w 1095375"/>
                <a:gd name="connsiteY117" fmla="*/ 346737 h 1090613"/>
                <a:gd name="connsiteX118" fmla="*/ 59151 w 1095375"/>
                <a:gd name="connsiteY118" fmla="*/ 346737 h 1090613"/>
                <a:gd name="connsiteX119" fmla="*/ 70747 w 1095375"/>
                <a:gd name="connsiteY119" fmla="*/ 371674 h 1090613"/>
                <a:gd name="connsiteX120" fmla="*/ 45623 w 1095375"/>
                <a:gd name="connsiteY120" fmla="*/ 385102 h 1090613"/>
                <a:gd name="connsiteX121" fmla="*/ 34027 w 1095375"/>
                <a:gd name="connsiteY121" fmla="*/ 358246 h 1090613"/>
                <a:gd name="connsiteX122" fmla="*/ 59151 w 1095375"/>
                <a:gd name="connsiteY122" fmla="*/ 346737 h 1090613"/>
                <a:gd name="connsiteX123" fmla="*/ 1010202 w 1095375"/>
                <a:gd name="connsiteY123" fmla="*/ 264187 h 1090613"/>
                <a:gd name="connsiteX124" fmla="*/ 1023247 w 1095375"/>
                <a:gd name="connsiteY124" fmla="*/ 273778 h 1090613"/>
                <a:gd name="connsiteX125" fmla="*/ 1015517 w 1095375"/>
                <a:gd name="connsiteY125" fmla="*/ 300633 h 1090613"/>
                <a:gd name="connsiteX126" fmla="*/ 988460 w 1095375"/>
                <a:gd name="connsiteY126" fmla="*/ 292960 h 1090613"/>
                <a:gd name="connsiteX127" fmla="*/ 994258 w 1095375"/>
                <a:gd name="connsiteY127" fmla="*/ 266105 h 1090613"/>
                <a:gd name="connsiteX128" fmla="*/ 1010202 w 1095375"/>
                <a:gd name="connsiteY128" fmla="*/ 264187 h 1090613"/>
                <a:gd name="connsiteX129" fmla="*/ 85414 w 1095375"/>
                <a:gd name="connsiteY129" fmla="*/ 264187 h 1090613"/>
                <a:gd name="connsiteX130" fmla="*/ 101116 w 1095375"/>
                <a:gd name="connsiteY130" fmla="*/ 266105 h 1090613"/>
                <a:gd name="connsiteX131" fmla="*/ 108847 w 1095375"/>
                <a:gd name="connsiteY131" fmla="*/ 292960 h 1090613"/>
                <a:gd name="connsiteX132" fmla="*/ 79857 w 1095375"/>
                <a:gd name="connsiteY132" fmla="*/ 300633 h 1090613"/>
                <a:gd name="connsiteX133" fmla="*/ 74060 w 1095375"/>
                <a:gd name="connsiteY133" fmla="*/ 273778 h 1090613"/>
                <a:gd name="connsiteX134" fmla="*/ 85414 w 1095375"/>
                <a:gd name="connsiteY134" fmla="*/ 264187 h 1090613"/>
                <a:gd name="connsiteX135" fmla="*/ 954191 w 1095375"/>
                <a:gd name="connsiteY135" fmla="*/ 187049 h 1090613"/>
                <a:gd name="connsiteX136" fmla="*/ 966995 w 1095375"/>
                <a:gd name="connsiteY136" fmla="*/ 193813 h 1090613"/>
                <a:gd name="connsiteX137" fmla="*/ 965062 w 1095375"/>
                <a:gd name="connsiteY137" fmla="*/ 222802 h 1090613"/>
                <a:gd name="connsiteX138" fmla="*/ 936073 w 1095375"/>
                <a:gd name="connsiteY138" fmla="*/ 218937 h 1090613"/>
                <a:gd name="connsiteX139" fmla="*/ 939938 w 1095375"/>
                <a:gd name="connsiteY139" fmla="*/ 191880 h 1090613"/>
                <a:gd name="connsiteX140" fmla="*/ 954191 w 1095375"/>
                <a:gd name="connsiteY140" fmla="*/ 187049 h 1090613"/>
                <a:gd name="connsiteX141" fmla="*/ 142150 w 1095375"/>
                <a:gd name="connsiteY141" fmla="*/ 187049 h 1090613"/>
                <a:gd name="connsiteX142" fmla="*/ 157369 w 1095375"/>
                <a:gd name="connsiteY142" fmla="*/ 191880 h 1090613"/>
                <a:gd name="connsiteX143" fmla="*/ 159302 w 1095375"/>
                <a:gd name="connsiteY143" fmla="*/ 218937 h 1090613"/>
                <a:gd name="connsiteX144" fmla="*/ 130313 w 1095375"/>
                <a:gd name="connsiteY144" fmla="*/ 222802 h 1090613"/>
                <a:gd name="connsiteX145" fmla="*/ 128380 w 1095375"/>
                <a:gd name="connsiteY145" fmla="*/ 193813 h 1090613"/>
                <a:gd name="connsiteX146" fmla="*/ 142150 w 1095375"/>
                <a:gd name="connsiteY146" fmla="*/ 187049 h 1090613"/>
                <a:gd name="connsiteX147" fmla="*/ 885721 w 1095375"/>
                <a:gd name="connsiteY147" fmla="*/ 122341 h 1090613"/>
                <a:gd name="connsiteX148" fmla="*/ 899974 w 1095375"/>
                <a:gd name="connsiteY148" fmla="*/ 126448 h 1090613"/>
                <a:gd name="connsiteX149" fmla="*/ 903839 w 1095375"/>
                <a:gd name="connsiteY149" fmla="*/ 155437 h 1090613"/>
                <a:gd name="connsiteX150" fmla="*/ 874850 w 1095375"/>
                <a:gd name="connsiteY150" fmla="*/ 157370 h 1090613"/>
                <a:gd name="connsiteX151" fmla="*/ 872918 w 1095375"/>
                <a:gd name="connsiteY151" fmla="*/ 128380 h 1090613"/>
                <a:gd name="connsiteX152" fmla="*/ 885721 w 1095375"/>
                <a:gd name="connsiteY152" fmla="*/ 122341 h 1090613"/>
                <a:gd name="connsiteX153" fmla="*/ 209653 w 1095375"/>
                <a:gd name="connsiteY153" fmla="*/ 122341 h 1090613"/>
                <a:gd name="connsiteX154" fmla="*/ 222456 w 1095375"/>
                <a:gd name="connsiteY154" fmla="*/ 128380 h 1090613"/>
                <a:gd name="connsiteX155" fmla="*/ 220524 w 1095375"/>
                <a:gd name="connsiteY155" fmla="*/ 157370 h 1090613"/>
                <a:gd name="connsiteX156" fmla="*/ 193467 w 1095375"/>
                <a:gd name="connsiteY156" fmla="*/ 155437 h 1090613"/>
                <a:gd name="connsiteX157" fmla="*/ 195400 w 1095375"/>
                <a:gd name="connsiteY157" fmla="*/ 126448 h 1090613"/>
                <a:gd name="connsiteX158" fmla="*/ 209653 w 1095375"/>
                <a:gd name="connsiteY158" fmla="*/ 122341 h 1090613"/>
                <a:gd name="connsiteX159" fmla="*/ 806139 w 1095375"/>
                <a:gd name="connsiteY159" fmla="*/ 72100 h 1090613"/>
                <a:gd name="connsiteX160" fmla="*/ 821842 w 1095375"/>
                <a:gd name="connsiteY160" fmla="*/ 74018 h 1090613"/>
                <a:gd name="connsiteX161" fmla="*/ 829572 w 1095375"/>
                <a:gd name="connsiteY161" fmla="*/ 100873 h 1090613"/>
                <a:gd name="connsiteX162" fmla="*/ 800583 w 1095375"/>
                <a:gd name="connsiteY162" fmla="*/ 108546 h 1090613"/>
                <a:gd name="connsiteX163" fmla="*/ 794785 w 1095375"/>
                <a:gd name="connsiteY163" fmla="*/ 81691 h 1090613"/>
                <a:gd name="connsiteX164" fmla="*/ 806139 w 1095375"/>
                <a:gd name="connsiteY164" fmla="*/ 72100 h 1090613"/>
                <a:gd name="connsiteX165" fmla="*/ 289235 w 1095375"/>
                <a:gd name="connsiteY165" fmla="*/ 72100 h 1090613"/>
                <a:gd name="connsiteX166" fmla="*/ 300589 w 1095375"/>
                <a:gd name="connsiteY166" fmla="*/ 81691 h 1090613"/>
                <a:gd name="connsiteX167" fmla="*/ 294791 w 1095375"/>
                <a:gd name="connsiteY167" fmla="*/ 108546 h 1090613"/>
                <a:gd name="connsiteX168" fmla="*/ 267735 w 1095375"/>
                <a:gd name="connsiteY168" fmla="*/ 100873 h 1090613"/>
                <a:gd name="connsiteX169" fmla="*/ 273532 w 1095375"/>
                <a:gd name="connsiteY169" fmla="*/ 74018 h 1090613"/>
                <a:gd name="connsiteX170" fmla="*/ 289235 w 1095375"/>
                <a:gd name="connsiteY170" fmla="*/ 72100 h 1090613"/>
                <a:gd name="connsiteX171" fmla="*/ 735426 w 1095375"/>
                <a:gd name="connsiteY171" fmla="*/ 32440 h 1090613"/>
                <a:gd name="connsiteX172" fmla="*/ 747022 w 1095375"/>
                <a:gd name="connsiteY172" fmla="*/ 57564 h 1090613"/>
                <a:gd name="connsiteX173" fmla="*/ 721898 w 1095375"/>
                <a:gd name="connsiteY173" fmla="*/ 69160 h 1090613"/>
                <a:gd name="connsiteX174" fmla="*/ 710302 w 1095375"/>
                <a:gd name="connsiteY174" fmla="*/ 44036 h 1090613"/>
                <a:gd name="connsiteX175" fmla="*/ 735426 w 1095375"/>
                <a:gd name="connsiteY175" fmla="*/ 32440 h 1090613"/>
                <a:gd name="connsiteX176" fmla="*/ 359948 w 1095375"/>
                <a:gd name="connsiteY176" fmla="*/ 32440 h 1090613"/>
                <a:gd name="connsiteX177" fmla="*/ 385072 w 1095375"/>
                <a:gd name="connsiteY177" fmla="*/ 44036 h 1090613"/>
                <a:gd name="connsiteX178" fmla="*/ 373476 w 1095375"/>
                <a:gd name="connsiteY178" fmla="*/ 69160 h 1090613"/>
                <a:gd name="connsiteX179" fmla="*/ 348352 w 1095375"/>
                <a:gd name="connsiteY179" fmla="*/ 57564 h 1090613"/>
                <a:gd name="connsiteX180" fmla="*/ 359948 w 1095375"/>
                <a:gd name="connsiteY180" fmla="*/ 32440 h 1090613"/>
                <a:gd name="connsiteX181" fmla="*/ 642661 w 1095375"/>
                <a:gd name="connsiteY181" fmla="*/ 8283 h 1090613"/>
                <a:gd name="connsiteX182" fmla="*/ 660055 w 1095375"/>
                <a:gd name="connsiteY182" fmla="*/ 31474 h 1090613"/>
                <a:gd name="connsiteX183" fmla="*/ 636863 w 1095375"/>
                <a:gd name="connsiteY183" fmla="*/ 48867 h 1090613"/>
                <a:gd name="connsiteX184" fmla="*/ 619470 w 1095375"/>
                <a:gd name="connsiteY184" fmla="*/ 25676 h 1090613"/>
                <a:gd name="connsiteX185" fmla="*/ 642661 w 1095375"/>
                <a:gd name="connsiteY185" fmla="*/ 8283 h 1090613"/>
                <a:gd name="connsiteX186" fmla="*/ 452713 w 1095375"/>
                <a:gd name="connsiteY186" fmla="*/ 8283 h 1090613"/>
                <a:gd name="connsiteX187" fmla="*/ 475904 w 1095375"/>
                <a:gd name="connsiteY187" fmla="*/ 25676 h 1090613"/>
                <a:gd name="connsiteX188" fmla="*/ 458511 w 1095375"/>
                <a:gd name="connsiteY188" fmla="*/ 48867 h 1090613"/>
                <a:gd name="connsiteX189" fmla="*/ 435319 w 1095375"/>
                <a:gd name="connsiteY189" fmla="*/ 31474 h 1090613"/>
                <a:gd name="connsiteX190" fmla="*/ 452713 w 1095375"/>
                <a:gd name="connsiteY190" fmla="*/ 8283 h 1090613"/>
                <a:gd name="connsiteX191" fmla="*/ 547687 w 1095375"/>
                <a:gd name="connsiteY191" fmla="*/ 0 h 1090613"/>
                <a:gd name="connsiteX192" fmla="*/ 566737 w 1095375"/>
                <a:gd name="connsiteY192" fmla="*/ 20638 h 1090613"/>
                <a:gd name="connsiteX193" fmla="*/ 547687 w 1095375"/>
                <a:gd name="connsiteY193" fmla="*/ 41276 h 1090613"/>
                <a:gd name="connsiteX194" fmla="*/ 528637 w 1095375"/>
                <a:gd name="connsiteY194" fmla="*/ 20638 h 1090613"/>
                <a:gd name="connsiteX195" fmla="*/ 547687 w 1095375"/>
                <a:gd name="connsiteY195" fmla="*/ 0 h 109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1095375" h="1090613">
                  <a:moveTo>
                    <a:pt x="547687" y="1050925"/>
                  </a:moveTo>
                  <a:cubicBezTo>
                    <a:pt x="558208" y="1050925"/>
                    <a:pt x="566737" y="1059809"/>
                    <a:pt x="566737" y="1070769"/>
                  </a:cubicBezTo>
                  <a:cubicBezTo>
                    <a:pt x="566737" y="1081729"/>
                    <a:pt x="558208" y="1090613"/>
                    <a:pt x="547687" y="1090613"/>
                  </a:cubicBezTo>
                  <a:cubicBezTo>
                    <a:pt x="537166" y="1090613"/>
                    <a:pt x="528637" y="1081729"/>
                    <a:pt x="528637" y="1070769"/>
                  </a:cubicBezTo>
                  <a:cubicBezTo>
                    <a:pt x="528637" y="1059809"/>
                    <a:pt x="537166" y="1050925"/>
                    <a:pt x="547687" y="1050925"/>
                  </a:cubicBezTo>
                  <a:close/>
                  <a:moveTo>
                    <a:pt x="636863" y="1043276"/>
                  </a:moveTo>
                  <a:cubicBezTo>
                    <a:pt x="646526" y="1041400"/>
                    <a:pt x="658122" y="1048905"/>
                    <a:pt x="660055" y="1058285"/>
                  </a:cubicBezTo>
                  <a:cubicBezTo>
                    <a:pt x="661987" y="1069542"/>
                    <a:pt x="654257" y="1078923"/>
                    <a:pt x="642661" y="1080799"/>
                  </a:cubicBezTo>
                  <a:cubicBezTo>
                    <a:pt x="632998" y="1082675"/>
                    <a:pt x="621402" y="1077047"/>
                    <a:pt x="619470" y="1065790"/>
                  </a:cubicBezTo>
                  <a:cubicBezTo>
                    <a:pt x="617537" y="1054533"/>
                    <a:pt x="625268" y="1045152"/>
                    <a:pt x="636863" y="1043276"/>
                  </a:cubicBezTo>
                  <a:close/>
                  <a:moveTo>
                    <a:pt x="458511" y="1043276"/>
                  </a:moveTo>
                  <a:cubicBezTo>
                    <a:pt x="470106" y="1045152"/>
                    <a:pt x="477837" y="1054533"/>
                    <a:pt x="475904" y="1065790"/>
                  </a:cubicBezTo>
                  <a:cubicBezTo>
                    <a:pt x="473972" y="1077047"/>
                    <a:pt x="462376" y="1082675"/>
                    <a:pt x="452713" y="1080799"/>
                  </a:cubicBezTo>
                  <a:cubicBezTo>
                    <a:pt x="441117" y="1078923"/>
                    <a:pt x="433387" y="1069542"/>
                    <a:pt x="435319" y="1058285"/>
                  </a:cubicBezTo>
                  <a:cubicBezTo>
                    <a:pt x="437252" y="1048905"/>
                    <a:pt x="448848" y="1041400"/>
                    <a:pt x="458511" y="1043276"/>
                  </a:cubicBezTo>
                  <a:close/>
                  <a:moveTo>
                    <a:pt x="721898" y="1019837"/>
                  </a:moveTo>
                  <a:cubicBezTo>
                    <a:pt x="731561" y="1016000"/>
                    <a:pt x="743157" y="1021755"/>
                    <a:pt x="747022" y="1031346"/>
                  </a:cubicBezTo>
                  <a:cubicBezTo>
                    <a:pt x="750887" y="1042856"/>
                    <a:pt x="745089" y="1054365"/>
                    <a:pt x="735426" y="1058202"/>
                  </a:cubicBezTo>
                  <a:cubicBezTo>
                    <a:pt x="725763" y="1062038"/>
                    <a:pt x="714168" y="1056283"/>
                    <a:pt x="710302" y="1044774"/>
                  </a:cubicBezTo>
                  <a:cubicBezTo>
                    <a:pt x="706437" y="1035183"/>
                    <a:pt x="712235" y="1023673"/>
                    <a:pt x="721898" y="1019837"/>
                  </a:cubicBezTo>
                  <a:close/>
                  <a:moveTo>
                    <a:pt x="373476" y="1019837"/>
                  </a:moveTo>
                  <a:cubicBezTo>
                    <a:pt x="385072" y="1023673"/>
                    <a:pt x="388937" y="1035183"/>
                    <a:pt x="385072" y="1044774"/>
                  </a:cubicBezTo>
                  <a:cubicBezTo>
                    <a:pt x="381206" y="1056283"/>
                    <a:pt x="371543" y="1062038"/>
                    <a:pt x="359948" y="1058202"/>
                  </a:cubicBezTo>
                  <a:cubicBezTo>
                    <a:pt x="350285" y="1054365"/>
                    <a:pt x="344487" y="1042856"/>
                    <a:pt x="348352" y="1031346"/>
                  </a:cubicBezTo>
                  <a:cubicBezTo>
                    <a:pt x="352217" y="1021755"/>
                    <a:pt x="363813" y="1016000"/>
                    <a:pt x="373476" y="1019837"/>
                  </a:cubicBezTo>
                  <a:close/>
                  <a:moveTo>
                    <a:pt x="816527" y="981737"/>
                  </a:moveTo>
                  <a:cubicBezTo>
                    <a:pt x="821842" y="983175"/>
                    <a:pt x="826673" y="986532"/>
                    <a:pt x="829572" y="991328"/>
                  </a:cubicBezTo>
                  <a:cubicBezTo>
                    <a:pt x="833437" y="1000919"/>
                    <a:pt x="831505" y="1012429"/>
                    <a:pt x="821842" y="1018183"/>
                  </a:cubicBezTo>
                  <a:cubicBezTo>
                    <a:pt x="812179" y="1023938"/>
                    <a:pt x="798650" y="1020102"/>
                    <a:pt x="794785" y="1010510"/>
                  </a:cubicBezTo>
                  <a:cubicBezTo>
                    <a:pt x="788987" y="1000919"/>
                    <a:pt x="790920" y="989410"/>
                    <a:pt x="800583" y="983655"/>
                  </a:cubicBezTo>
                  <a:cubicBezTo>
                    <a:pt x="805414" y="980777"/>
                    <a:pt x="811212" y="980298"/>
                    <a:pt x="816527" y="981737"/>
                  </a:cubicBezTo>
                  <a:close/>
                  <a:moveTo>
                    <a:pt x="279089" y="981737"/>
                  </a:moveTo>
                  <a:cubicBezTo>
                    <a:pt x="284162" y="980298"/>
                    <a:pt x="289960" y="980777"/>
                    <a:pt x="294791" y="983655"/>
                  </a:cubicBezTo>
                  <a:cubicBezTo>
                    <a:pt x="304454" y="989410"/>
                    <a:pt x="306387" y="1000919"/>
                    <a:pt x="300589" y="1010510"/>
                  </a:cubicBezTo>
                  <a:cubicBezTo>
                    <a:pt x="296724" y="1020102"/>
                    <a:pt x="283195" y="1023938"/>
                    <a:pt x="273532" y="1018183"/>
                  </a:cubicBezTo>
                  <a:cubicBezTo>
                    <a:pt x="263869" y="1012429"/>
                    <a:pt x="261937" y="1000919"/>
                    <a:pt x="267735" y="991328"/>
                  </a:cubicBezTo>
                  <a:cubicBezTo>
                    <a:pt x="269667" y="986532"/>
                    <a:pt x="274016" y="983175"/>
                    <a:pt x="279089" y="981737"/>
                  </a:cubicBezTo>
                  <a:close/>
                  <a:moveTo>
                    <a:pt x="889345" y="927687"/>
                  </a:moveTo>
                  <a:cubicBezTo>
                    <a:pt x="894659" y="927929"/>
                    <a:pt x="899974" y="930345"/>
                    <a:pt x="903839" y="935176"/>
                  </a:cubicBezTo>
                  <a:cubicBezTo>
                    <a:pt x="909637" y="942907"/>
                    <a:pt x="909637" y="956435"/>
                    <a:pt x="899974" y="962233"/>
                  </a:cubicBezTo>
                  <a:cubicBezTo>
                    <a:pt x="892244" y="969963"/>
                    <a:pt x="878716" y="969963"/>
                    <a:pt x="872918" y="960300"/>
                  </a:cubicBezTo>
                  <a:cubicBezTo>
                    <a:pt x="865187" y="952570"/>
                    <a:pt x="867120" y="939041"/>
                    <a:pt x="874850" y="933243"/>
                  </a:cubicBezTo>
                  <a:cubicBezTo>
                    <a:pt x="878715" y="929378"/>
                    <a:pt x="884030" y="927446"/>
                    <a:pt x="889345" y="927687"/>
                  </a:cubicBezTo>
                  <a:close/>
                  <a:moveTo>
                    <a:pt x="206271" y="927687"/>
                  </a:moveTo>
                  <a:cubicBezTo>
                    <a:pt x="211344" y="927446"/>
                    <a:pt x="216659" y="929378"/>
                    <a:pt x="220524" y="933243"/>
                  </a:cubicBezTo>
                  <a:cubicBezTo>
                    <a:pt x="230187" y="939041"/>
                    <a:pt x="230187" y="952570"/>
                    <a:pt x="222456" y="960300"/>
                  </a:cubicBezTo>
                  <a:cubicBezTo>
                    <a:pt x="216658" y="969963"/>
                    <a:pt x="203130" y="969963"/>
                    <a:pt x="195400" y="962233"/>
                  </a:cubicBezTo>
                  <a:cubicBezTo>
                    <a:pt x="187669" y="956435"/>
                    <a:pt x="185737" y="942907"/>
                    <a:pt x="193467" y="935176"/>
                  </a:cubicBezTo>
                  <a:cubicBezTo>
                    <a:pt x="196366" y="930345"/>
                    <a:pt x="201198" y="927929"/>
                    <a:pt x="206271" y="927687"/>
                  </a:cubicBezTo>
                  <a:close/>
                  <a:moveTo>
                    <a:pt x="950568" y="863324"/>
                  </a:moveTo>
                  <a:cubicBezTo>
                    <a:pt x="955882" y="862841"/>
                    <a:pt x="961197" y="864290"/>
                    <a:pt x="965062" y="868155"/>
                  </a:cubicBezTo>
                  <a:cubicBezTo>
                    <a:pt x="972793" y="875886"/>
                    <a:pt x="974725" y="887482"/>
                    <a:pt x="966995" y="895212"/>
                  </a:cubicBezTo>
                  <a:cubicBezTo>
                    <a:pt x="961197" y="904875"/>
                    <a:pt x="947669" y="904875"/>
                    <a:pt x="939938" y="899077"/>
                  </a:cubicBezTo>
                  <a:cubicBezTo>
                    <a:pt x="930275" y="891347"/>
                    <a:pt x="930275" y="879751"/>
                    <a:pt x="936073" y="870088"/>
                  </a:cubicBezTo>
                  <a:cubicBezTo>
                    <a:pt x="939938" y="866223"/>
                    <a:pt x="945253" y="863807"/>
                    <a:pt x="950568" y="863324"/>
                  </a:cubicBezTo>
                  <a:close/>
                  <a:moveTo>
                    <a:pt x="145532" y="863324"/>
                  </a:moveTo>
                  <a:cubicBezTo>
                    <a:pt x="150605" y="863807"/>
                    <a:pt x="155437" y="866223"/>
                    <a:pt x="159302" y="870088"/>
                  </a:cubicBezTo>
                  <a:cubicBezTo>
                    <a:pt x="165100" y="879751"/>
                    <a:pt x="165100" y="891347"/>
                    <a:pt x="157369" y="899077"/>
                  </a:cubicBezTo>
                  <a:cubicBezTo>
                    <a:pt x="147706" y="904875"/>
                    <a:pt x="136111" y="904875"/>
                    <a:pt x="128380" y="895212"/>
                  </a:cubicBezTo>
                  <a:cubicBezTo>
                    <a:pt x="120650" y="887482"/>
                    <a:pt x="122582" y="875886"/>
                    <a:pt x="130313" y="868155"/>
                  </a:cubicBezTo>
                  <a:cubicBezTo>
                    <a:pt x="135144" y="864290"/>
                    <a:pt x="140459" y="862841"/>
                    <a:pt x="145532" y="863324"/>
                  </a:cubicBezTo>
                  <a:close/>
                  <a:moveTo>
                    <a:pt x="999814" y="788194"/>
                  </a:moveTo>
                  <a:cubicBezTo>
                    <a:pt x="1004887" y="786706"/>
                    <a:pt x="1010685" y="787202"/>
                    <a:pt x="1015517" y="790178"/>
                  </a:cubicBezTo>
                  <a:cubicBezTo>
                    <a:pt x="1025180" y="796131"/>
                    <a:pt x="1027112" y="808038"/>
                    <a:pt x="1023247" y="817959"/>
                  </a:cubicBezTo>
                  <a:cubicBezTo>
                    <a:pt x="1017449" y="827881"/>
                    <a:pt x="1003921" y="831850"/>
                    <a:pt x="994258" y="825897"/>
                  </a:cubicBezTo>
                  <a:cubicBezTo>
                    <a:pt x="984595" y="819944"/>
                    <a:pt x="982662" y="808038"/>
                    <a:pt x="988460" y="798116"/>
                  </a:cubicBezTo>
                  <a:cubicBezTo>
                    <a:pt x="990393" y="793155"/>
                    <a:pt x="994741" y="789682"/>
                    <a:pt x="999814" y="788194"/>
                  </a:cubicBezTo>
                  <a:close/>
                  <a:moveTo>
                    <a:pt x="95801" y="788194"/>
                  </a:moveTo>
                  <a:cubicBezTo>
                    <a:pt x="101116" y="789682"/>
                    <a:pt x="105948" y="793155"/>
                    <a:pt x="108847" y="798116"/>
                  </a:cubicBezTo>
                  <a:cubicBezTo>
                    <a:pt x="112712" y="808038"/>
                    <a:pt x="110779" y="819944"/>
                    <a:pt x="101116" y="825897"/>
                  </a:cubicBezTo>
                  <a:cubicBezTo>
                    <a:pt x="91453" y="831850"/>
                    <a:pt x="77925" y="827881"/>
                    <a:pt x="74060" y="817959"/>
                  </a:cubicBezTo>
                  <a:cubicBezTo>
                    <a:pt x="68262" y="808038"/>
                    <a:pt x="70194" y="796131"/>
                    <a:pt x="79857" y="790178"/>
                  </a:cubicBezTo>
                  <a:cubicBezTo>
                    <a:pt x="84689" y="787202"/>
                    <a:pt x="90487" y="786706"/>
                    <a:pt x="95801" y="788194"/>
                  </a:cubicBezTo>
                  <a:close/>
                  <a:moveTo>
                    <a:pt x="1049751" y="705540"/>
                  </a:moveTo>
                  <a:cubicBezTo>
                    <a:pt x="1061347" y="709405"/>
                    <a:pt x="1065212" y="721001"/>
                    <a:pt x="1061347" y="730664"/>
                  </a:cubicBezTo>
                  <a:cubicBezTo>
                    <a:pt x="1057482" y="742260"/>
                    <a:pt x="1047819" y="746125"/>
                    <a:pt x="1036223" y="742260"/>
                  </a:cubicBezTo>
                  <a:cubicBezTo>
                    <a:pt x="1026560" y="738395"/>
                    <a:pt x="1020762" y="728732"/>
                    <a:pt x="1024627" y="717136"/>
                  </a:cubicBezTo>
                  <a:cubicBezTo>
                    <a:pt x="1028493" y="707473"/>
                    <a:pt x="1040088" y="701675"/>
                    <a:pt x="1049751" y="705540"/>
                  </a:cubicBezTo>
                  <a:close/>
                  <a:moveTo>
                    <a:pt x="45623" y="705540"/>
                  </a:moveTo>
                  <a:cubicBezTo>
                    <a:pt x="55286" y="701675"/>
                    <a:pt x="66881" y="707473"/>
                    <a:pt x="70747" y="717136"/>
                  </a:cubicBezTo>
                  <a:cubicBezTo>
                    <a:pt x="74612" y="728732"/>
                    <a:pt x="68814" y="738395"/>
                    <a:pt x="59151" y="742260"/>
                  </a:cubicBezTo>
                  <a:cubicBezTo>
                    <a:pt x="49488" y="746125"/>
                    <a:pt x="37892" y="742260"/>
                    <a:pt x="34027" y="730664"/>
                  </a:cubicBezTo>
                  <a:cubicBezTo>
                    <a:pt x="30162" y="721001"/>
                    <a:pt x="35960" y="709405"/>
                    <a:pt x="45623" y="705540"/>
                  </a:cubicBezTo>
                  <a:close/>
                  <a:moveTo>
                    <a:pt x="1071490" y="617898"/>
                  </a:moveTo>
                  <a:cubicBezTo>
                    <a:pt x="1081232" y="619847"/>
                    <a:pt x="1089025" y="629588"/>
                    <a:pt x="1087077" y="641278"/>
                  </a:cubicBezTo>
                  <a:cubicBezTo>
                    <a:pt x="1085129" y="651020"/>
                    <a:pt x="1075387" y="658813"/>
                    <a:pt x="1063697" y="656865"/>
                  </a:cubicBezTo>
                  <a:cubicBezTo>
                    <a:pt x="1053956" y="654916"/>
                    <a:pt x="1046162" y="645175"/>
                    <a:pt x="1048111" y="633485"/>
                  </a:cubicBezTo>
                  <a:cubicBezTo>
                    <a:pt x="1050059" y="621795"/>
                    <a:pt x="1059800" y="615950"/>
                    <a:pt x="1071490" y="617898"/>
                  </a:cubicBezTo>
                  <a:close/>
                  <a:moveTo>
                    <a:pt x="23885" y="617898"/>
                  </a:moveTo>
                  <a:cubicBezTo>
                    <a:pt x="35575" y="615950"/>
                    <a:pt x="45316" y="621795"/>
                    <a:pt x="47264" y="633485"/>
                  </a:cubicBezTo>
                  <a:cubicBezTo>
                    <a:pt x="49213" y="645175"/>
                    <a:pt x="43368" y="654916"/>
                    <a:pt x="31678" y="656865"/>
                  </a:cubicBezTo>
                  <a:cubicBezTo>
                    <a:pt x="19988" y="658813"/>
                    <a:pt x="10246" y="651020"/>
                    <a:pt x="8298" y="641278"/>
                  </a:cubicBezTo>
                  <a:cubicBezTo>
                    <a:pt x="6350" y="629588"/>
                    <a:pt x="14143" y="619847"/>
                    <a:pt x="23885" y="617898"/>
                  </a:cubicBezTo>
                  <a:close/>
                  <a:moveTo>
                    <a:pt x="1075531" y="525463"/>
                  </a:moveTo>
                  <a:cubicBezTo>
                    <a:pt x="1086491" y="525463"/>
                    <a:pt x="1095375" y="534347"/>
                    <a:pt x="1095375" y="545307"/>
                  </a:cubicBezTo>
                  <a:cubicBezTo>
                    <a:pt x="1095375" y="556267"/>
                    <a:pt x="1086491" y="565151"/>
                    <a:pt x="1075531" y="565151"/>
                  </a:cubicBezTo>
                  <a:cubicBezTo>
                    <a:pt x="1064571" y="565151"/>
                    <a:pt x="1055687" y="556267"/>
                    <a:pt x="1055687" y="545307"/>
                  </a:cubicBezTo>
                  <a:cubicBezTo>
                    <a:pt x="1055687" y="534347"/>
                    <a:pt x="1064571" y="525463"/>
                    <a:pt x="1075531" y="525463"/>
                  </a:cubicBezTo>
                  <a:close/>
                  <a:moveTo>
                    <a:pt x="19844" y="525463"/>
                  </a:moveTo>
                  <a:cubicBezTo>
                    <a:pt x="30804" y="525463"/>
                    <a:pt x="39688" y="534347"/>
                    <a:pt x="39688" y="545307"/>
                  </a:cubicBezTo>
                  <a:cubicBezTo>
                    <a:pt x="39688" y="556267"/>
                    <a:pt x="30804" y="565151"/>
                    <a:pt x="19844" y="565151"/>
                  </a:cubicBezTo>
                  <a:cubicBezTo>
                    <a:pt x="8884" y="565151"/>
                    <a:pt x="0" y="556267"/>
                    <a:pt x="0" y="545307"/>
                  </a:cubicBezTo>
                  <a:cubicBezTo>
                    <a:pt x="0" y="534347"/>
                    <a:pt x="8884" y="525463"/>
                    <a:pt x="19844" y="525463"/>
                  </a:cubicBezTo>
                  <a:close/>
                  <a:moveTo>
                    <a:pt x="1063697" y="435264"/>
                  </a:moveTo>
                  <a:cubicBezTo>
                    <a:pt x="1075387" y="433388"/>
                    <a:pt x="1085129" y="439016"/>
                    <a:pt x="1087077" y="450273"/>
                  </a:cubicBezTo>
                  <a:cubicBezTo>
                    <a:pt x="1089025" y="461530"/>
                    <a:pt x="1081232" y="470911"/>
                    <a:pt x="1071490" y="472787"/>
                  </a:cubicBezTo>
                  <a:cubicBezTo>
                    <a:pt x="1059800" y="474663"/>
                    <a:pt x="1050059" y="467159"/>
                    <a:pt x="1048111" y="457778"/>
                  </a:cubicBezTo>
                  <a:cubicBezTo>
                    <a:pt x="1046162" y="446521"/>
                    <a:pt x="1053956" y="437140"/>
                    <a:pt x="1063697" y="435264"/>
                  </a:cubicBezTo>
                  <a:close/>
                  <a:moveTo>
                    <a:pt x="31678" y="435264"/>
                  </a:moveTo>
                  <a:cubicBezTo>
                    <a:pt x="43368" y="437140"/>
                    <a:pt x="49213" y="446521"/>
                    <a:pt x="47264" y="457778"/>
                  </a:cubicBezTo>
                  <a:cubicBezTo>
                    <a:pt x="45316" y="467159"/>
                    <a:pt x="35575" y="474663"/>
                    <a:pt x="23885" y="472787"/>
                  </a:cubicBezTo>
                  <a:cubicBezTo>
                    <a:pt x="14143" y="470911"/>
                    <a:pt x="6350" y="461530"/>
                    <a:pt x="8298" y="450273"/>
                  </a:cubicBezTo>
                  <a:cubicBezTo>
                    <a:pt x="10246" y="439016"/>
                    <a:pt x="19988" y="433388"/>
                    <a:pt x="31678" y="435264"/>
                  </a:cubicBezTo>
                  <a:close/>
                  <a:moveTo>
                    <a:pt x="1036223" y="346737"/>
                  </a:moveTo>
                  <a:cubicBezTo>
                    <a:pt x="1047819" y="342900"/>
                    <a:pt x="1057482" y="348655"/>
                    <a:pt x="1061347" y="358246"/>
                  </a:cubicBezTo>
                  <a:cubicBezTo>
                    <a:pt x="1065212" y="369756"/>
                    <a:pt x="1061347" y="381265"/>
                    <a:pt x="1049751" y="385102"/>
                  </a:cubicBezTo>
                  <a:cubicBezTo>
                    <a:pt x="1040088" y="388938"/>
                    <a:pt x="1028493" y="383183"/>
                    <a:pt x="1024627" y="371674"/>
                  </a:cubicBezTo>
                  <a:cubicBezTo>
                    <a:pt x="1020762" y="362083"/>
                    <a:pt x="1026560" y="350573"/>
                    <a:pt x="1036223" y="346737"/>
                  </a:cubicBezTo>
                  <a:close/>
                  <a:moveTo>
                    <a:pt x="59151" y="346737"/>
                  </a:moveTo>
                  <a:cubicBezTo>
                    <a:pt x="68814" y="350573"/>
                    <a:pt x="74612" y="362083"/>
                    <a:pt x="70747" y="371674"/>
                  </a:cubicBezTo>
                  <a:cubicBezTo>
                    <a:pt x="66881" y="383183"/>
                    <a:pt x="55286" y="388938"/>
                    <a:pt x="45623" y="385102"/>
                  </a:cubicBezTo>
                  <a:cubicBezTo>
                    <a:pt x="35960" y="381265"/>
                    <a:pt x="30162" y="369756"/>
                    <a:pt x="34027" y="358246"/>
                  </a:cubicBezTo>
                  <a:cubicBezTo>
                    <a:pt x="37892" y="348655"/>
                    <a:pt x="49488" y="342900"/>
                    <a:pt x="59151" y="346737"/>
                  </a:cubicBezTo>
                  <a:close/>
                  <a:moveTo>
                    <a:pt x="1010202" y="264187"/>
                  </a:moveTo>
                  <a:cubicBezTo>
                    <a:pt x="1015517" y="265625"/>
                    <a:pt x="1020348" y="268982"/>
                    <a:pt x="1023247" y="273778"/>
                  </a:cubicBezTo>
                  <a:cubicBezTo>
                    <a:pt x="1027112" y="283369"/>
                    <a:pt x="1025180" y="294879"/>
                    <a:pt x="1015517" y="300633"/>
                  </a:cubicBezTo>
                  <a:cubicBezTo>
                    <a:pt x="1005854" y="306388"/>
                    <a:pt x="992325" y="302552"/>
                    <a:pt x="988460" y="292960"/>
                  </a:cubicBezTo>
                  <a:cubicBezTo>
                    <a:pt x="982662" y="283369"/>
                    <a:pt x="984595" y="271860"/>
                    <a:pt x="994258" y="266105"/>
                  </a:cubicBezTo>
                  <a:cubicBezTo>
                    <a:pt x="999089" y="263227"/>
                    <a:pt x="1004887" y="262748"/>
                    <a:pt x="1010202" y="264187"/>
                  </a:cubicBezTo>
                  <a:close/>
                  <a:moveTo>
                    <a:pt x="85414" y="264187"/>
                  </a:moveTo>
                  <a:cubicBezTo>
                    <a:pt x="90487" y="262748"/>
                    <a:pt x="96285" y="263227"/>
                    <a:pt x="101116" y="266105"/>
                  </a:cubicBezTo>
                  <a:cubicBezTo>
                    <a:pt x="110779" y="271860"/>
                    <a:pt x="112712" y="283369"/>
                    <a:pt x="108847" y="292960"/>
                  </a:cubicBezTo>
                  <a:cubicBezTo>
                    <a:pt x="103049" y="302552"/>
                    <a:pt x="89520" y="306388"/>
                    <a:pt x="79857" y="300633"/>
                  </a:cubicBezTo>
                  <a:cubicBezTo>
                    <a:pt x="70194" y="294879"/>
                    <a:pt x="68262" y="283369"/>
                    <a:pt x="74060" y="273778"/>
                  </a:cubicBezTo>
                  <a:cubicBezTo>
                    <a:pt x="75992" y="268982"/>
                    <a:pt x="80341" y="265625"/>
                    <a:pt x="85414" y="264187"/>
                  </a:cubicBezTo>
                  <a:close/>
                  <a:moveTo>
                    <a:pt x="954191" y="187049"/>
                  </a:moveTo>
                  <a:cubicBezTo>
                    <a:pt x="959264" y="187532"/>
                    <a:pt x="964096" y="189948"/>
                    <a:pt x="966995" y="193813"/>
                  </a:cubicBezTo>
                  <a:cubicBezTo>
                    <a:pt x="974725" y="203476"/>
                    <a:pt x="972793" y="215072"/>
                    <a:pt x="965062" y="222802"/>
                  </a:cubicBezTo>
                  <a:cubicBezTo>
                    <a:pt x="957332" y="228600"/>
                    <a:pt x="943804" y="228600"/>
                    <a:pt x="936073" y="218937"/>
                  </a:cubicBezTo>
                  <a:cubicBezTo>
                    <a:pt x="930275" y="211207"/>
                    <a:pt x="930275" y="199611"/>
                    <a:pt x="939938" y="191880"/>
                  </a:cubicBezTo>
                  <a:cubicBezTo>
                    <a:pt x="943804" y="188015"/>
                    <a:pt x="949118" y="186566"/>
                    <a:pt x="954191" y="187049"/>
                  </a:cubicBezTo>
                  <a:close/>
                  <a:moveTo>
                    <a:pt x="142150" y="187049"/>
                  </a:moveTo>
                  <a:cubicBezTo>
                    <a:pt x="147223" y="186566"/>
                    <a:pt x="152538" y="188015"/>
                    <a:pt x="157369" y="191880"/>
                  </a:cubicBezTo>
                  <a:cubicBezTo>
                    <a:pt x="165100" y="199611"/>
                    <a:pt x="165100" y="211207"/>
                    <a:pt x="159302" y="218937"/>
                  </a:cubicBezTo>
                  <a:cubicBezTo>
                    <a:pt x="151571" y="228600"/>
                    <a:pt x="139976" y="228600"/>
                    <a:pt x="130313" y="222802"/>
                  </a:cubicBezTo>
                  <a:cubicBezTo>
                    <a:pt x="122582" y="215072"/>
                    <a:pt x="120650" y="203476"/>
                    <a:pt x="128380" y="193813"/>
                  </a:cubicBezTo>
                  <a:cubicBezTo>
                    <a:pt x="132246" y="189948"/>
                    <a:pt x="137077" y="187532"/>
                    <a:pt x="142150" y="187049"/>
                  </a:cubicBezTo>
                  <a:close/>
                  <a:moveTo>
                    <a:pt x="885721" y="122341"/>
                  </a:moveTo>
                  <a:cubicBezTo>
                    <a:pt x="890794" y="122100"/>
                    <a:pt x="896109" y="123549"/>
                    <a:pt x="899974" y="126448"/>
                  </a:cubicBezTo>
                  <a:cubicBezTo>
                    <a:pt x="909637" y="134178"/>
                    <a:pt x="909637" y="145774"/>
                    <a:pt x="903839" y="155437"/>
                  </a:cubicBezTo>
                  <a:cubicBezTo>
                    <a:pt x="896109" y="163167"/>
                    <a:pt x="882581" y="165100"/>
                    <a:pt x="874850" y="157370"/>
                  </a:cubicBezTo>
                  <a:cubicBezTo>
                    <a:pt x="867120" y="149639"/>
                    <a:pt x="865187" y="138044"/>
                    <a:pt x="872918" y="128380"/>
                  </a:cubicBezTo>
                  <a:cubicBezTo>
                    <a:pt x="875817" y="124515"/>
                    <a:pt x="880648" y="122583"/>
                    <a:pt x="885721" y="122341"/>
                  </a:cubicBezTo>
                  <a:close/>
                  <a:moveTo>
                    <a:pt x="209653" y="122341"/>
                  </a:moveTo>
                  <a:cubicBezTo>
                    <a:pt x="214726" y="122583"/>
                    <a:pt x="219557" y="124515"/>
                    <a:pt x="222456" y="128380"/>
                  </a:cubicBezTo>
                  <a:cubicBezTo>
                    <a:pt x="230187" y="138044"/>
                    <a:pt x="230187" y="149639"/>
                    <a:pt x="220524" y="157370"/>
                  </a:cubicBezTo>
                  <a:cubicBezTo>
                    <a:pt x="212793" y="165100"/>
                    <a:pt x="199265" y="163167"/>
                    <a:pt x="193467" y="155437"/>
                  </a:cubicBezTo>
                  <a:cubicBezTo>
                    <a:pt x="185737" y="145774"/>
                    <a:pt x="187669" y="134178"/>
                    <a:pt x="195400" y="126448"/>
                  </a:cubicBezTo>
                  <a:cubicBezTo>
                    <a:pt x="199265" y="123549"/>
                    <a:pt x="204580" y="122100"/>
                    <a:pt x="209653" y="122341"/>
                  </a:cubicBezTo>
                  <a:close/>
                  <a:moveTo>
                    <a:pt x="806139" y="72100"/>
                  </a:moveTo>
                  <a:cubicBezTo>
                    <a:pt x="811212" y="70661"/>
                    <a:pt x="817010" y="71140"/>
                    <a:pt x="821842" y="74018"/>
                  </a:cubicBezTo>
                  <a:cubicBezTo>
                    <a:pt x="831505" y="79773"/>
                    <a:pt x="833437" y="91282"/>
                    <a:pt x="829572" y="100873"/>
                  </a:cubicBezTo>
                  <a:cubicBezTo>
                    <a:pt x="823774" y="110465"/>
                    <a:pt x="810246" y="114301"/>
                    <a:pt x="800583" y="108546"/>
                  </a:cubicBezTo>
                  <a:cubicBezTo>
                    <a:pt x="790920" y="102792"/>
                    <a:pt x="788987" y="91282"/>
                    <a:pt x="794785" y="81691"/>
                  </a:cubicBezTo>
                  <a:cubicBezTo>
                    <a:pt x="796718" y="76895"/>
                    <a:pt x="801066" y="73538"/>
                    <a:pt x="806139" y="72100"/>
                  </a:cubicBezTo>
                  <a:close/>
                  <a:moveTo>
                    <a:pt x="289235" y="72100"/>
                  </a:moveTo>
                  <a:cubicBezTo>
                    <a:pt x="294308" y="73538"/>
                    <a:pt x="298656" y="76895"/>
                    <a:pt x="300589" y="81691"/>
                  </a:cubicBezTo>
                  <a:cubicBezTo>
                    <a:pt x="306387" y="91282"/>
                    <a:pt x="304454" y="102792"/>
                    <a:pt x="294791" y="108546"/>
                  </a:cubicBezTo>
                  <a:cubicBezTo>
                    <a:pt x="285128" y="114301"/>
                    <a:pt x="271600" y="110465"/>
                    <a:pt x="267735" y="100873"/>
                  </a:cubicBezTo>
                  <a:cubicBezTo>
                    <a:pt x="261937" y="91282"/>
                    <a:pt x="263869" y="79773"/>
                    <a:pt x="273532" y="74018"/>
                  </a:cubicBezTo>
                  <a:cubicBezTo>
                    <a:pt x="278364" y="71140"/>
                    <a:pt x="284162" y="70661"/>
                    <a:pt x="289235" y="72100"/>
                  </a:cubicBezTo>
                  <a:close/>
                  <a:moveTo>
                    <a:pt x="735426" y="32440"/>
                  </a:moveTo>
                  <a:cubicBezTo>
                    <a:pt x="745089" y="36305"/>
                    <a:pt x="750887" y="47901"/>
                    <a:pt x="747022" y="57564"/>
                  </a:cubicBezTo>
                  <a:cubicBezTo>
                    <a:pt x="743157" y="69160"/>
                    <a:pt x="731561" y="73025"/>
                    <a:pt x="721898" y="69160"/>
                  </a:cubicBezTo>
                  <a:cubicBezTo>
                    <a:pt x="712235" y="65295"/>
                    <a:pt x="706437" y="55632"/>
                    <a:pt x="710302" y="44036"/>
                  </a:cubicBezTo>
                  <a:cubicBezTo>
                    <a:pt x="714168" y="34373"/>
                    <a:pt x="725763" y="28575"/>
                    <a:pt x="735426" y="32440"/>
                  </a:cubicBezTo>
                  <a:close/>
                  <a:moveTo>
                    <a:pt x="359948" y="32440"/>
                  </a:moveTo>
                  <a:cubicBezTo>
                    <a:pt x="371543" y="28575"/>
                    <a:pt x="381206" y="34373"/>
                    <a:pt x="385072" y="44036"/>
                  </a:cubicBezTo>
                  <a:cubicBezTo>
                    <a:pt x="388937" y="55632"/>
                    <a:pt x="385072" y="65295"/>
                    <a:pt x="373476" y="69160"/>
                  </a:cubicBezTo>
                  <a:cubicBezTo>
                    <a:pt x="363813" y="73025"/>
                    <a:pt x="352217" y="69160"/>
                    <a:pt x="348352" y="57564"/>
                  </a:cubicBezTo>
                  <a:cubicBezTo>
                    <a:pt x="344487" y="47901"/>
                    <a:pt x="350285" y="36305"/>
                    <a:pt x="359948" y="32440"/>
                  </a:cubicBezTo>
                  <a:close/>
                  <a:moveTo>
                    <a:pt x="642661" y="8283"/>
                  </a:moveTo>
                  <a:cubicBezTo>
                    <a:pt x="654257" y="10215"/>
                    <a:pt x="661987" y="21811"/>
                    <a:pt x="660055" y="31474"/>
                  </a:cubicBezTo>
                  <a:cubicBezTo>
                    <a:pt x="658122" y="43070"/>
                    <a:pt x="646526" y="50800"/>
                    <a:pt x="636863" y="48867"/>
                  </a:cubicBezTo>
                  <a:cubicBezTo>
                    <a:pt x="625268" y="46935"/>
                    <a:pt x="617537" y="35339"/>
                    <a:pt x="619470" y="25676"/>
                  </a:cubicBezTo>
                  <a:cubicBezTo>
                    <a:pt x="621402" y="14080"/>
                    <a:pt x="632998" y="6350"/>
                    <a:pt x="642661" y="8283"/>
                  </a:cubicBezTo>
                  <a:close/>
                  <a:moveTo>
                    <a:pt x="452713" y="8283"/>
                  </a:moveTo>
                  <a:cubicBezTo>
                    <a:pt x="462376" y="6350"/>
                    <a:pt x="473972" y="14080"/>
                    <a:pt x="475904" y="25676"/>
                  </a:cubicBezTo>
                  <a:cubicBezTo>
                    <a:pt x="477837" y="35339"/>
                    <a:pt x="470106" y="46935"/>
                    <a:pt x="458511" y="48867"/>
                  </a:cubicBezTo>
                  <a:cubicBezTo>
                    <a:pt x="448848" y="50800"/>
                    <a:pt x="437252" y="43070"/>
                    <a:pt x="435319" y="31474"/>
                  </a:cubicBezTo>
                  <a:cubicBezTo>
                    <a:pt x="433387" y="21811"/>
                    <a:pt x="441117" y="10215"/>
                    <a:pt x="452713" y="8283"/>
                  </a:cubicBezTo>
                  <a:close/>
                  <a:moveTo>
                    <a:pt x="547687" y="0"/>
                  </a:moveTo>
                  <a:cubicBezTo>
                    <a:pt x="558208" y="0"/>
                    <a:pt x="566737" y="9240"/>
                    <a:pt x="566737" y="20638"/>
                  </a:cubicBezTo>
                  <a:cubicBezTo>
                    <a:pt x="566737" y="32036"/>
                    <a:pt x="558208" y="41276"/>
                    <a:pt x="547687" y="41276"/>
                  </a:cubicBezTo>
                  <a:cubicBezTo>
                    <a:pt x="537166" y="41276"/>
                    <a:pt x="528637" y="32036"/>
                    <a:pt x="528637" y="20638"/>
                  </a:cubicBezTo>
                  <a:cubicBezTo>
                    <a:pt x="528637" y="9240"/>
                    <a:pt x="537166" y="0"/>
                    <a:pt x="547687" y="0"/>
                  </a:cubicBezTo>
                  <a:close/>
                </a:path>
              </a:pathLst>
            </a:custGeom>
            <a:grpFill/>
            <a:ln>
              <a:solidFill>
                <a:srgbClr val="FFB408"/>
              </a:solidFill>
            </a:ln>
          </p:spPr>
          <p:txBody>
            <a:bodyPr vert="horz" wrap="square" lIns="91440" tIns="45720" rIns="91440" bIns="45720" numCol="1" anchor="ctr" anchorCtr="0" compatLnSpc="1">
              <a:noAutofit/>
            </a:bodyPr>
            <a:lstStyle/>
            <a:p>
              <a:pPr algn="ctr"/>
              <a:endParaRPr lang="zh-CN" altLang="en-US" b="1">
                <a:solidFill>
                  <a:schemeClr val="bg1"/>
                </a:solidFill>
                <a:cs typeface="+mn-ea"/>
                <a:sym typeface="+mn-lt"/>
              </a:endParaRPr>
            </a:p>
          </p:txBody>
        </p:sp>
      </p:grpSp>
      <p:sp>
        <p:nvSpPr>
          <p:cNvPr id="16" name="任意多边形 15"/>
          <p:cNvSpPr>
            <a:spLocks noChangeArrowheads="1"/>
          </p:cNvSpPr>
          <p:nvPr/>
        </p:nvSpPr>
        <p:spPr bwMode="auto">
          <a:xfrm>
            <a:off x="5044312" y="1806679"/>
            <a:ext cx="1034939" cy="34225"/>
          </a:xfrm>
          <a:custGeom>
            <a:avLst/>
            <a:gdLst>
              <a:gd name="connsiteX0" fmla="*/ 763588 w 1200150"/>
              <a:gd name="connsiteY0" fmla="*/ 1 h 39689"/>
              <a:gd name="connsiteX1" fmla="*/ 782638 w 1200150"/>
              <a:gd name="connsiteY1" fmla="*/ 19845 h 39689"/>
              <a:gd name="connsiteX2" fmla="*/ 763588 w 1200150"/>
              <a:gd name="connsiteY2" fmla="*/ 39689 h 39689"/>
              <a:gd name="connsiteX3" fmla="*/ 744538 w 1200150"/>
              <a:gd name="connsiteY3" fmla="*/ 19845 h 39689"/>
              <a:gd name="connsiteX4" fmla="*/ 763588 w 1200150"/>
              <a:gd name="connsiteY4" fmla="*/ 1 h 39689"/>
              <a:gd name="connsiteX5" fmla="*/ 657225 w 1200150"/>
              <a:gd name="connsiteY5" fmla="*/ 1 h 39689"/>
              <a:gd name="connsiteX6" fmla="*/ 676275 w 1200150"/>
              <a:gd name="connsiteY6" fmla="*/ 19845 h 39689"/>
              <a:gd name="connsiteX7" fmla="*/ 657225 w 1200150"/>
              <a:gd name="connsiteY7" fmla="*/ 39689 h 39689"/>
              <a:gd name="connsiteX8" fmla="*/ 638175 w 1200150"/>
              <a:gd name="connsiteY8" fmla="*/ 19845 h 39689"/>
              <a:gd name="connsiteX9" fmla="*/ 657225 w 1200150"/>
              <a:gd name="connsiteY9" fmla="*/ 1 h 39689"/>
              <a:gd name="connsiteX10" fmla="*/ 550863 w 1200150"/>
              <a:gd name="connsiteY10" fmla="*/ 1 h 39689"/>
              <a:gd name="connsiteX11" fmla="*/ 569913 w 1200150"/>
              <a:gd name="connsiteY11" fmla="*/ 19845 h 39689"/>
              <a:gd name="connsiteX12" fmla="*/ 550863 w 1200150"/>
              <a:gd name="connsiteY12" fmla="*/ 39689 h 39689"/>
              <a:gd name="connsiteX13" fmla="*/ 531813 w 1200150"/>
              <a:gd name="connsiteY13" fmla="*/ 19845 h 39689"/>
              <a:gd name="connsiteX14" fmla="*/ 550863 w 1200150"/>
              <a:gd name="connsiteY14" fmla="*/ 1 h 39689"/>
              <a:gd name="connsiteX15" fmla="*/ 444500 w 1200150"/>
              <a:gd name="connsiteY15" fmla="*/ 1 h 39689"/>
              <a:gd name="connsiteX16" fmla="*/ 463550 w 1200150"/>
              <a:gd name="connsiteY16" fmla="*/ 19845 h 39689"/>
              <a:gd name="connsiteX17" fmla="*/ 444500 w 1200150"/>
              <a:gd name="connsiteY17" fmla="*/ 39689 h 39689"/>
              <a:gd name="connsiteX18" fmla="*/ 425450 w 1200150"/>
              <a:gd name="connsiteY18" fmla="*/ 19845 h 39689"/>
              <a:gd name="connsiteX19" fmla="*/ 444500 w 1200150"/>
              <a:gd name="connsiteY19" fmla="*/ 1 h 39689"/>
              <a:gd name="connsiteX20" fmla="*/ 338138 w 1200150"/>
              <a:gd name="connsiteY20" fmla="*/ 1 h 39689"/>
              <a:gd name="connsiteX21" fmla="*/ 357188 w 1200150"/>
              <a:gd name="connsiteY21" fmla="*/ 19845 h 39689"/>
              <a:gd name="connsiteX22" fmla="*/ 338138 w 1200150"/>
              <a:gd name="connsiteY22" fmla="*/ 39689 h 39689"/>
              <a:gd name="connsiteX23" fmla="*/ 319088 w 1200150"/>
              <a:gd name="connsiteY23" fmla="*/ 19845 h 39689"/>
              <a:gd name="connsiteX24" fmla="*/ 338138 w 1200150"/>
              <a:gd name="connsiteY24" fmla="*/ 1 h 39689"/>
              <a:gd name="connsiteX25" fmla="*/ 233363 w 1200150"/>
              <a:gd name="connsiteY25" fmla="*/ 1 h 39689"/>
              <a:gd name="connsiteX26" fmla="*/ 254001 w 1200150"/>
              <a:gd name="connsiteY26" fmla="*/ 19845 h 39689"/>
              <a:gd name="connsiteX27" fmla="*/ 233363 w 1200150"/>
              <a:gd name="connsiteY27" fmla="*/ 39689 h 39689"/>
              <a:gd name="connsiteX28" fmla="*/ 212725 w 1200150"/>
              <a:gd name="connsiteY28" fmla="*/ 19845 h 39689"/>
              <a:gd name="connsiteX29" fmla="*/ 233363 w 1200150"/>
              <a:gd name="connsiteY29" fmla="*/ 1 h 39689"/>
              <a:gd name="connsiteX30" fmla="*/ 127001 w 1200150"/>
              <a:gd name="connsiteY30" fmla="*/ 1 h 39689"/>
              <a:gd name="connsiteX31" fmla="*/ 147639 w 1200150"/>
              <a:gd name="connsiteY31" fmla="*/ 19845 h 39689"/>
              <a:gd name="connsiteX32" fmla="*/ 127001 w 1200150"/>
              <a:gd name="connsiteY32" fmla="*/ 39689 h 39689"/>
              <a:gd name="connsiteX33" fmla="*/ 106363 w 1200150"/>
              <a:gd name="connsiteY33" fmla="*/ 19845 h 39689"/>
              <a:gd name="connsiteX34" fmla="*/ 127001 w 1200150"/>
              <a:gd name="connsiteY34" fmla="*/ 1 h 39689"/>
              <a:gd name="connsiteX35" fmla="*/ 20638 w 1200150"/>
              <a:gd name="connsiteY35" fmla="*/ 1 h 39689"/>
              <a:gd name="connsiteX36" fmla="*/ 41276 w 1200150"/>
              <a:gd name="connsiteY36" fmla="*/ 19845 h 39689"/>
              <a:gd name="connsiteX37" fmla="*/ 20638 w 1200150"/>
              <a:gd name="connsiteY37" fmla="*/ 39689 h 39689"/>
              <a:gd name="connsiteX38" fmla="*/ 0 w 1200150"/>
              <a:gd name="connsiteY38" fmla="*/ 19845 h 39689"/>
              <a:gd name="connsiteX39" fmla="*/ 20638 w 1200150"/>
              <a:gd name="connsiteY39" fmla="*/ 1 h 39689"/>
              <a:gd name="connsiteX40" fmla="*/ 1181100 w 1200150"/>
              <a:gd name="connsiteY40" fmla="*/ 0 h 39689"/>
              <a:gd name="connsiteX41" fmla="*/ 1200150 w 1200150"/>
              <a:gd name="connsiteY41" fmla="*/ 19844 h 39689"/>
              <a:gd name="connsiteX42" fmla="*/ 1181100 w 1200150"/>
              <a:gd name="connsiteY42" fmla="*/ 39688 h 39689"/>
              <a:gd name="connsiteX43" fmla="*/ 1162050 w 1200150"/>
              <a:gd name="connsiteY43" fmla="*/ 19844 h 39689"/>
              <a:gd name="connsiteX44" fmla="*/ 1181100 w 1200150"/>
              <a:gd name="connsiteY44" fmla="*/ 0 h 39689"/>
              <a:gd name="connsiteX45" fmla="*/ 1074737 w 1200150"/>
              <a:gd name="connsiteY45" fmla="*/ 0 h 39689"/>
              <a:gd name="connsiteX46" fmla="*/ 1093787 w 1200150"/>
              <a:gd name="connsiteY46" fmla="*/ 19844 h 39689"/>
              <a:gd name="connsiteX47" fmla="*/ 1074737 w 1200150"/>
              <a:gd name="connsiteY47" fmla="*/ 39688 h 39689"/>
              <a:gd name="connsiteX48" fmla="*/ 1055687 w 1200150"/>
              <a:gd name="connsiteY48" fmla="*/ 19844 h 39689"/>
              <a:gd name="connsiteX49" fmla="*/ 1074737 w 1200150"/>
              <a:gd name="connsiteY49" fmla="*/ 0 h 39689"/>
              <a:gd name="connsiteX50" fmla="*/ 968375 w 1200150"/>
              <a:gd name="connsiteY50" fmla="*/ 0 h 39689"/>
              <a:gd name="connsiteX51" fmla="*/ 987425 w 1200150"/>
              <a:gd name="connsiteY51" fmla="*/ 19844 h 39689"/>
              <a:gd name="connsiteX52" fmla="*/ 968375 w 1200150"/>
              <a:gd name="connsiteY52" fmla="*/ 39688 h 39689"/>
              <a:gd name="connsiteX53" fmla="*/ 949325 w 1200150"/>
              <a:gd name="connsiteY53" fmla="*/ 19844 h 39689"/>
              <a:gd name="connsiteX54" fmla="*/ 968375 w 1200150"/>
              <a:gd name="connsiteY54" fmla="*/ 0 h 39689"/>
              <a:gd name="connsiteX55" fmla="*/ 868363 w 1200150"/>
              <a:gd name="connsiteY55" fmla="*/ 0 h 39689"/>
              <a:gd name="connsiteX56" fmla="*/ 889001 w 1200150"/>
              <a:gd name="connsiteY56" fmla="*/ 19844 h 39689"/>
              <a:gd name="connsiteX57" fmla="*/ 868363 w 1200150"/>
              <a:gd name="connsiteY57" fmla="*/ 39688 h 39689"/>
              <a:gd name="connsiteX58" fmla="*/ 847725 w 1200150"/>
              <a:gd name="connsiteY58" fmla="*/ 19844 h 39689"/>
              <a:gd name="connsiteX59" fmla="*/ 868363 w 1200150"/>
              <a:gd name="connsiteY59" fmla="*/ 0 h 3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00150" h="39689">
                <a:moveTo>
                  <a:pt x="763588" y="1"/>
                </a:moveTo>
                <a:cubicBezTo>
                  <a:pt x="774109" y="1"/>
                  <a:pt x="782638" y="8885"/>
                  <a:pt x="782638" y="19845"/>
                </a:cubicBezTo>
                <a:cubicBezTo>
                  <a:pt x="782638" y="30805"/>
                  <a:pt x="774109" y="39689"/>
                  <a:pt x="763588" y="39689"/>
                </a:cubicBezTo>
                <a:cubicBezTo>
                  <a:pt x="753067" y="39689"/>
                  <a:pt x="744538" y="30805"/>
                  <a:pt x="744538" y="19845"/>
                </a:cubicBezTo>
                <a:cubicBezTo>
                  <a:pt x="744538" y="8885"/>
                  <a:pt x="753067" y="1"/>
                  <a:pt x="763588" y="1"/>
                </a:cubicBezTo>
                <a:close/>
                <a:moveTo>
                  <a:pt x="657225" y="1"/>
                </a:moveTo>
                <a:cubicBezTo>
                  <a:pt x="667746" y="1"/>
                  <a:pt x="676275" y="8885"/>
                  <a:pt x="676275" y="19845"/>
                </a:cubicBezTo>
                <a:cubicBezTo>
                  <a:pt x="676275" y="30805"/>
                  <a:pt x="667746" y="39689"/>
                  <a:pt x="657225" y="39689"/>
                </a:cubicBezTo>
                <a:cubicBezTo>
                  <a:pt x="646704" y="39689"/>
                  <a:pt x="638175" y="30805"/>
                  <a:pt x="638175" y="19845"/>
                </a:cubicBezTo>
                <a:cubicBezTo>
                  <a:pt x="638175" y="8885"/>
                  <a:pt x="646704" y="1"/>
                  <a:pt x="657225" y="1"/>
                </a:cubicBezTo>
                <a:close/>
                <a:moveTo>
                  <a:pt x="550863" y="1"/>
                </a:moveTo>
                <a:cubicBezTo>
                  <a:pt x="561384" y="1"/>
                  <a:pt x="569913" y="8885"/>
                  <a:pt x="569913" y="19845"/>
                </a:cubicBezTo>
                <a:cubicBezTo>
                  <a:pt x="569913" y="30805"/>
                  <a:pt x="561384" y="39689"/>
                  <a:pt x="550863" y="39689"/>
                </a:cubicBezTo>
                <a:cubicBezTo>
                  <a:pt x="540342" y="39689"/>
                  <a:pt x="531813" y="30805"/>
                  <a:pt x="531813" y="19845"/>
                </a:cubicBezTo>
                <a:cubicBezTo>
                  <a:pt x="531813" y="8885"/>
                  <a:pt x="540342" y="1"/>
                  <a:pt x="550863" y="1"/>
                </a:cubicBezTo>
                <a:close/>
                <a:moveTo>
                  <a:pt x="444500" y="1"/>
                </a:moveTo>
                <a:cubicBezTo>
                  <a:pt x="455021" y="1"/>
                  <a:pt x="463550" y="8885"/>
                  <a:pt x="463550" y="19845"/>
                </a:cubicBezTo>
                <a:cubicBezTo>
                  <a:pt x="463550" y="30805"/>
                  <a:pt x="455021" y="39689"/>
                  <a:pt x="444500" y="39689"/>
                </a:cubicBezTo>
                <a:cubicBezTo>
                  <a:pt x="433979" y="39689"/>
                  <a:pt x="425450" y="30805"/>
                  <a:pt x="425450" y="19845"/>
                </a:cubicBezTo>
                <a:cubicBezTo>
                  <a:pt x="425450" y="8885"/>
                  <a:pt x="433979" y="1"/>
                  <a:pt x="444500" y="1"/>
                </a:cubicBezTo>
                <a:close/>
                <a:moveTo>
                  <a:pt x="338138" y="1"/>
                </a:moveTo>
                <a:cubicBezTo>
                  <a:pt x="348659" y="1"/>
                  <a:pt x="357188" y="8885"/>
                  <a:pt x="357188" y="19845"/>
                </a:cubicBezTo>
                <a:cubicBezTo>
                  <a:pt x="357188" y="30805"/>
                  <a:pt x="348659" y="39689"/>
                  <a:pt x="338138" y="39689"/>
                </a:cubicBezTo>
                <a:cubicBezTo>
                  <a:pt x="327617" y="39689"/>
                  <a:pt x="319088" y="30805"/>
                  <a:pt x="319088" y="19845"/>
                </a:cubicBezTo>
                <a:cubicBezTo>
                  <a:pt x="319088" y="8885"/>
                  <a:pt x="327617" y="1"/>
                  <a:pt x="338138" y="1"/>
                </a:cubicBezTo>
                <a:close/>
                <a:moveTo>
                  <a:pt x="233363" y="1"/>
                </a:moveTo>
                <a:cubicBezTo>
                  <a:pt x="244761" y="1"/>
                  <a:pt x="254001" y="8885"/>
                  <a:pt x="254001" y="19845"/>
                </a:cubicBezTo>
                <a:cubicBezTo>
                  <a:pt x="254001" y="30805"/>
                  <a:pt x="244761" y="39689"/>
                  <a:pt x="233363" y="39689"/>
                </a:cubicBezTo>
                <a:cubicBezTo>
                  <a:pt x="221965" y="39689"/>
                  <a:pt x="212725" y="30805"/>
                  <a:pt x="212725" y="19845"/>
                </a:cubicBezTo>
                <a:cubicBezTo>
                  <a:pt x="212725" y="8885"/>
                  <a:pt x="221965" y="1"/>
                  <a:pt x="233363" y="1"/>
                </a:cubicBezTo>
                <a:close/>
                <a:moveTo>
                  <a:pt x="127001" y="1"/>
                </a:moveTo>
                <a:cubicBezTo>
                  <a:pt x="138399" y="1"/>
                  <a:pt x="147639" y="8885"/>
                  <a:pt x="147639" y="19845"/>
                </a:cubicBezTo>
                <a:cubicBezTo>
                  <a:pt x="147639" y="30805"/>
                  <a:pt x="138399" y="39689"/>
                  <a:pt x="127001" y="39689"/>
                </a:cubicBezTo>
                <a:cubicBezTo>
                  <a:pt x="115603" y="39689"/>
                  <a:pt x="106363" y="30805"/>
                  <a:pt x="106363" y="19845"/>
                </a:cubicBezTo>
                <a:cubicBezTo>
                  <a:pt x="106363" y="8885"/>
                  <a:pt x="115603" y="1"/>
                  <a:pt x="127001" y="1"/>
                </a:cubicBezTo>
                <a:close/>
                <a:moveTo>
                  <a:pt x="20638" y="1"/>
                </a:moveTo>
                <a:cubicBezTo>
                  <a:pt x="32036" y="1"/>
                  <a:pt x="41276" y="8885"/>
                  <a:pt x="41276" y="19845"/>
                </a:cubicBezTo>
                <a:cubicBezTo>
                  <a:pt x="41276" y="30805"/>
                  <a:pt x="32036" y="39689"/>
                  <a:pt x="20638" y="39689"/>
                </a:cubicBezTo>
                <a:cubicBezTo>
                  <a:pt x="9240" y="39689"/>
                  <a:pt x="0" y="30805"/>
                  <a:pt x="0" y="19845"/>
                </a:cubicBezTo>
                <a:cubicBezTo>
                  <a:pt x="0" y="8885"/>
                  <a:pt x="9240" y="1"/>
                  <a:pt x="20638" y="1"/>
                </a:cubicBezTo>
                <a:close/>
                <a:moveTo>
                  <a:pt x="1181100" y="0"/>
                </a:moveTo>
                <a:cubicBezTo>
                  <a:pt x="1191621" y="0"/>
                  <a:pt x="1200150" y="8884"/>
                  <a:pt x="1200150" y="19844"/>
                </a:cubicBezTo>
                <a:cubicBezTo>
                  <a:pt x="1200150" y="30804"/>
                  <a:pt x="1191621" y="39688"/>
                  <a:pt x="1181100" y="39688"/>
                </a:cubicBezTo>
                <a:cubicBezTo>
                  <a:pt x="1170579" y="39688"/>
                  <a:pt x="1162050" y="30804"/>
                  <a:pt x="1162050" y="19844"/>
                </a:cubicBezTo>
                <a:cubicBezTo>
                  <a:pt x="1162050" y="8884"/>
                  <a:pt x="1170579" y="0"/>
                  <a:pt x="1181100" y="0"/>
                </a:cubicBezTo>
                <a:close/>
                <a:moveTo>
                  <a:pt x="1074737" y="0"/>
                </a:moveTo>
                <a:cubicBezTo>
                  <a:pt x="1085258" y="0"/>
                  <a:pt x="1093787" y="8884"/>
                  <a:pt x="1093787" y="19844"/>
                </a:cubicBezTo>
                <a:cubicBezTo>
                  <a:pt x="1093787" y="30804"/>
                  <a:pt x="1085258" y="39688"/>
                  <a:pt x="1074737" y="39688"/>
                </a:cubicBezTo>
                <a:cubicBezTo>
                  <a:pt x="1064216" y="39688"/>
                  <a:pt x="1055687" y="30804"/>
                  <a:pt x="1055687" y="19844"/>
                </a:cubicBezTo>
                <a:cubicBezTo>
                  <a:pt x="1055687" y="8884"/>
                  <a:pt x="1064216" y="0"/>
                  <a:pt x="1074737" y="0"/>
                </a:cubicBezTo>
                <a:close/>
                <a:moveTo>
                  <a:pt x="968375" y="0"/>
                </a:moveTo>
                <a:cubicBezTo>
                  <a:pt x="978896" y="0"/>
                  <a:pt x="987425" y="8884"/>
                  <a:pt x="987425" y="19844"/>
                </a:cubicBezTo>
                <a:cubicBezTo>
                  <a:pt x="987425" y="30804"/>
                  <a:pt x="978896" y="39688"/>
                  <a:pt x="968375" y="39688"/>
                </a:cubicBezTo>
                <a:cubicBezTo>
                  <a:pt x="957854" y="39688"/>
                  <a:pt x="949325" y="30804"/>
                  <a:pt x="949325" y="19844"/>
                </a:cubicBezTo>
                <a:cubicBezTo>
                  <a:pt x="949325" y="8884"/>
                  <a:pt x="957854" y="0"/>
                  <a:pt x="968375" y="0"/>
                </a:cubicBezTo>
                <a:close/>
                <a:moveTo>
                  <a:pt x="868363" y="0"/>
                </a:moveTo>
                <a:cubicBezTo>
                  <a:pt x="879761" y="0"/>
                  <a:pt x="889001" y="8884"/>
                  <a:pt x="889001" y="19844"/>
                </a:cubicBezTo>
                <a:cubicBezTo>
                  <a:pt x="889001" y="30804"/>
                  <a:pt x="879761" y="39688"/>
                  <a:pt x="868363" y="39688"/>
                </a:cubicBezTo>
                <a:cubicBezTo>
                  <a:pt x="856965" y="39688"/>
                  <a:pt x="847725" y="30804"/>
                  <a:pt x="847725" y="19844"/>
                </a:cubicBezTo>
                <a:cubicBezTo>
                  <a:pt x="847725" y="8884"/>
                  <a:pt x="856965" y="0"/>
                  <a:pt x="868363" y="0"/>
                </a:cubicBezTo>
                <a:close/>
              </a:path>
            </a:pathLst>
          </a:custGeom>
          <a:solidFill>
            <a:srgbClr val="A5A5A5"/>
          </a:solidFill>
          <a:ln>
            <a:solidFill>
              <a:schemeClr val="accent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7" name="任意多边形 16"/>
          <p:cNvSpPr>
            <a:spLocks noChangeArrowheads="1"/>
          </p:cNvSpPr>
          <p:nvPr/>
        </p:nvSpPr>
        <p:spPr bwMode="auto">
          <a:xfrm>
            <a:off x="5044312" y="5402955"/>
            <a:ext cx="1034939" cy="32855"/>
          </a:xfrm>
          <a:custGeom>
            <a:avLst/>
            <a:gdLst>
              <a:gd name="connsiteX0" fmla="*/ 1181100 w 1200150"/>
              <a:gd name="connsiteY0" fmla="*/ 0 h 38100"/>
              <a:gd name="connsiteX1" fmla="*/ 1200150 w 1200150"/>
              <a:gd name="connsiteY1" fmla="*/ 19050 h 38100"/>
              <a:gd name="connsiteX2" fmla="*/ 1181100 w 1200150"/>
              <a:gd name="connsiteY2" fmla="*/ 38100 h 38100"/>
              <a:gd name="connsiteX3" fmla="*/ 1162050 w 1200150"/>
              <a:gd name="connsiteY3" fmla="*/ 19050 h 38100"/>
              <a:gd name="connsiteX4" fmla="*/ 1181100 w 1200150"/>
              <a:gd name="connsiteY4" fmla="*/ 0 h 38100"/>
              <a:gd name="connsiteX5" fmla="*/ 1074737 w 1200150"/>
              <a:gd name="connsiteY5" fmla="*/ 0 h 38100"/>
              <a:gd name="connsiteX6" fmla="*/ 1093787 w 1200150"/>
              <a:gd name="connsiteY6" fmla="*/ 19050 h 38100"/>
              <a:gd name="connsiteX7" fmla="*/ 1074737 w 1200150"/>
              <a:gd name="connsiteY7" fmla="*/ 38100 h 38100"/>
              <a:gd name="connsiteX8" fmla="*/ 1055687 w 1200150"/>
              <a:gd name="connsiteY8" fmla="*/ 19050 h 38100"/>
              <a:gd name="connsiteX9" fmla="*/ 1074737 w 1200150"/>
              <a:gd name="connsiteY9" fmla="*/ 0 h 38100"/>
              <a:gd name="connsiteX10" fmla="*/ 968375 w 1200150"/>
              <a:gd name="connsiteY10" fmla="*/ 0 h 38100"/>
              <a:gd name="connsiteX11" fmla="*/ 987425 w 1200150"/>
              <a:gd name="connsiteY11" fmla="*/ 19050 h 38100"/>
              <a:gd name="connsiteX12" fmla="*/ 968375 w 1200150"/>
              <a:gd name="connsiteY12" fmla="*/ 38100 h 38100"/>
              <a:gd name="connsiteX13" fmla="*/ 949325 w 1200150"/>
              <a:gd name="connsiteY13" fmla="*/ 19050 h 38100"/>
              <a:gd name="connsiteX14" fmla="*/ 968375 w 1200150"/>
              <a:gd name="connsiteY14" fmla="*/ 0 h 38100"/>
              <a:gd name="connsiteX15" fmla="*/ 868363 w 1200150"/>
              <a:gd name="connsiteY15" fmla="*/ 0 h 38100"/>
              <a:gd name="connsiteX16" fmla="*/ 889001 w 1200150"/>
              <a:gd name="connsiteY16" fmla="*/ 19050 h 38100"/>
              <a:gd name="connsiteX17" fmla="*/ 868363 w 1200150"/>
              <a:gd name="connsiteY17" fmla="*/ 38100 h 38100"/>
              <a:gd name="connsiteX18" fmla="*/ 847725 w 1200150"/>
              <a:gd name="connsiteY18" fmla="*/ 19050 h 38100"/>
              <a:gd name="connsiteX19" fmla="*/ 868363 w 1200150"/>
              <a:gd name="connsiteY19" fmla="*/ 0 h 38100"/>
              <a:gd name="connsiteX20" fmla="*/ 763587 w 1200150"/>
              <a:gd name="connsiteY20" fmla="*/ 0 h 38100"/>
              <a:gd name="connsiteX21" fmla="*/ 782637 w 1200150"/>
              <a:gd name="connsiteY21" fmla="*/ 19050 h 38100"/>
              <a:gd name="connsiteX22" fmla="*/ 763587 w 1200150"/>
              <a:gd name="connsiteY22" fmla="*/ 38100 h 38100"/>
              <a:gd name="connsiteX23" fmla="*/ 744537 w 1200150"/>
              <a:gd name="connsiteY23" fmla="*/ 19050 h 38100"/>
              <a:gd name="connsiteX24" fmla="*/ 763587 w 1200150"/>
              <a:gd name="connsiteY24" fmla="*/ 0 h 38100"/>
              <a:gd name="connsiteX25" fmla="*/ 657225 w 1200150"/>
              <a:gd name="connsiteY25" fmla="*/ 0 h 38100"/>
              <a:gd name="connsiteX26" fmla="*/ 676275 w 1200150"/>
              <a:gd name="connsiteY26" fmla="*/ 19050 h 38100"/>
              <a:gd name="connsiteX27" fmla="*/ 657225 w 1200150"/>
              <a:gd name="connsiteY27" fmla="*/ 38100 h 38100"/>
              <a:gd name="connsiteX28" fmla="*/ 638175 w 1200150"/>
              <a:gd name="connsiteY28" fmla="*/ 19050 h 38100"/>
              <a:gd name="connsiteX29" fmla="*/ 657225 w 1200150"/>
              <a:gd name="connsiteY29" fmla="*/ 0 h 38100"/>
              <a:gd name="connsiteX30" fmla="*/ 550862 w 1200150"/>
              <a:gd name="connsiteY30" fmla="*/ 0 h 38100"/>
              <a:gd name="connsiteX31" fmla="*/ 569912 w 1200150"/>
              <a:gd name="connsiteY31" fmla="*/ 19050 h 38100"/>
              <a:gd name="connsiteX32" fmla="*/ 550862 w 1200150"/>
              <a:gd name="connsiteY32" fmla="*/ 38100 h 38100"/>
              <a:gd name="connsiteX33" fmla="*/ 531812 w 1200150"/>
              <a:gd name="connsiteY33" fmla="*/ 19050 h 38100"/>
              <a:gd name="connsiteX34" fmla="*/ 550862 w 1200150"/>
              <a:gd name="connsiteY34" fmla="*/ 0 h 38100"/>
              <a:gd name="connsiteX35" fmla="*/ 444500 w 1200150"/>
              <a:gd name="connsiteY35" fmla="*/ 0 h 38100"/>
              <a:gd name="connsiteX36" fmla="*/ 463550 w 1200150"/>
              <a:gd name="connsiteY36" fmla="*/ 19050 h 38100"/>
              <a:gd name="connsiteX37" fmla="*/ 444500 w 1200150"/>
              <a:gd name="connsiteY37" fmla="*/ 38100 h 38100"/>
              <a:gd name="connsiteX38" fmla="*/ 425450 w 1200150"/>
              <a:gd name="connsiteY38" fmla="*/ 19050 h 38100"/>
              <a:gd name="connsiteX39" fmla="*/ 444500 w 1200150"/>
              <a:gd name="connsiteY39" fmla="*/ 0 h 38100"/>
              <a:gd name="connsiteX40" fmla="*/ 338137 w 1200150"/>
              <a:gd name="connsiteY40" fmla="*/ 0 h 38100"/>
              <a:gd name="connsiteX41" fmla="*/ 357187 w 1200150"/>
              <a:gd name="connsiteY41" fmla="*/ 19050 h 38100"/>
              <a:gd name="connsiteX42" fmla="*/ 338137 w 1200150"/>
              <a:gd name="connsiteY42" fmla="*/ 38100 h 38100"/>
              <a:gd name="connsiteX43" fmla="*/ 319087 w 1200150"/>
              <a:gd name="connsiteY43" fmla="*/ 19050 h 38100"/>
              <a:gd name="connsiteX44" fmla="*/ 338137 w 1200150"/>
              <a:gd name="connsiteY44" fmla="*/ 0 h 38100"/>
              <a:gd name="connsiteX45" fmla="*/ 233363 w 1200150"/>
              <a:gd name="connsiteY45" fmla="*/ 0 h 38100"/>
              <a:gd name="connsiteX46" fmla="*/ 254001 w 1200150"/>
              <a:gd name="connsiteY46" fmla="*/ 19050 h 38100"/>
              <a:gd name="connsiteX47" fmla="*/ 233363 w 1200150"/>
              <a:gd name="connsiteY47" fmla="*/ 38100 h 38100"/>
              <a:gd name="connsiteX48" fmla="*/ 212725 w 1200150"/>
              <a:gd name="connsiteY48" fmla="*/ 19050 h 38100"/>
              <a:gd name="connsiteX49" fmla="*/ 233363 w 1200150"/>
              <a:gd name="connsiteY49" fmla="*/ 0 h 38100"/>
              <a:gd name="connsiteX50" fmla="*/ 127000 w 1200150"/>
              <a:gd name="connsiteY50" fmla="*/ 0 h 38100"/>
              <a:gd name="connsiteX51" fmla="*/ 147638 w 1200150"/>
              <a:gd name="connsiteY51" fmla="*/ 19050 h 38100"/>
              <a:gd name="connsiteX52" fmla="*/ 127000 w 1200150"/>
              <a:gd name="connsiteY52" fmla="*/ 38100 h 38100"/>
              <a:gd name="connsiteX53" fmla="*/ 106362 w 1200150"/>
              <a:gd name="connsiteY53" fmla="*/ 19050 h 38100"/>
              <a:gd name="connsiteX54" fmla="*/ 127000 w 1200150"/>
              <a:gd name="connsiteY54" fmla="*/ 0 h 38100"/>
              <a:gd name="connsiteX55" fmla="*/ 20638 w 1200150"/>
              <a:gd name="connsiteY55" fmla="*/ 0 h 38100"/>
              <a:gd name="connsiteX56" fmla="*/ 41276 w 1200150"/>
              <a:gd name="connsiteY56" fmla="*/ 19050 h 38100"/>
              <a:gd name="connsiteX57" fmla="*/ 20638 w 1200150"/>
              <a:gd name="connsiteY57" fmla="*/ 38100 h 38100"/>
              <a:gd name="connsiteX58" fmla="*/ 0 w 1200150"/>
              <a:gd name="connsiteY58" fmla="*/ 19050 h 38100"/>
              <a:gd name="connsiteX59" fmla="*/ 20638 w 1200150"/>
              <a:gd name="connsiteY59"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00150" h="38100">
                <a:moveTo>
                  <a:pt x="1181100" y="0"/>
                </a:moveTo>
                <a:cubicBezTo>
                  <a:pt x="1191621" y="0"/>
                  <a:pt x="1200150" y="8529"/>
                  <a:pt x="1200150" y="19050"/>
                </a:cubicBezTo>
                <a:cubicBezTo>
                  <a:pt x="1200150" y="29571"/>
                  <a:pt x="1191621" y="38100"/>
                  <a:pt x="1181100" y="38100"/>
                </a:cubicBezTo>
                <a:cubicBezTo>
                  <a:pt x="1170579" y="38100"/>
                  <a:pt x="1162050" y="29571"/>
                  <a:pt x="1162050" y="19050"/>
                </a:cubicBezTo>
                <a:cubicBezTo>
                  <a:pt x="1162050" y="8529"/>
                  <a:pt x="1170579" y="0"/>
                  <a:pt x="1181100" y="0"/>
                </a:cubicBezTo>
                <a:close/>
                <a:moveTo>
                  <a:pt x="1074737" y="0"/>
                </a:moveTo>
                <a:cubicBezTo>
                  <a:pt x="1085258" y="0"/>
                  <a:pt x="1093787" y="8529"/>
                  <a:pt x="1093787" y="19050"/>
                </a:cubicBezTo>
                <a:cubicBezTo>
                  <a:pt x="1093787" y="29571"/>
                  <a:pt x="1085258" y="38100"/>
                  <a:pt x="1074737" y="38100"/>
                </a:cubicBezTo>
                <a:cubicBezTo>
                  <a:pt x="1064216" y="38100"/>
                  <a:pt x="1055687" y="29571"/>
                  <a:pt x="1055687" y="19050"/>
                </a:cubicBezTo>
                <a:cubicBezTo>
                  <a:pt x="1055687" y="8529"/>
                  <a:pt x="1064216" y="0"/>
                  <a:pt x="1074737" y="0"/>
                </a:cubicBezTo>
                <a:close/>
                <a:moveTo>
                  <a:pt x="968375" y="0"/>
                </a:moveTo>
                <a:cubicBezTo>
                  <a:pt x="978896" y="0"/>
                  <a:pt x="987425" y="8529"/>
                  <a:pt x="987425" y="19050"/>
                </a:cubicBezTo>
                <a:cubicBezTo>
                  <a:pt x="987425" y="29571"/>
                  <a:pt x="978896" y="38100"/>
                  <a:pt x="968375" y="38100"/>
                </a:cubicBezTo>
                <a:cubicBezTo>
                  <a:pt x="957854" y="38100"/>
                  <a:pt x="949325" y="29571"/>
                  <a:pt x="949325" y="19050"/>
                </a:cubicBezTo>
                <a:cubicBezTo>
                  <a:pt x="949325" y="8529"/>
                  <a:pt x="957854" y="0"/>
                  <a:pt x="968375" y="0"/>
                </a:cubicBezTo>
                <a:close/>
                <a:moveTo>
                  <a:pt x="868363" y="0"/>
                </a:moveTo>
                <a:cubicBezTo>
                  <a:pt x="879761" y="0"/>
                  <a:pt x="889001" y="8529"/>
                  <a:pt x="889001" y="19050"/>
                </a:cubicBezTo>
                <a:cubicBezTo>
                  <a:pt x="889001" y="29571"/>
                  <a:pt x="879761" y="38100"/>
                  <a:pt x="868363" y="38100"/>
                </a:cubicBezTo>
                <a:cubicBezTo>
                  <a:pt x="856965" y="38100"/>
                  <a:pt x="847725" y="29571"/>
                  <a:pt x="847725" y="19050"/>
                </a:cubicBezTo>
                <a:cubicBezTo>
                  <a:pt x="847725" y="8529"/>
                  <a:pt x="856965" y="0"/>
                  <a:pt x="868363" y="0"/>
                </a:cubicBezTo>
                <a:close/>
                <a:moveTo>
                  <a:pt x="763587" y="0"/>
                </a:moveTo>
                <a:cubicBezTo>
                  <a:pt x="774108" y="0"/>
                  <a:pt x="782637" y="8529"/>
                  <a:pt x="782637" y="19050"/>
                </a:cubicBezTo>
                <a:cubicBezTo>
                  <a:pt x="782637" y="29571"/>
                  <a:pt x="774108" y="38100"/>
                  <a:pt x="763587" y="38100"/>
                </a:cubicBezTo>
                <a:cubicBezTo>
                  <a:pt x="753066" y="38100"/>
                  <a:pt x="744537" y="29571"/>
                  <a:pt x="744537" y="19050"/>
                </a:cubicBezTo>
                <a:cubicBezTo>
                  <a:pt x="744537" y="8529"/>
                  <a:pt x="753066" y="0"/>
                  <a:pt x="763587" y="0"/>
                </a:cubicBezTo>
                <a:close/>
                <a:moveTo>
                  <a:pt x="657225" y="0"/>
                </a:moveTo>
                <a:cubicBezTo>
                  <a:pt x="667746" y="0"/>
                  <a:pt x="676275" y="8529"/>
                  <a:pt x="676275" y="19050"/>
                </a:cubicBezTo>
                <a:cubicBezTo>
                  <a:pt x="676275" y="29571"/>
                  <a:pt x="667746" y="38100"/>
                  <a:pt x="657225" y="38100"/>
                </a:cubicBezTo>
                <a:cubicBezTo>
                  <a:pt x="646704" y="38100"/>
                  <a:pt x="638175" y="29571"/>
                  <a:pt x="638175" y="19050"/>
                </a:cubicBezTo>
                <a:cubicBezTo>
                  <a:pt x="638175" y="8529"/>
                  <a:pt x="646704" y="0"/>
                  <a:pt x="657225" y="0"/>
                </a:cubicBezTo>
                <a:close/>
                <a:moveTo>
                  <a:pt x="550862" y="0"/>
                </a:moveTo>
                <a:cubicBezTo>
                  <a:pt x="561383" y="0"/>
                  <a:pt x="569912" y="8529"/>
                  <a:pt x="569912" y="19050"/>
                </a:cubicBezTo>
                <a:cubicBezTo>
                  <a:pt x="569912" y="29571"/>
                  <a:pt x="561383" y="38100"/>
                  <a:pt x="550862" y="38100"/>
                </a:cubicBezTo>
                <a:cubicBezTo>
                  <a:pt x="540341" y="38100"/>
                  <a:pt x="531812" y="29571"/>
                  <a:pt x="531812" y="19050"/>
                </a:cubicBezTo>
                <a:cubicBezTo>
                  <a:pt x="531812" y="8529"/>
                  <a:pt x="540341" y="0"/>
                  <a:pt x="550862" y="0"/>
                </a:cubicBezTo>
                <a:close/>
                <a:moveTo>
                  <a:pt x="444500" y="0"/>
                </a:moveTo>
                <a:cubicBezTo>
                  <a:pt x="455021" y="0"/>
                  <a:pt x="463550" y="8529"/>
                  <a:pt x="463550" y="19050"/>
                </a:cubicBezTo>
                <a:cubicBezTo>
                  <a:pt x="463550" y="29571"/>
                  <a:pt x="455021" y="38100"/>
                  <a:pt x="444500" y="38100"/>
                </a:cubicBezTo>
                <a:cubicBezTo>
                  <a:pt x="433979" y="38100"/>
                  <a:pt x="425450" y="29571"/>
                  <a:pt x="425450" y="19050"/>
                </a:cubicBezTo>
                <a:cubicBezTo>
                  <a:pt x="425450" y="8529"/>
                  <a:pt x="433979" y="0"/>
                  <a:pt x="444500" y="0"/>
                </a:cubicBezTo>
                <a:close/>
                <a:moveTo>
                  <a:pt x="338137" y="0"/>
                </a:moveTo>
                <a:cubicBezTo>
                  <a:pt x="348658" y="0"/>
                  <a:pt x="357187" y="8529"/>
                  <a:pt x="357187" y="19050"/>
                </a:cubicBezTo>
                <a:cubicBezTo>
                  <a:pt x="357187" y="29571"/>
                  <a:pt x="348658" y="38100"/>
                  <a:pt x="338137" y="38100"/>
                </a:cubicBezTo>
                <a:cubicBezTo>
                  <a:pt x="327616" y="38100"/>
                  <a:pt x="319087" y="29571"/>
                  <a:pt x="319087" y="19050"/>
                </a:cubicBezTo>
                <a:cubicBezTo>
                  <a:pt x="319087" y="8529"/>
                  <a:pt x="327616" y="0"/>
                  <a:pt x="338137" y="0"/>
                </a:cubicBezTo>
                <a:close/>
                <a:moveTo>
                  <a:pt x="233363" y="0"/>
                </a:moveTo>
                <a:cubicBezTo>
                  <a:pt x="244761" y="0"/>
                  <a:pt x="254001" y="8529"/>
                  <a:pt x="254001" y="19050"/>
                </a:cubicBezTo>
                <a:cubicBezTo>
                  <a:pt x="254001" y="29571"/>
                  <a:pt x="244761" y="38100"/>
                  <a:pt x="233363" y="38100"/>
                </a:cubicBezTo>
                <a:cubicBezTo>
                  <a:pt x="221965" y="38100"/>
                  <a:pt x="212725" y="29571"/>
                  <a:pt x="212725" y="19050"/>
                </a:cubicBezTo>
                <a:cubicBezTo>
                  <a:pt x="212725" y="8529"/>
                  <a:pt x="221965" y="0"/>
                  <a:pt x="233363" y="0"/>
                </a:cubicBezTo>
                <a:close/>
                <a:moveTo>
                  <a:pt x="127000" y="0"/>
                </a:moveTo>
                <a:cubicBezTo>
                  <a:pt x="138398" y="0"/>
                  <a:pt x="147638" y="8529"/>
                  <a:pt x="147638" y="19050"/>
                </a:cubicBezTo>
                <a:cubicBezTo>
                  <a:pt x="147638" y="29571"/>
                  <a:pt x="138398" y="38100"/>
                  <a:pt x="127000" y="38100"/>
                </a:cubicBezTo>
                <a:cubicBezTo>
                  <a:pt x="115602" y="38100"/>
                  <a:pt x="106362" y="29571"/>
                  <a:pt x="106362" y="19050"/>
                </a:cubicBezTo>
                <a:cubicBezTo>
                  <a:pt x="106362" y="8529"/>
                  <a:pt x="115602" y="0"/>
                  <a:pt x="127000" y="0"/>
                </a:cubicBezTo>
                <a:close/>
                <a:moveTo>
                  <a:pt x="20638" y="0"/>
                </a:moveTo>
                <a:cubicBezTo>
                  <a:pt x="32036" y="0"/>
                  <a:pt x="41276" y="8529"/>
                  <a:pt x="41276" y="19050"/>
                </a:cubicBezTo>
                <a:cubicBezTo>
                  <a:pt x="41276" y="29571"/>
                  <a:pt x="32036" y="38100"/>
                  <a:pt x="20638" y="38100"/>
                </a:cubicBezTo>
                <a:cubicBezTo>
                  <a:pt x="9240" y="38100"/>
                  <a:pt x="0" y="29571"/>
                  <a:pt x="0" y="19050"/>
                </a:cubicBezTo>
                <a:cubicBezTo>
                  <a:pt x="0" y="8529"/>
                  <a:pt x="9240" y="0"/>
                  <a:pt x="20638" y="0"/>
                </a:cubicBezTo>
                <a:close/>
              </a:path>
            </a:pathLst>
          </a:custGeom>
          <a:solidFill>
            <a:schemeClr val="accent5">
              <a:lumMod val="75000"/>
            </a:schemeClr>
          </a:solidFill>
          <a:ln>
            <a:solidFill>
              <a:schemeClr val="accent1"/>
            </a:solidFill>
          </a:ln>
        </p:spPr>
        <p:txBody>
          <a:bodyPr vert="horz" wrap="square" lIns="91440" tIns="45720" rIns="91440" bIns="45720" numCol="1" anchor="t" anchorCtr="0" compatLnSpc="1">
            <a:noAutofit/>
          </a:bodyPr>
          <a:lstStyle/>
          <a:p>
            <a:endParaRPr lang="zh-CN" altLang="en-US">
              <a:cs typeface="+mn-ea"/>
              <a:sym typeface="+mn-lt"/>
            </a:endParaRPr>
          </a:p>
        </p:txBody>
      </p:sp>
      <p:sp>
        <p:nvSpPr>
          <p:cNvPr id="18" name="任意多边形 17"/>
          <p:cNvSpPr>
            <a:spLocks noChangeArrowheads="1"/>
          </p:cNvSpPr>
          <p:nvPr/>
        </p:nvSpPr>
        <p:spPr bwMode="auto">
          <a:xfrm>
            <a:off x="5861585" y="4203740"/>
            <a:ext cx="216297" cy="34225"/>
          </a:xfrm>
          <a:custGeom>
            <a:avLst/>
            <a:gdLst>
              <a:gd name="connsiteX0" fmla="*/ 231775 w 250825"/>
              <a:gd name="connsiteY0" fmla="*/ 0 h 39688"/>
              <a:gd name="connsiteX1" fmla="*/ 250825 w 250825"/>
              <a:gd name="connsiteY1" fmla="*/ 19844 h 39688"/>
              <a:gd name="connsiteX2" fmla="*/ 231775 w 250825"/>
              <a:gd name="connsiteY2" fmla="*/ 39688 h 39688"/>
              <a:gd name="connsiteX3" fmla="*/ 212725 w 250825"/>
              <a:gd name="connsiteY3" fmla="*/ 19844 h 39688"/>
              <a:gd name="connsiteX4" fmla="*/ 231775 w 250825"/>
              <a:gd name="connsiteY4" fmla="*/ 0 h 39688"/>
              <a:gd name="connsiteX5" fmla="*/ 125413 w 250825"/>
              <a:gd name="connsiteY5" fmla="*/ 0 h 39688"/>
              <a:gd name="connsiteX6" fmla="*/ 144463 w 250825"/>
              <a:gd name="connsiteY6" fmla="*/ 19844 h 39688"/>
              <a:gd name="connsiteX7" fmla="*/ 125413 w 250825"/>
              <a:gd name="connsiteY7" fmla="*/ 39688 h 39688"/>
              <a:gd name="connsiteX8" fmla="*/ 106363 w 250825"/>
              <a:gd name="connsiteY8" fmla="*/ 19844 h 39688"/>
              <a:gd name="connsiteX9" fmla="*/ 125413 w 250825"/>
              <a:gd name="connsiteY9" fmla="*/ 0 h 39688"/>
              <a:gd name="connsiteX10" fmla="*/ 19050 w 250825"/>
              <a:gd name="connsiteY10" fmla="*/ 0 h 39688"/>
              <a:gd name="connsiteX11" fmla="*/ 38100 w 250825"/>
              <a:gd name="connsiteY11" fmla="*/ 19844 h 39688"/>
              <a:gd name="connsiteX12" fmla="*/ 19050 w 250825"/>
              <a:gd name="connsiteY12" fmla="*/ 39688 h 39688"/>
              <a:gd name="connsiteX13" fmla="*/ 0 w 250825"/>
              <a:gd name="connsiteY13" fmla="*/ 19844 h 39688"/>
              <a:gd name="connsiteX14" fmla="*/ 19050 w 250825"/>
              <a:gd name="connsiteY14" fmla="*/ 0 h 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825" h="39688">
                <a:moveTo>
                  <a:pt x="231775" y="0"/>
                </a:moveTo>
                <a:cubicBezTo>
                  <a:pt x="242296" y="0"/>
                  <a:pt x="250825" y="8884"/>
                  <a:pt x="250825" y="19844"/>
                </a:cubicBezTo>
                <a:cubicBezTo>
                  <a:pt x="250825" y="30804"/>
                  <a:pt x="242296" y="39688"/>
                  <a:pt x="231775" y="39688"/>
                </a:cubicBezTo>
                <a:cubicBezTo>
                  <a:pt x="221254" y="39688"/>
                  <a:pt x="212725" y="30804"/>
                  <a:pt x="212725" y="19844"/>
                </a:cubicBezTo>
                <a:cubicBezTo>
                  <a:pt x="212725" y="8884"/>
                  <a:pt x="221254" y="0"/>
                  <a:pt x="231775" y="0"/>
                </a:cubicBezTo>
                <a:close/>
                <a:moveTo>
                  <a:pt x="125413" y="0"/>
                </a:moveTo>
                <a:cubicBezTo>
                  <a:pt x="135934" y="0"/>
                  <a:pt x="144463" y="8884"/>
                  <a:pt x="144463" y="19844"/>
                </a:cubicBezTo>
                <a:cubicBezTo>
                  <a:pt x="144463" y="30804"/>
                  <a:pt x="135934" y="39688"/>
                  <a:pt x="125413" y="39688"/>
                </a:cubicBezTo>
                <a:cubicBezTo>
                  <a:pt x="114892" y="39688"/>
                  <a:pt x="106363" y="30804"/>
                  <a:pt x="106363" y="19844"/>
                </a:cubicBezTo>
                <a:cubicBezTo>
                  <a:pt x="106363" y="8884"/>
                  <a:pt x="114892" y="0"/>
                  <a:pt x="125413" y="0"/>
                </a:cubicBezTo>
                <a:close/>
                <a:moveTo>
                  <a:pt x="19050" y="0"/>
                </a:moveTo>
                <a:cubicBezTo>
                  <a:pt x="29571" y="0"/>
                  <a:pt x="38100" y="8884"/>
                  <a:pt x="38100" y="19844"/>
                </a:cubicBezTo>
                <a:cubicBezTo>
                  <a:pt x="38100" y="30804"/>
                  <a:pt x="29571" y="39688"/>
                  <a:pt x="19050" y="39688"/>
                </a:cubicBezTo>
                <a:cubicBezTo>
                  <a:pt x="8529" y="39688"/>
                  <a:pt x="0" y="30804"/>
                  <a:pt x="0" y="19844"/>
                </a:cubicBezTo>
                <a:cubicBezTo>
                  <a:pt x="0" y="8884"/>
                  <a:pt x="8529" y="0"/>
                  <a:pt x="19050" y="0"/>
                </a:cubicBezTo>
                <a:close/>
              </a:path>
            </a:pathLst>
          </a:custGeom>
          <a:solidFill>
            <a:srgbClr val="A5A5A5"/>
          </a:solidFill>
          <a:ln>
            <a:solidFill>
              <a:schemeClr val="accent1"/>
            </a:solidFill>
          </a:ln>
        </p:spPr>
        <p:txBody>
          <a:bodyPr vert="horz" wrap="square" lIns="91440" tIns="45720" rIns="91440" bIns="45720" numCol="1" anchor="t" anchorCtr="0" compatLnSpc="1">
            <a:noAutofit/>
          </a:bodyPr>
          <a:lstStyle/>
          <a:p>
            <a:endParaRPr lang="zh-CN" altLang="en-US">
              <a:cs typeface="+mn-ea"/>
              <a:sym typeface="+mn-lt"/>
            </a:endParaRPr>
          </a:p>
        </p:txBody>
      </p:sp>
      <p:grpSp>
        <p:nvGrpSpPr>
          <p:cNvPr id="19" name="组合 18"/>
          <p:cNvGrpSpPr/>
          <p:nvPr/>
        </p:nvGrpSpPr>
        <p:grpSpPr>
          <a:xfrm>
            <a:off x="4774625" y="1725910"/>
            <a:ext cx="195763" cy="195763"/>
            <a:chOff x="4743450" y="1677988"/>
            <a:chExt cx="227013" cy="227013"/>
          </a:xfrm>
        </p:grpSpPr>
        <p:sp>
          <p:nvSpPr>
            <p:cNvPr id="20" name="Oval 630"/>
            <p:cNvSpPr>
              <a:spLocks noChangeArrowheads="1"/>
            </p:cNvSpPr>
            <p:nvPr/>
          </p:nvSpPr>
          <p:spPr bwMode="auto">
            <a:xfrm>
              <a:off x="4743450" y="1677988"/>
              <a:ext cx="227013" cy="22701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Oval 631"/>
            <p:cNvSpPr>
              <a:spLocks noChangeArrowheads="1"/>
            </p:cNvSpPr>
            <p:nvPr/>
          </p:nvSpPr>
          <p:spPr bwMode="auto">
            <a:xfrm>
              <a:off x="4789488" y="1724025"/>
              <a:ext cx="134938" cy="1365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22" name="任意多边形 21"/>
          <p:cNvSpPr>
            <a:spLocks noChangeArrowheads="1"/>
          </p:cNvSpPr>
          <p:nvPr/>
        </p:nvSpPr>
        <p:spPr bwMode="auto">
          <a:xfrm>
            <a:off x="5861585" y="3005894"/>
            <a:ext cx="216297" cy="32855"/>
          </a:xfrm>
          <a:custGeom>
            <a:avLst/>
            <a:gdLst>
              <a:gd name="connsiteX0" fmla="*/ 231775 w 250825"/>
              <a:gd name="connsiteY0" fmla="*/ 0 h 38100"/>
              <a:gd name="connsiteX1" fmla="*/ 250825 w 250825"/>
              <a:gd name="connsiteY1" fmla="*/ 19050 h 38100"/>
              <a:gd name="connsiteX2" fmla="*/ 231775 w 250825"/>
              <a:gd name="connsiteY2" fmla="*/ 38100 h 38100"/>
              <a:gd name="connsiteX3" fmla="*/ 212725 w 250825"/>
              <a:gd name="connsiteY3" fmla="*/ 19050 h 38100"/>
              <a:gd name="connsiteX4" fmla="*/ 231775 w 250825"/>
              <a:gd name="connsiteY4" fmla="*/ 0 h 38100"/>
              <a:gd name="connsiteX5" fmla="*/ 125413 w 250825"/>
              <a:gd name="connsiteY5" fmla="*/ 0 h 38100"/>
              <a:gd name="connsiteX6" fmla="*/ 144463 w 250825"/>
              <a:gd name="connsiteY6" fmla="*/ 19050 h 38100"/>
              <a:gd name="connsiteX7" fmla="*/ 125413 w 250825"/>
              <a:gd name="connsiteY7" fmla="*/ 38100 h 38100"/>
              <a:gd name="connsiteX8" fmla="*/ 106363 w 250825"/>
              <a:gd name="connsiteY8" fmla="*/ 19050 h 38100"/>
              <a:gd name="connsiteX9" fmla="*/ 125413 w 250825"/>
              <a:gd name="connsiteY9" fmla="*/ 0 h 38100"/>
              <a:gd name="connsiteX10" fmla="*/ 19050 w 250825"/>
              <a:gd name="connsiteY10" fmla="*/ 0 h 38100"/>
              <a:gd name="connsiteX11" fmla="*/ 38100 w 250825"/>
              <a:gd name="connsiteY11" fmla="*/ 19050 h 38100"/>
              <a:gd name="connsiteX12" fmla="*/ 19050 w 250825"/>
              <a:gd name="connsiteY12" fmla="*/ 38100 h 38100"/>
              <a:gd name="connsiteX13" fmla="*/ 0 w 250825"/>
              <a:gd name="connsiteY13" fmla="*/ 19050 h 38100"/>
              <a:gd name="connsiteX14" fmla="*/ 19050 w 250825"/>
              <a:gd name="connsiteY14"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825" h="38100">
                <a:moveTo>
                  <a:pt x="231775" y="0"/>
                </a:moveTo>
                <a:cubicBezTo>
                  <a:pt x="242296" y="0"/>
                  <a:pt x="250825" y="8529"/>
                  <a:pt x="250825" y="19050"/>
                </a:cubicBezTo>
                <a:cubicBezTo>
                  <a:pt x="250825" y="29571"/>
                  <a:pt x="242296" y="38100"/>
                  <a:pt x="231775" y="38100"/>
                </a:cubicBezTo>
                <a:cubicBezTo>
                  <a:pt x="221254" y="38100"/>
                  <a:pt x="212725" y="29571"/>
                  <a:pt x="212725" y="19050"/>
                </a:cubicBezTo>
                <a:cubicBezTo>
                  <a:pt x="212725" y="8529"/>
                  <a:pt x="221254" y="0"/>
                  <a:pt x="231775" y="0"/>
                </a:cubicBezTo>
                <a:close/>
                <a:moveTo>
                  <a:pt x="125413" y="0"/>
                </a:moveTo>
                <a:cubicBezTo>
                  <a:pt x="135934" y="0"/>
                  <a:pt x="144463" y="8529"/>
                  <a:pt x="144463" y="19050"/>
                </a:cubicBezTo>
                <a:cubicBezTo>
                  <a:pt x="144463" y="29571"/>
                  <a:pt x="135934" y="38100"/>
                  <a:pt x="125413" y="38100"/>
                </a:cubicBezTo>
                <a:cubicBezTo>
                  <a:pt x="114892" y="38100"/>
                  <a:pt x="106363" y="29571"/>
                  <a:pt x="106363" y="19050"/>
                </a:cubicBezTo>
                <a:cubicBezTo>
                  <a:pt x="106363" y="8529"/>
                  <a:pt x="114892" y="0"/>
                  <a:pt x="125413" y="0"/>
                </a:cubicBezTo>
                <a:close/>
                <a:moveTo>
                  <a:pt x="19050" y="0"/>
                </a:moveTo>
                <a:cubicBezTo>
                  <a:pt x="29571" y="0"/>
                  <a:pt x="38100" y="8529"/>
                  <a:pt x="38100" y="19050"/>
                </a:cubicBezTo>
                <a:cubicBezTo>
                  <a:pt x="38100" y="29571"/>
                  <a:pt x="29571" y="38100"/>
                  <a:pt x="19050" y="38100"/>
                </a:cubicBezTo>
                <a:cubicBezTo>
                  <a:pt x="8529" y="38100"/>
                  <a:pt x="0" y="29571"/>
                  <a:pt x="0" y="19050"/>
                </a:cubicBezTo>
                <a:cubicBezTo>
                  <a:pt x="0" y="8529"/>
                  <a:pt x="8529" y="0"/>
                  <a:pt x="19050" y="0"/>
                </a:cubicBezTo>
                <a:close/>
              </a:path>
            </a:pathLst>
          </a:custGeom>
          <a:solidFill>
            <a:schemeClr val="accent5">
              <a:lumMod val="75000"/>
            </a:schemeClr>
          </a:solidFill>
          <a:ln>
            <a:solidFill>
              <a:schemeClr val="accent1"/>
            </a:solidFill>
          </a:ln>
        </p:spPr>
        <p:txBody>
          <a:bodyPr vert="horz" wrap="square" lIns="91440" tIns="45720" rIns="91440" bIns="45720" numCol="1" anchor="t" anchorCtr="0" compatLnSpc="1">
            <a:noAutofit/>
          </a:bodyPr>
          <a:lstStyle/>
          <a:p>
            <a:endParaRPr lang="zh-CN" altLang="en-US">
              <a:cs typeface="+mn-ea"/>
              <a:sym typeface="+mn-lt"/>
            </a:endParaRPr>
          </a:p>
        </p:txBody>
      </p:sp>
      <p:grpSp>
        <p:nvGrpSpPr>
          <p:cNvPr id="23" name="组合 22"/>
          <p:cNvGrpSpPr/>
          <p:nvPr/>
        </p:nvGrpSpPr>
        <p:grpSpPr>
          <a:xfrm>
            <a:off x="5611064" y="2925125"/>
            <a:ext cx="197131" cy="195763"/>
            <a:chOff x="5713413" y="3068638"/>
            <a:chExt cx="228600" cy="227013"/>
          </a:xfrm>
        </p:grpSpPr>
        <p:sp>
          <p:nvSpPr>
            <p:cNvPr id="24" name="Oval 632"/>
            <p:cNvSpPr>
              <a:spLocks noChangeArrowheads="1"/>
            </p:cNvSpPr>
            <p:nvPr/>
          </p:nvSpPr>
          <p:spPr bwMode="auto">
            <a:xfrm>
              <a:off x="5713413" y="3068638"/>
              <a:ext cx="228600" cy="22701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Oval 633"/>
            <p:cNvSpPr>
              <a:spLocks noChangeArrowheads="1"/>
            </p:cNvSpPr>
            <p:nvPr/>
          </p:nvSpPr>
          <p:spPr bwMode="auto">
            <a:xfrm>
              <a:off x="5759450" y="3114675"/>
              <a:ext cx="138113" cy="133350"/>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26" name="组合 25"/>
          <p:cNvGrpSpPr/>
          <p:nvPr/>
        </p:nvGrpSpPr>
        <p:grpSpPr>
          <a:xfrm>
            <a:off x="5611064" y="4124340"/>
            <a:ext cx="197131" cy="193025"/>
            <a:chOff x="5713413" y="4459288"/>
            <a:chExt cx="228600" cy="223838"/>
          </a:xfrm>
        </p:grpSpPr>
        <p:sp>
          <p:nvSpPr>
            <p:cNvPr id="27" name="Oval 638"/>
            <p:cNvSpPr>
              <a:spLocks noChangeArrowheads="1"/>
            </p:cNvSpPr>
            <p:nvPr/>
          </p:nvSpPr>
          <p:spPr bwMode="auto">
            <a:xfrm>
              <a:off x="5713413" y="4459288"/>
              <a:ext cx="228600" cy="22383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Oval 639"/>
            <p:cNvSpPr>
              <a:spLocks noChangeArrowheads="1"/>
            </p:cNvSpPr>
            <p:nvPr/>
          </p:nvSpPr>
          <p:spPr bwMode="auto">
            <a:xfrm>
              <a:off x="5759450" y="4502150"/>
              <a:ext cx="138113" cy="13811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29" name="组合 28"/>
          <p:cNvGrpSpPr/>
          <p:nvPr/>
        </p:nvGrpSpPr>
        <p:grpSpPr>
          <a:xfrm>
            <a:off x="4797898" y="5320817"/>
            <a:ext cx="195763" cy="195763"/>
            <a:chOff x="4770438" y="5846763"/>
            <a:chExt cx="227013" cy="227013"/>
          </a:xfrm>
        </p:grpSpPr>
        <p:sp>
          <p:nvSpPr>
            <p:cNvPr id="30" name="Oval 640"/>
            <p:cNvSpPr>
              <a:spLocks noChangeArrowheads="1"/>
            </p:cNvSpPr>
            <p:nvPr/>
          </p:nvSpPr>
          <p:spPr bwMode="auto">
            <a:xfrm>
              <a:off x="4770438" y="5846763"/>
              <a:ext cx="227013" cy="22701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Oval 641"/>
            <p:cNvSpPr>
              <a:spLocks noChangeArrowheads="1"/>
            </p:cNvSpPr>
            <p:nvPr/>
          </p:nvSpPr>
          <p:spPr bwMode="auto">
            <a:xfrm>
              <a:off x="4816475" y="5894388"/>
              <a:ext cx="134938" cy="1365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32" name="Freeform 731"/>
          <p:cNvSpPr/>
          <p:nvPr/>
        </p:nvSpPr>
        <p:spPr bwMode="auto">
          <a:xfrm>
            <a:off x="2446013" y="5457714"/>
            <a:ext cx="2380634" cy="433963"/>
          </a:xfrm>
          <a:custGeom>
            <a:avLst/>
            <a:gdLst>
              <a:gd name="T0" fmla="*/ 1428 w 1428"/>
              <a:gd name="T1" fmla="*/ 19 h 262"/>
              <a:gd name="T2" fmla="*/ 1416 w 1428"/>
              <a:gd name="T3" fmla="*/ 0 h 262"/>
              <a:gd name="T4" fmla="*/ 652 w 1428"/>
              <a:gd name="T5" fmla="*/ 239 h 262"/>
              <a:gd name="T6" fmla="*/ 70 w 1428"/>
              <a:gd name="T7" fmla="*/ 106 h 262"/>
              <a:gd name="T8" fmla="*/ 70 w 1428"/>
              <a:gd name="T9" fmla="*/ 101 h 262"/>
              <a:gd name="T10" fmla="*/ 35 w 1428"/>
              <a:gd name="T11" fmla="*/ 65 h 262"/>
              <a:gd name="T12" fmla="*/ 0 w 1428"/>
              <a:gd name="T13" fmla="*/ 101 h 262"/>
              <a:gd name="T14" fmla="*/ 35 w 1428"/>
              <a:gd name="T15" fmla="*/ 136 h 262"/>
              <a:gd name="T16" fmla="*/ 59 w 1428"/>
              <a:gd name="T17" fmla="*/ 127 h 262"/>
              <a:gd name="T18" fmla="*/ 652 w 1428"/>
              <a:gd name="T19" fmla="*/ 262 h 262"/>
              <a:gd name="T20" fmla="*/ 1428 w 1428"/>
              <a:gd name="T21" fmla="*/ 1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8" h="262">
                <a:moveTo>
                  <a:pt x="1428" y="19"/>
                </a:moveTo>
                <a:cubicBezTo>
                  <a:pt x="1423" y="13"/>
                  <a:pt x="1419" y="7"/>
                  <a:pt x="1416" y="0"/>
                </a:cubicBezTo>
                <a:cubicBezTo>
                  <a:pt x="1199" y="151"/>
                  <a:pt x="935" y="239"/>
                  <a:pt x="652" y="239"/>
                </a:cubicBezTo>
                <a:cubicBezTo>
                  <a:pt x="450" y="239"/>
                  <a:pt x="250" y="193"/>
                  <a:pt x="70" y="106"/>
                </a:cubicBezTo>
                <a:cubicBezTo>
                  <a:pt x="70" y="105"/>
                  <a:pt x="70" y="103"/>
                  <a:pt x="70" y="101"/>
                </a:cubicBezTo>
                <a:cubicBezTo>
                  <a:pt x="70" y="81"/>
                  <a:pt x="54" y="65"/>
                  <a:pt x="35" y="65"/>
                </a:cubicBezTo>
                <a:cubicBezTo>
                  <a:pt x="15" y="65"/>
                  <a:pt x="0" y="81"/>
                  <a:pt x="0" y="101"/>
                </a:cubicBezTo>
                <a:cubicBezTo>
                  <a:pt x="0" y="120"/>
                  <a:pt x="15" y="136"/>
                  <a:pt x="35" y="136"/>
                </a:cubicBezTo>
                <a:cubicBezTo>
                  <a:pt x="44" y="136"/>
                  <a:pt x="53" y="132"/>
                  <a:pt x="59" y="127"/>
                </a:cubicBezTo>
                <a:cubicBezTo>
                  <a:pt x="243" y="215"/>
                  <a:pt x="447" y="262"/>
                  <a:pt x="652" y="262"/>
                </a:cubicBezTo>
                <a:cubicBezTo>
                  <a:pt x="940" y="262"/>
                  <a:pt x="1208" y="172"/>
                  <a:pt x="1428" y="19"/>
                </a:cubicBezTo>
                <a:close/>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733"/>
          <p:cNvSpPr/>
          <p:nvPr/>
        </p:nvSpPr>
        <p:spPr bwMode="auto">
          <a:xfrm>
            <a:off x="2446013" y="1359027"/>
            <a:ext cx="2362837" cy="418904"/>
          </a:xfrm>
          <a:custGeom>
            <a:avLst/>
            <a:gdLst>
              <a:gd name="T0" fmla="*/ 1404 w 1418"/>
              <a:gd name="T1" fmla="*/ 253 h 253"/>
              <a:gd name="T2" fmla="*/ 1418 w 1418"/>
              <a:gd name="T3" fmla="*/ 236 h 253"/>
              <a:gd name="T4" fmla="*/ 652 w 1418"/>
              <a:gd name="T5" fmla="*/ 0 h 253"/>
              <a:gd name="T6" fmla="*/ 61 w 1418"/>
              <a:gd name="T7" fmla="*/ 134 h 253"/>
              <a:gd name="T8" fmla="*/ 35 w 1418"/>
              <a:gd name="T9" fmla="*/ 122 h 253"/>
              <a:gd name="T10" fmla="*/ 0 w 1418"/>
              <a:gd name="T11" fmla="*/ 158 h 253"/>
              <a:gd name="T12" fmla="*/ 35 w 1418"/>
              <a:gd name="T13" fmla="*/ 193 h 253"/>
              <a:gd name="T14" fmla="*/ 70 w 1418"/>
              <a:gd name="T15" fmla="*/ 158 h 253"/>
              <a:gd name="T16" fmla="*/ 70 w 1418"/>
              <a:gd name="T17" fmla="*/ 155 h 253"/>
              <a:gd name="T18" fmla="*/ 652 w 1418"/>
              <a:gd name="T19" fmla="*/ 22 h 253"/>
              <a:gd name="T20" fmla="*/ 1404 w 1418"/>
              <a:gd name="T21"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8" h="253">
                <a:moveTo>
                  <a:pt x="1404" y="253"/>
                </a:moveTo>
                <a:cubicBezTo>
                  <a:pt x="1407" y="246"/>
                  <a:pt x="1412" y="240"/>
                  <a:pt x="1418" y="236"/>
                </a:cubicBezTo>
                <a:cubicBezTo>
                  <a:pt x="1199" y="87"/>
                  <a:pt x="935" y="0"/>
                  <a:pt x="652" y="0"/>
                </a:cubicBezTo>
                <a:cubicBezTo>
                  <a:pt x="447" y="0"/>
                  <a:pt x="244" y="46"/>
                  <a:pt x="61" y="134"/>
                </a:cubicBezTo>
                <a:cubicBezTo>
                  <a:pt x="54" y="127"/>
                  <a:pt x="45" y="122"/>
                  <a:pt x="35" y="122"/>
                </a:cubicBezTo>
                <a:cubicBezTo>
                  <a:pt x="15" y="122"/>
                  <a:pt x="0" y="138"/>
                  <a:pt x="0" y="158"/>
                </a:cubicBezTo>
                <a:cubicBezTo>
                  <a:pt x="0" y="177"/>
                  <a:pt x="15" y="193"/>
                  <a:pt x="35" y="193"/>
                </a:cubicBezTo>
                <a:cubicBezTo>
                  <a:pt x="54" y="193"/>
                  <a:pt x="70" y="177"/>
                  <a:pt x="70" y="158"/>
                </a:cubicBezTo>
                <a:cubicBezTo>
                  <a:pt x="70" y="157"/>
                  <a:pt x="70" y="156"/>
                  <a:pt x="70" y="155"/>
                </a:cubicBezTo>
                <a:cubicBezTo>
                  <a:pt x="250" y="68"/>
                  <a:pt x="450" y="22"/>
                  <a:pt x="652" y="22"/>
                </a:cubicBezTo>
                <a:cubicBezTo>
                  <a:pt x="930" y="22"/>
                  <a:pt x="1189" y="108"/>
                  <a:pt x="1404" y="253"/>
                </a:cubicBezTo>
                <a:close/>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nvGrpSpPr>
          <p:cNvPr id="34" name="组合 33"/>
          <p:cNvGrpSpPr/>
          <p:nvPr/>
        </p:nvGrpSpPr>
        <p:grpSpPr>
          <a:xfrm>
            <a:off x="4941639" y="1862807"/>
            <a:ext cx="867925" cy="3508663"/>
            <a:chOff x="4937125" y="1836738"/>
            <a:chExt cx="1006475" cy="4068763"/>
          </a:xfrm>
        </p:grpSpPr>
        <p:sp>
          <p:nvSpPr>
            <p:cNvPr id="35" name="Freeform 730"/>
            <p:cNvSpPr/>
            <p:nvPr/>
          </p:nvSpPr>
          <p:spPr bwMode="auto">
            <a:xfrm>
              <a:off x="5832475" y="3282950"/>
              <a:ext cx="111125" cy="1185863"/>
            </a:xfrm>
            <a:custGeom>
              <a:avLst/>
              <a:gdLst>
                <a:gd name="T0" fmla="*/ 0 w 57"/>
                <a:gd name="T1" fmla="*/ 611 h 616"/>
                <a:gd name="T2" fmla="*/ 22 w 57"/>
                <a:gd name="T3" fmla="*/ 616 h 616"/>
                <a:gd name="T4" fmla="*/ 57 w 57"/>
                <a:gd name="T5" fmla="*/ 310 h 616"/>
                <a:gd name="T6" fmla="*/ 22 w 57"/>
                <a:gd name="T7" fmla="*/ 0 h 616"/>
                <a:gd name="T8" fmla="*/ 0 w 57"/>
                <a:gd name="T9" fmla="*/ 6 h 616"/>
                <a:gd name="T10" fmla="*/ 34 w 57"/>
                <a:gd name="T11" fmla="*/ 310 h 616"/>
                <a:gd name="T12" fmla="*/ 0 w 57"/>
                <a:gd name="T13" fmla="*/ 611 h 616"/>
              </a:gdLst>
              <a:ahLst/>
              <a:cxnLst>
                <a:cxn ang="0">
                  <a:pos x="T0" y="T1"/>
                </a:cxn>
                <a:cxn ang="0">
                  <a:pos x="T2" y="T3"/>
                </a:cxn>
                <a:cxn ang="0">
                  <a:pos x="T4" y="T5"/>
                </a:cxn>
                <a:cxn ang="0">
                  <a:pos x="T6" y="T7"/>
                </a:cxn>
                <a:cxn ang="0">
                  <a:pos x="T8" y="T9"/>
                </a:cxn>
                <a:cxn ang="0">
                  <a:pos x="T10" y="T11"/>
                </a:cxn>
                <a:cxn ang="0">
                  <a:pos x="T12" y="T13"/>
                </a:cxn>
              </a:cxnLst>
              <a:rect l="0" t="0" r="r" b="b"/>
              <a:pathLst>
                <a:path w="57" h="616">
                  <a:moveTo>
                    <a:pt x="0" y="611"/>
                  </a:moveTo>
                  <a:cubicBezTo>
                    <a:pt x="8" y="611"/>
                    <a:pt x="16" y="613"/>
                    <a:pt x="22" y="616"/>
                  </a:cubicBezTo>
                  <a:cubicBezTo>
                    <a:pt x="45" y="518"/>
                    <a:pt x="57" y="415"/>
                    <a:pt x="57" y="310"/>
                  </a:cubicBezTo>
                  <a:cubicBezTo>
                    <a:pt x="57" y="204"/>
                    <a:pt x="45" y="100"/>
                    <a:pt x="22" y="0"/>
                  </a:cubicBezTo>
                  <a:cubicBezTo>
                    <a:pt x="15" y="4"/>
                    <a:pt x="7" y="5"/>
                    <a:pt x="0" y="6"/>
                  </a:cubicBezTo>
                  <a:cubicBezTo>
                    <a:pt x="22" y="104"/>
                    <a:pt x="34" y="205"/>
                    <a:pt x="34" y="310"/>
                  </a:cubicBezTo>
                  <a:cubicBezTo>
                    <a:pt x="34" y="414"/>
                    <a:pt x="23" y="514"/>
                    <a:pt x="0" y="611"/>
                  </a:cubicBezTo>
                  <a:close/>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732"/>
            <p:cNvSpPr/>
            <p:nvPr/>
          </p:nvSpPr>
          <p:spPr bwMode="auto">
            <a:xfrm>
              <a:off x="4953000" y="4672013"/>
              <a:ext cx="865188" cy="1233488"/>
            </a:xfrm>
            <a:custGeom>
              <a:avLst/>
              <a:gdLst>
                <a:gd name="T0" fmla="*/ 425 w 447"/>
                <a:gd name="T1" fmla="*/ 0 h 641"/>
                <a:gd name="T2" fmla="*/ 0 w 447"/>
                <a:gd name="T3" fmla="*/ 624 h 641"/>
                <a:gd name="T4" fmla="*/ 15 w 447"/>
                <a:gd name="T5" fmla="*/ 641 h 641"/>
                <a:gd name="T6" fmla="*/ 447 w 447"/>
                <a:gd name="T7" fmla="*/ 6 h 641"/>
                <a:gd name="T8" fmla="*/ 425 w 447"/>
                <a:gd name="T9" fmla="*/ 0 h 641"/>
              </a:gdLst>
              <a:ahLst/>
              <a:cxnLst>
                <a:cxn ang="0">
                  <a:pos x="T0" y="T1"/>
                </a:cxn>
                <a:cxn ang="0">
                  <a:pos x="T2" y="T3"/>
                </a:cxn>
                <a:cxn ang="0">
                  <a:pos x="T4" y="T5"/>
                </a:cxn>
                <a:cxn ang="0">
                  <a:pos x="T6" y="T7"/>
                </a:cxn>
                <a:cxn ang="0">
                  <a:pos x="T8" y="T9"/>
                </a:cxn>
              </a:cxnLst>
              <a:rect l="0" t="0" r="r" b="b"/>
              <a:pathLst>
                <a:path w="447" h="641">
                  <a:moveTo>
                    <a:pt x="425" y="0"/>
                  </a:moveTo>
                  <a:cubicBezTo>
                    <a:pt x="345" y="247"/>
                    <a:pt x="196" y="462"/>
                    <a:pt x="0" y="624"/>
                  </a:cubicBezTo>
                  <a:cubicBezTo>
                    <a:pt x="6" y="629"/>
                    <a:pt x="11" y="635"/>
                    <a:pt x="15" y="641"/>
                  </a:cubicBezTo>
                  <a:cubicBezTo>
                    <a:pt x="214" y="477"/>
                    <a:pt x="366" y="257"/>
                    <a:pt x="447" y="6"/>
                  </a:cubicBezTo>
                  <a:cubicBezTo>
                    <a:pt x="439" y="5"/>
                    <a:pt x="431" y="3"/>
                    <a:pt x="425" y="0"/>
                  </a:cubicBezTo>
                  <a:close/>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734"/>
            <p:cNvSpPr/>
            <p:nvPr/>
          </p:nvSpPr>
          <p:spPr bwMode="auto">
            <a:xfrm>
              <a:off x="4937125" y="1836738"/>
              <a:ext cx="876300" cy="1244600"/>
            </a:xfrm>
            <a:custGeom>
              <a:avLst/>
              <a:gdLst>
                <a:gd name="T0" fmla="*/ 13 w 454"/>
                <a:gd name="T1" fmla="*/ 0 h 647"/>
                <a:gd name="T2" fmla="*/ 0 w 454"/>
                <a:gd name="T3" fmla="*/ 19 h 647"/>
                <a:gd name="T4" fmla="*/ 433 w 454"/>
                <a:gd name="T5" fmla="*/ 647 h 647"/>
                <a:gd name="T6" fmla="*/ 454 w 454"/>
                <a:gd name="T7" fmla="*/ 641 h 647"/>
                <a:gd name="T8" fmla="*/ 13 w 454"/>
                <a:gd name="T9" fmla="*/ 0 h 647"/>
              </a:gdLst>
              <a:ahLst/>
              <a:cxnLst>
                <a:cxn ang="0">
                  <a:pos x="T0" y="T1"/>
                </a:cxn>
                <a:cxn ang="0">
                  <a:pos x="T2" y="T3"/>
                </a:cxn>
                <a:cxn ang="0">
                  <a:pos x="T4" y="T5"/>
                </a:cxn>
                <a:cxn ang="0">
                  <a:pos x="T6" y="T7"/>
                </a:cxn>
                <a:cxn ang="0">
                  <a:pos x="T8" y="T9"/>
                </a:cxn>
              </a:cxnLst>
              <a:rect l="0" t="0" r="r" b="b"/>
              <a:pathLst>
                <a:path w="454" h="647">
                  <a:moveTo>
                    <a:pt x="13" y="0"/>
                  </a:moveTo>
                  <a:cubicBezTo>
                    <a:pt x="10" y="7"/>
                    <a:pt x="5" y="13"/>
                    <a:pt x="0" y="19"/>
                  </a:cubicBezTo>
                  <a:cubicBezTo>
                    <a:pt x="199" y="180"/>
                    <a:pt x="352" y="398"/>
                    <a:pt x="433" y="647"/>
                  </a:cubicBezTo>
                  <a:cubicBezTo>
                    <a:pt x="439" y="644"/>
                    <a:pt x="447" y="641"/>
                    <a:pt x="454" y="641"/>
                  </a:cubicBezTo>
                  <a:cubicBezTo>
                    <a:pt x="372" y="386"/>
                    <a:pt x="216" y="165"/>
                    <a:pt x="13" y="0"/>
                  </a:cubicBezTo>
                  <a:close/>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38" name="矩形 37"/>
          <p:cNvSpPr/>
          <p:nvPr/>
        </p:nvSpPr>
        <p:spPr>
          <a:xfrm>
            <a:off x="1764076" y="2682257"/>
            <a:ext cx="3678275" cy="2123658"/>
          </a:xfrm>
          <a:prstGeom prst="rect">
            <a:avLst/>
          </a:prstGeom>
        </p:spPr>
        <p:txBody>
          <a:bodyPr wrap="square">
            <a:spAutoFit/>
          </a:bodyPr>
          <a:lstStyle/>
          <a:p>
            <a:pPr defTabSz="1450975">
              <a:lnSpc>
                <a:spcPct val="150000"/>
              </a:lnSpc>
            </a:pPr>
            <a:r>
              <a:rPr lang="zh-CN" altLang="en-US" sz="1600" b="1" kern="0" dirty="0">
                <a:solidFill>
                  <a:schemeClr val="tx1">
                    <a:lumMod val="85000"/>
                    <a:lumOff val="15000"/>
                  </a:schemeClr>
                </a:solidFill>
                <a:cs typeface="+mn-ea"/>
                <a:sym typeface="+mn-lt"/>
              </a:rPr>
              <a:t>对岗位的描述</a:t>
            </a:r>
            <a:endParaRPr lang="en-US" altLang="zh-CN" sz="1600" b="1" kern="0" dirty="0">
              <a:solidFill>
                <a:schemeClr val="tx1">
                  <a:lumMod val="85000"/>
                  <a:lumOff val="15000"/>
                </a:schemeClr>
              </a:solidFill>
              <a:cs typeface="+mn-ea"/>
              <a:sym typeface="+mn-lt"/>
            </a:endParaRPr>
          </a:p>
          <a:p>
            <a:pP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一页的文字最好不要超过添加您的文字说明请详细说明您的内容添加您的文字说明，请详细说明您的内容，添加适当的文字一页的文字最好不要超过添加您的文字说明请详细说明您的内容</a:t>
            </a:r>
          </a:p>
          <a:p>
            <a:pPr defTabSz="1450975">
              <a:lnSpc>
                <a:spcPct val="150000"/>
              </a:lnSpc>
            </a:pPr>
            <a:endParaRPr lang="zh-CN" altLang="en-US" sz="1200" kern="0" dirty="0">
              <a:solidFill>
                <a:schemeClr val="tx1">
                  <a:lumMod val="50000"/>
                  <a:lumOff val="50000"/>
                </a:schemeClr>
              </a:solidFill>
              <a:cs typeface="+mn-ea"/>
              <a:sym typeface="+mn-lt"/>
            </a:endParaRPr>
          </a:p>
        </p:txBody>
      </p:sp>
      <p:sp>
        <p:nvSpPr>
          <p:cNvPr id="39" name="矩形 38"/>
          <p:cNvSpPr/>
          <p:nvPr/>
        </p:nvSpPr>
        <p:spPr>
          <a:xfrm>
            <a:off x="7244242" y="1208363"/>
            <a:ext cx="3556436" cy="1015663"/>
          </a:xfrm>
          <a:prstGeom prst="rect">
            <a:avLst/>
          </a:prstGeom>
        </p:spPr>
        <p:txBody>
          <a:bodyPr wrap="square">
            <a:spAutoFit/>
          </a:bodyPr>
          <a:lstStyle/>
          <a:p>
            <a:pPr defTabSz="1450975">
              <a:lnSpc>
                <a:spcPct val="150000"/>
              </a:lnSpc>
            </a:pPr>
            <a:r>
              <a:rPr lang="zh-CN" altLang="en-US" sz="1600" b="1" kern="0" dirty="0">
                <a:solidFill>
                  <a:schemeClr val="tx1">
                    <a:lumMod val="85000"/>
                    <a:lumOff val="15000"/>
                  </a:schemeClr>
                </a:solidFill>
                <a:cs typeface="+mn-ea"/>
                <a:sym typeface="+mn-lt"/>
              </a:rPr>
              <a:t>总结性文字</a:t>
            </a:r>
            <a:endParaRPr lang="en-US" altLang="zh-CN" sz="1600" b="1" kern="0" dirty="0">
              <a:solidFill>
                <a:schemeClr val="tx1">
                  <a:lumMod val="85000"/>
                  <a:lumOff val="15000"/>
                </a:schemeClr>
              </a:solidFill>
              <a:cs typeface="+mn-ea"/>
              <a:sym typeface="+mn-lt"/>
            </a:endParaRPr>
          </a:p>
          <a:p>
            <a:pP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添加您的文字说明，请详细说明您的内容，添加适当的文字，一页的文字最好不要超过添加</a:t>
            </a:r>
          </a:p>
        </p:txBody>
      </p:sp>
      <p:sp>
        <p:nvSpPr>
          <p:cNvPr id="40" name="矩形 39"/>
          <p:cNvSpPr/>
          <p:nvPr/>
        </p:nvSpPr>
        <p:spPr>
          <a:xfrm>
            <a:off x="7244242" y="2422637"/>
            <a:ext cx="3556436" cy="1015663"/>
          </a:xfrm>
          <a:prstGeom prst="rect">
            <a:avLst/>
          </a:prstGeom>
        </p:spPr>
        <p:txBody>
          <a:bodyPr wrap="square">
            <a:spAutoFit/>
          </a:bodyPr>
          <a:lstStyle/>
          <a:p>
            <a:pPr defTabSz="1450975">
              <a:lnSpc>
                <a:spcPct val="150000"/>
              </a:lnSpc>
            </a:pPr>
            <a:r>
              <a:rPr lang="zh-CN" altLang="en-US" sz="1600" b="1" kern="0" dirty="0">
                <a:solidFill>
                  <a:schemeClr val="tx1">
                    <a:lumMod val="85000"/>
                    <a:lumOff val="15000"/>
                  </a:schemeClr>
                </a:solidFill>
                <a:cs typeface="+mn-ea"/>
                <a:sym typeface="+mn-lt"/>
              </a:rPr>
              <a:t>总结性文字</a:t>
            </a:r>
            <a:endParaRPr lang="en-US" altLang="zh-CN" sz="1600" b="1" kern="0" dirty="0">
              <a:solidFill>
                <a:schemeClr val="tx1">
                  <a:lumMod val="85000"/>
                  <a:lumOff val="15000"/>
                </a:schemeClr>
              </a:solidFill>
              <a:cs typeface="+mn-ea"/>
              <a:sym typeface="+mn-lt"/>
            </a:endParaRPr>
          </a:p>
          <a:p>
            <a:pP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添加您的文字说明，请详细说明您的内容，添加适当的文字，一页的文字最好不要超过添加</a:t>
            </a:r>
          </a:p>
        </p:txBody>
      </p:sp>
      <p:sp>
        <p:nvSpPr>
          <p:cNvPr id="41" name="矩形 40"/>
          <p:cNvSpPr/>
          <p:nvPr/>
        </p:nvSpPr>
        <p:spPr>
          <a:xfrm>
            <a:off x="7244242" y="3636911"/>
            <a:ext cx="3556436" cy="1015663"/>
          </a:xfrm>
          <a:prstGeom prst="rect">
            <a:avLst/>
          </a:prstGeom>
        </p:spPr>
        <p:txBody>
          <a:bodyPr wrap="square">
            <a:spAutoFit/>
          </a:bodyPr>
          <a:lstStyle/>
          <a:p>
            <a:pPr defTabSz="1450975">
              <a:lnSpc>
                <a:spcPct val="150000"/>
              </a:lnSpc>
            </a:pPr>
            <a:r>
              <a:rPr lang="zh-CN" altLang="en-US" sz="1600" b="1" kern="0" dirty="0">
                <a:solidFill>
                  <a:schemeClr val="tx1">
                    <a:lumMod val="85000"/>
                    <a:lumOff val="15000"/>
                  </a:schemeClr>
                </a:solidFill>
                <a:cs typeface="+mn-ea"/>
                <a:sym typeface="+mn-lt"/>
              </a:rPr>
              <a:t>总结性文字</a:t>
            </a:r>
            <a:endParaRPr lang="en-US" altLang="zh-CN" sz="1600" b="1" kern="0" dirty="0">
              <a:solidFill>
                <a:schemeClr val="tx1">
                  <a:lumMod val="85000"/>
                  <a:lumOff val="15000"/>
                </a:schemeClr>
              </a:solidFill>
              <a:cs typeface="+mn-ea"/>
              <a:sym typeface="+mn-lt"/>
            </a:endParaRPr>
          </a:p>
          <a:p>
            <a:pP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添加您的文字说明，请详细说明您的内容，添加适当的文字，一页的文字最好不要超过添加</a:t>
            </a:r>
          </a:p>
        </p:txBody>
      </p:sp>
      <p:sp>
        <p:nvSpPr>
          <p:cNvPr id="42" name="矩形 41"/>
          <p:cNvSpPr/>
          <p:nvPr/>
        </p:nvSpPr>
        <p:spPr>
          <a:xfrm>
            <a:off x="7244242" y="4851185"/>
            <a:ext cx="3556436" cy="1015663"/>
          </a:xfrm>
          <a:prstGeom prst="rect">
            <a:avLst/>
          </a:prstGeom>
        </p:spPr>
        <p:txBody>
          <a:bodyPr wrap="square">
            <a:spAutoFit/>
          </a:bodyPr>
          <a:lstStyle/>
          <a:p>
            <a:pPr defTabSz="1450975">
              <a:lnSpc>
                <a:spcPct val="150000"/>
              </a:lnSpc>
            </a:pPr>
            <a:r>
              <a:rPr lang="zh-CN" altLang="en-US" sz="1600" b="1" kern="0" dirty="0">
                <a:solidFill>
                  <a:schemeClr val="tx1">
                    <a:lumMod val="85000"/>
                    <a:lumOff val="15000"/>
                  </a:schemeClr>
                </a:solidFill>
                <a:cs typeface="+mn-ea"/>
                <a:sym typeface="+mn-lt"/>
              </a:rPr>
              <a:t>总结性文字</a:t>
            </a:r>
            <a:endParaRPr lang="en-US" altLang="zh-CN" sz="1600" b="1" kern="0" dirty="0">
              <a:solidFill>
                <a:schemeClr val="tx1">
                  <a:lumMod val="85000"/>
                  <a:lumOff val="15000"/>
                </a:schemeClr>
              </a:solidFill>
              <a:cs typeface="+mn-ea"/>
              <a:sym typeface="+mn-lt"/>
            </a:endParaRPr>
          </a:p>
          <a:p>
            <a:pP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添加您的文字说明，请详细说明您的内容，添加适当的文字，一页的文字最好不要超过添加</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371985" y="1754782"/>
            <a:ext cx="4147727" cy="3752114"/>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1" name="组合 30"/>
          <p:cNvGrpSpPr/>
          <p:nvPr/>
        </p:nvGrpSpPr>
        <p:grpSpPr>
          <a:xfrm>
            <a:off x="1270680" y="1734671"/>
            <a:ext cx="2868636" cy="1163111"/>
            <a:chOff x="1210235" y="2218765"/>
            <a:chExt cx="2868636" cy="1163111"/>
          </a:xfrm>
        </p:grpSpPr>
        <p:sp>
          <p:nvSpPr>
            <p:cNvPr id="26" name="矩形 25"/>
            <p:cNvSpPr/>
            <p:nvPr/>
          </p:nvSpPr>
          <p:spPr>
            <a:xfrm>
              <a:off x="1210235" y="2218765"/>
              <a:ext cx="2868636" cy="1163111"/>
            </a:xfrm>
            <a:prstGeom prst="rect">
              <a:avLst/>
            </a:pr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p:cNvSpPr/>
            <p:nvPr/>
          </p:nvSpPr>
          <p:spPr>
            <a:xfrm>
              <a:off x="1316899" y="2409578"/>
              <a:ext cx="1800494" cy="369332"/>
            </a:xfrm>
            <a:prstGeom prst="rect">
              <a:avLst/>
            </a:prstGeom>
          </p:spPr>
          <p:txBody>
            <a:bodyPr wrap="none">
              <a:spAutoFit/>
            </a:bodyPr>
            <a:lstStyle/>
            <a:p>
              <a:r>
                <a:rPr lang="zh-CN" altLang="en-US" b="1" dirty="0">
                  <a:solidFill>
                    <a:schemeClr val="bg1"/>
                  </a:solidFill>
                  <a:cs typeface="+mn-ea"/>
                  <a:sym typeface="+mn-lt"/>
                </a:rPr>
                <a:t>扎实的专业技能</a:t>
              </a:r>
              <a:endParaRPr lang="en-US" altLang="zh-CN" b="1" dirty="0">
                <a:solidFill>
                  <a:schemeClr val="bg1"/>
                </a:solidFill>
                <a:cs typeface="+mn-ea"/>
                <a:sym typeface="+mn-lt"/>
              </a:endParaRPr>
            </a:p>
          </p:txBody>
        </p:sp>
        <p:sp>
          <p:nvSpPr>
            <p:cNvPr id="30" name="矩形 29"/>
            <p:cNvSpPr/>
            <p:nvPr/>
          </p:nvSpPr>
          <p:spPr>
            <a:xfrm>
              <a:off x="1325985" y="2765463"/>
              <a:ext cx="2650796" cy="461665"/>
            </a:xfrm>
            <a:prstGeom prst="rect">
              <a:avLst/>
            </a:prstGeom>
          </p:spPr>
          <p:txBody>
            <a:bodyPr wrap="square">
              <a:spAutoFit/>
            </a:bodyPr>
            <a:lstStyle/>
            <a:p>
              <a:pPr defTabSz="1450975"/>
              <a:r>
                <a:rPr lang="zh-CN" altLang="en-US" sz="1200" kern="0" dirty="0">
                  <a:solidFill>
                    <a:schemeClr val="bg1"/>
                  </a:solidFill>
                  <a:cs typeface="+mn-ea"/>
                  <a:sym typeface="+mn-lt"/>
                </a:rPr>
                <a:t>添加您的文字说明请详细说明您的内容添加适当的文字</a:t>
              </a:r>
            </a:p>
          </p:txBody>
        </p:sp>
      </p:grpSp>
      <p:grpSp>
        <p:nvGrpSpPr>
          <p:cNvPr id="32" name="组合 31"/>
          <p:cNvGrpSpPr/>
          <p:nvPr/>
        </p:nvGrpSpPr>
        <p:grpSpPr>
          <a:xfrm>
            <a:off x="4314609" y="1734671"/>
            <a:ext cx="2868636" cy="1163111"/>
            <a:chOff x="1210235" y="2218765"/>
            <a:chExt cx="2868636" cy="1163111"/>
          </a:xfrm>
          <a:solidFill>
            <a:schemeClr val="accent2"/>
          </a:solidFill>
        </p:grpSpPr>
        <p:sp>
          <p:nvSpPr>
            <p:cNvPr id="33" name="矩形 32"/>
            <p:cNvSpPr/>
            <p:nvPr/>
          </p:nvSpPr>
          <p:spPr>
            <a:xfrm>
              <a:off x="1210235" y="2218765"/>
              <a:ext cx="2868636" cy="1163111"/>
            </a:xfrm>
            <a:prstGeom prst="rect">
              <a:avLst/>
            </a:prstGeom>
            <a:grp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1316899" y="2409578"/>
              <a:ext cx="2262158" cy="369332"/>
            </a:xfrm>
            <a:prstGeom prst="rect">
              <a:avLst/>
            </a:prstGeom>
            <a:grpFill/>
          </p:spPr>
          <p:txBody>
            <a:bodyPr wrap="none">
              <a:spAutoFit/>
            </a:bodyPr>
            <a:lstStyle/>
            <a:p>
              <a:r>
                <a:rPr lang="zh-CN" altLang="en-US" b="1" dirty="0">
                  <a:solidFill>
                    <a:schemeClr val="bg1"/>
                  </a:solidFill>
                  <a:cs typeface="+mn-ea"/>
                  <a:sym typeface="+mn-lt"/>
                </a:rPr>
                <a:t>较强的文字综合能力</a:t>
              </a:r>
            </a:p>
          </p:txBody>
        </p:sp>
        <p:sp>
          <p:nvSpPr>
            <p:cNvPr id="35" name="矩形 34"/>
            <p:cNvSpPr/>
            <p:nvPr/>
          </p:nvSpPr>
          <p:spPr>
            <a:xfrm>
              <a:off x="1325985" y="2765463"/>
              <a:ext cx="2650796" cy="461665"/>
            </a:xfrm>
            <a:prstGeom prst="rect">
              <a:avLst/>
            </a:prstGeom>
            <a:grpFill/>
          </p:spPr>
          <p:txBody>
            <a:bodyPr wrap="square">
              <a:spAutoFit/>
            </a:bodyPr>
            <a:lstStyle/>
            <a:p>
              <a:pPr defTabSz="1450975"/>
              <a:r>
                <a:rPr lang="zh-CN" altLang="en-US" sz="1200" kern="0" dirty="0">
                  <a:solidFill>
                    <a:schemeClr val="bg1"/>
                  </a:solidFill>
                  <a:cs typeface="+mn-ea"/>
                  <a:sym typeface="+mn-lt"/>
                </a:rPr>
                <a:t>添加您的文字说明请详细说明您的内容添加适当的文字</a:t>
              </a:r>
            </a:p>
          </p:txBody>
        </p:sp>
      </p:grpSp>
      <p:grpSp>
        <p:nvGrpSpPr>
          <p:cNvPr id="40" name="组合 39"/>
          <p:cNvGrpSpPr/>
          <p:nvPr/>
        </p:nvGrpSpPr>
        <p:grpSpPr>
          <a:xfrm>
            <a:off x="4314609" y="3039228"/>
            <a:ext cx="2868636" cy="1163111"/>
            <a:chOff x="1210235" y="2218765"/>
            <a:chExt cx="2868636" cy="1163111"/>
          </a:xfrm>
        </p:grpSpPr>
        <p:sp>
          <p:nvSpPr>
            <p:cNvPr id="41" name="矩形 40"/>
            <p:cNvSpPr/>
            <p:nvPr/>
          </p:nvSpPr>
          <p:spPr>
            <a:xfrm>
              <a:off x="1210235" y="2218765"/>
              <a:ext cx="2868636" cy="1163111"/>
            </a:xfrm>
            <a:prstGeom prst="rect">
              <a:avLst/>
            </a:pr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矩形 41"/>
            <p:cNvSpPr/>
            <p:nvPr/>
          </p:nvSpPr>
          <p:spPr>
            <a:xfrm>
              <a:off x="1316899" y="2409578"/>
              <a:ext cx="2262158" cy="369332"/>
            </a:xfrm>
            <a:prstGeom prst="rect">
              <a:avLst/>
            </a:prstGeom>
          </p:spPr>
          <p:txBody>
            <a:bodyPr wrap="none">
              <a:spAutoFit/>
            </a:bodyPr>
            <a:lstStyle/>
            <a:p>
              <a:r>
                <a:rPr lang="zh-CN" altLang="en-US" b="1" dirty="0">
                  <a:solidFill>
                    <a:schemeClr val="bg1"/>
                  </a:solidFill>
                  <a:cs typeface="+mn-ea"/>
                  <a:sym typeface="+mn-lt"/>
                </a:rPr>
                <a:t>较强的组织协调能力</a:t>
              </a:r>
            </a:p>
          </p:txBody>
        </p:sp>
        <p:sp>
          <p:nvSpPr>
            <p:cNvPr id="43" name="矩形 42"/>
            <p:cNvSpPr/>
            <p:nvPr/>
          </p:nvSpPr>
          <p:spPr>
            <a:xfrm>
              <a:off x="1325985" y="2765463"/>
              <a:ext cx="2650796" cy="461665"/>
            </a:xfrm>
            <a:prstGeom prst="rect">
              <a:avLst/>
            </a:prstGeom>
          </p:spPr>
          <p:txBody>
            <a:bodyPr wrap="square">
              <a:spAutoFit/>
            </a:bodyPr>
            <a:lstStyle/>
            <a:p>
              <a:pPr defTabSz="1450975"/>
              <a:r>
                <a:rPr lang="zh-CN" altLang="en-US" sz="1200" kern="0" dirty="0">
                  <a:solidFill>
                    <a:schemeClr val="bg1"/>
                  </a:solidFill>
                  <a:cs typeface="+mn-ea"/>
                  <a:sym typeface="+mn-lt"/>
                </a:rPr>
                <a:t>添加您的文字说明请详细说明您的内容添加适当的文字</a:t>
              </a:r>
            </a:p>
          </p:txBody>
        </p:sp>
      </p:grpSp>
      <p:grpSp>
        <p:nvGrpSpPr>
          <p:cNvPr id="44" name="组合 43"/>
          <p:cNvGrpSpPr/>
          <p:nvPr/>
        </p:nvGrpSpPr>
        <p:grpSpPr>
          <a:xfrm>
            <a:off x="1270680" y="4343785"/>
            <a:ext cx="2868636" cy="1163111"/>
            <a:chOff x="1210235" y="2218765"/>
            <a:chExt cx="2868636" cy="1163111"/>
          </a:xfrm>
        </p:grpSpPr>
        <p:sp>
          <p:nvSpPr>
            <p:cNvPr id="45" name="矩形 44"/>
            <p:cNvSpPr/>
            <p:nvPr/>
          </p:nvSpPr>
          <p:spPr>
            <a:xfrm>
              <a:off x="1210235" y="2218765"/>
              <a:ext cx="2868636" cy="1163111"/>
            </a:xfrm>
            <a:prstGeom prst="rect">
              <a:avLst/>
            </a:pr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45"/>
            <p:cNvSpPr/>
            <p:nvPr/>
          </p:nvSpPr>
          <p:spPr>
            <a:xfrm>
              <a:off x="1316899" y="2409578"/>
              <a:ext cx="1800494" cy="369332"/>
            </a:xfrm>
            <a:prstGeom prst="rect">
              <a:avLst/>
            </a:prstGeom>
          </p:spPr>
          <p:txBody>
            <a:bodyPr wrap="none">
              <a:spAutoFit/>
            </a:bodyPr>
            <a:lstStyle/>
            <a:p>
              <a:r>
                <a:rPr lang="zh-CN" altLang="en-US" b="1" dirty="0">
                  <a:solidFill>
                    <a:schemeClr val="bg1"/>
                  </a:solidFill>
                  <a:cs typeface="+mn-ea"/>
                  <a:sym typeface="+mn-lt"/>
                </a:rPr>
                <a:t>较强的自律意识</a:t>
              </a:r>
            </a:p>
          </p:txBody>
        </p:sp>
        <p:sp>
          <p:nvSpPr>
            <p:cNvPr id="47" name="矩形 46"/>
            <p:cNvSpPr/>
            <p:nvPr/>
          </p:nvSpPr>
          <p:spPr>
            <a:xfrm>
              <a:off x="1325985" y="2765463"/>
              <a:ext cx="2650796" cy="461665"/>
            </a:xfrm>
            <a:prstGeom prst="rect">
              <a:avLst/>
            </a:prstGeom>
          </p:spPr>
          <p:txBody>
            <a:bodyPr wrap="square">
              <a:spAutoFit/>
            </a:bodyPr>
            <a:lstStyle/>
            <a:p>
              <a:pPr defTabSz="1450975"/>
              <a:r>
                <a:rPr lang="zh-CN" altLang="en-US" sz="1200" kern="0" dirty="0">
                  <a:solidFill>
                    <a:schemeClr val="bg1"/>
                  </a:solidFill>
                  <a:cs typeface="+mn-ea"/>
                  <a:sym typeface="+mn-lt"/>
                </a:rPr>
                <a:t>添加您的文字说明请详细说明您的内容添加适当的文字</a:t>
              </a:r>
            </a:p>
          </p:txBody>
        </p:sp>
      </p:grpSp>
      <p:grpSp>
        <p:nvGrpSpPr>
          <p:cNvPr id="48" name="组合 47"/>
          <p:cNvGrpSpPr/>
          <p:nvPr/>
        </p:nvGrpSpPr>
        <p:grpSpPr>
          <a:xfrm>
            <a:off x="4314609" y="4343785"/>
            <a:ext cx="2868636" cy="1163111"/>
            <a:chOff x="1210235" y="2218765"/>
            <a:chExt cx="2868636" cy="1163111"/>
          </a:xfrm>
          <a:solidFill>
            <a:schemeClr val="accent2"/>
          </a:solidFill>
        </p:grpSpPr>
        <p:sp>
          <p:nvSpPr>
            <p:cNvPr id="49" name="矩形 48"/>
            <p:cNvSpPr/>
            <p:nvPr/>
          </p:nvSpPr>
          <p:spPr>
            <a:xfrm>
              <a:off x="1210235" y="2218765"/>
              <a:ext cx="2868636" cy="1163111"/>
            </a:xfrm>
            <a:prstGeom prst="rect">
              <a:avLst/>
            </a:prstGeom>
            <a:grp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矩形 49"/>
            <p:cNvSpPr/>
            <p:nvPr/>
          </p:nvSpPr>
          <p:spPr>
            <a:xfrm>
              <a:off x="1316899" y="2409578"/>
              <a:ext cx="2262158" cy="369332"/>
            </a:xfrm>
            <a:prstGeom prst="rect">
              <a:avLst/>
            </a:prstGeom>
            <a:grpFill/>
          </p:spPr>
          <p:txBody>
            <a:bodyPr wrap="none">
              <a:spAutoFit/>
            </a:bodyPr>
            <a:lstStyle/>
            <a:p>
              <a:r>
                <a:rPr lang="zh-CN" altLang="en-US" b="1" dirty="0">
                  <a:solidFill>
                    <a:schemeClr val="bg1"/>
                  </a:solidFill>
                  <a:cs typeface="+mn-ea"/>
                  <a:sym typeface="+mn-lt"/>
                </a:rPr>
                <a:t>具有克难奋进的韧劲</a:t>
              </a:r>
            </a:p>
          </p:txBody>
        </p:sp>
        <p:sp>
          <p:nvSpPr>
            <p:cNvPr id="51" name="矩形 50"/>
            <p:cNvSpPr/>
            <p:nvPr/>
          </p:nvSpPr>
          <p:spPr>
            <a:xfrm>
              <a:off x="1325985" y="2765463"/>
              <a:ext cx="2650796" cy="461665"/>
            </a:xfrm>
            <a:prstGeom prst="rect">
              <a:avLst/>
            </a:prstGeom>
            <a:grpFill/>
          </p:spPr>
          <p:txBody>
            <a:bodyPr wrap="square">
              <a:spAutoFit/>
            </a:bodyPr>
            <a:lstStyle/>
            <a:p>
              <a:pPr defTabSz="1450975"/>
              <a:r>
                <a:rPr lang="zh-CN" altLang="en-US" sz="1200" kern="0" dirty="0">
                  <a:solidFill>
                    <a:schemeClr val="bg1"/>
                  </a:solidFill>
                  <a:cs typeface="+mn-ea"/>
                  <a:sym typeface="+mn-lt"/>
                </a:rPr>
                <a:t>添加您的文字说明请详细说明您的内容添加适当的文字</a:t>
              </a:r>
            </a:p>
          </p:txBody>
        </p:sp>
      </p:grpSp>
      <p:grpSp>
        <p:nvGrpSpPr>
          <p:cNvPr id="53" name="组合 52"/>
          <p:cNvGrpSpPr/>
          <p:nvPr/>
        </p:nvGrpSpPr>
        <p:grpSpPr>
          <a:xfrm>
            <a:off x="1031395" y="2867482"/>
            <a:ext cx="3283214" cy="1650118"/>
            <a:chOff x="1031395" y="2867482"/>
            <a:chExt cx="3283214" cy="1650118"/>
          </a:xfrm>
        </p:grpSpPr>
        <p:grpSp>
          <p:nvGrpSpPr>
            <p:cNvPr id="36" name="组合 35"/>
            <p:cNvGrpSpPr/>
            <p:nvPr/>
          </p:nvGrpSpPr>
          <p:grpSpPr>
            <a:xfrm>
              <a:off x="1031395" y="2867482"/>
              <a:ext cx="3283214" cy="1650118"/>
              <a:chOff x="1210235" y="2106865"/>
              <a:chExt cx="2848485" cy="1431627"/>
            </a:xfrm>
            <a:solidFill>
              <a:schemeClr val="bg1">
                <a:lumMod val="85000"/>
              </a:schemeClr>
            </a:solidFill>
          </p:grpSpPr>
          <p:sp>
            <p:nvSpPr>
              <p:cNvPr id="37" name="矩形 36"/>
              <p:cNvSpPr/>
              <p:nvPr/>
            </p:nvSpPr>
            <p:spPr>
              <a:xfrm>
                <a:off x="1210235" y="2106865"/>
                <a:ext cx="2848485" cy="1431627"/>
              </a:xfrm>
              <a:prstGeom prst="rect">
                <a:avLst/>
              </a:prstGeom>
              <a:solidFill>
                <a:schemeClr val="bg1">
                  <a:lumMod val="95000"/>
                </a:schemeClr>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37"/>
              <p:cNvSpPr/>
              <p:nvPr/>
            </p:nvSpPr>
            <p:spPr>
              <a:xfrm>
                <a:off x="1359319" y="2411500"/>
                <a:ext cx="2563430" cy="400536"/>
              </a:xfrm>
              <a:prstGeom prst="rect">
                <a:avLst/>
              </a:prstGeom>
              <a:noFill/>
            </p:spPr>
            <p:txBody>
              <a:bodyPr wrap="none">
                <a:spAutoFit/>
              </a:bodyPr>
              <a:lstStyle/>
              <a:p>
                <a:r>
                  <a:rPr lang="zh-CN" altLang="en-US" sz="2400" b="1" dirty="0">
                    <a:solidFill>
                      <a:schemeClr val="tx1">
                        <a:lumMod val="85000"/>
                        <a:lumOff val="15000"/>
                      </a:schemeClr>
                    </a:solidFill>
                    <a:cs typeface="+mn-ea"/>
                    <a:sym typeface="+mn-lt"/>
                  </a:rPr>
                  <a:t>出色的综合职场能力</a:t>
                </a:r>
                <a:endParaRPr lang="en-US" altLang="zh-CN" sz="2400" b="1" dirty="0">
                  <a:solidFill>
                    <a:schemeClr val="tx1">
                      <a:lumMod val="85000"/>
                      <a:lumOff val="15000"/>
                    </a:schemeClr>
                  </a:solidFill>
                  <a:cs typeface="+mn-ea"/>
                  <a:sym typeface="+mn-lt"/>
                </a:endParaRPr>
              </a:p>
            </p:txBody>
          </p:sp>
        </p:grpSp>
        <p:sp>
          <p:nvSpPr>
            <p:cNvPr id="52" name="矩形 51"/>
            <p:cNvSpPr/>
            <p:nvPr/>
          </p:nvSpPr>
          <p:spPr>
            <a:xfrm>
              <a:off x="1234252" y="3656649"/>
              <a:ext cx="2650796" cy="461665"/>
            </a:xfrm>
            <a:prstGeom prst="rect">
              <a:avLst/>
            </a:prstGeom>
          </p:spPr>
          <p:txBody>
            <a:bodyPr wrap="square">
              <a:spAutoFit/>
            </a:bodyPr>
            <a:lstStyle/>
            <a:p>
              <a:pPr defTabSz="1450975"/>
              <a:r>
                <a:rPr lang="zh-CN" altLang="en-US" sz="1200" kern="0" dirty="0">
                  <a:solidFill>
                    <a:schemeClr val="tx1">
                      <a:lumMod val="85000"/>
                      <a:lumOff val="15000"/>
                    </a:schemeClr>
                  </a:solidFill>
                  <a:cs typeface="+mn-ea"/>
                  <a:sym typeface="+mn-lt"/>
                </a:rPr>
                <a:t>添加您的文字说明请详细说明您的内容添加适当的文字</a:t>
              </a: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par>
                                <p:cTn id="10" presetID="53" presetClass="entr" presetSubtype="16" fill="hold" nodeType="withEffect">
                                  <p:stCondLst>
                                    <p:cond delay="25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par>
                                <p:cTn id="15" presetID="53" presetClass="entr" presetSubtype="16" fill="hold" nodeType="withEffect">
                                  <p:stCondLst>
                                    <p:cond delay="25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fltVal val="0"/>
                                          </p:val>
                                        </p:tav>
                                        <p:tav tm="100000">
                                          <p:val>
                                            <p:strVal val="#ppt_h"/>
                                          </p:val>
                                        </p:tav>
                                      </p:tavLst>
                                    </p:anim>
                                    <p:animEffect transition="in" filter="fade">
                                      <p:cBhvr>
                                        <p:cTn id="19" dur="500"/>
                                        <p:tgtEl>
                                          <p:spTgt spid="32"/>
                                        </p:tgtEl>
                                      </p:cBhvr>
                                    </p:animEffect>
                                  </p:childTnLst>
                                </p:cTn>
                              </p:par>
                              <p:par>
                                <p:cTn id="20" presetID="53" presetClass="entr" presetSubtype="16" fill="hold" nodeType="withEffect">
                                  <p:stCondLst>
                                    <p:cond delay="250"/>
                                  </p:stCondLst>
                                  <p:childTnLst>
                                    <p:set>
                                      <p:cBhvr>
                                        <p:cTn id="21" dur="1" fill="hold">
                                          <p:stCondLst>
                                            <p:cond delay="0"/>
                                          </p:stCondLst>
                                        </p:cTn>
                                        <p:tgtEl>
                                          <p:spTgt spid="40"/>
                                        </p:tgtEl>
                                        <p:attrNameLst>
                                          <p:attrName>style.visibility</p:attrName>
                                        </p:attrNameLst>
                                      </p:cBhvr>
                                      <p:to>
                                        <p:strVal val="visible"/>
                                      </p:to>
                                    </p:set>
                                    <p:anim calcmode="lin" valueType="num">
                                      <p:cBhvr>
                                        <p:cTn id="22" dur="500" fill="hold"/>
                                        <p:tgtEl>
                                          <p:spTgt spid="40"/>
                                        </p:tgtEl>
                                        <p:attrNameLst>
                                          <p:attrName>ppt_w</p:attrName>
                                        </p:attrNameLst>
                                      </p:cBhvr>
                                      <p:tavLst>
                                        <p:tav tm="0">
                                          <p:val>
                                            <p:fltVal val="0"/>
                                          </p:val>
                                        </p:tav>
                                        <p:tav tm="100000">
                                          <p:val>
                                            <p:strVal val="#ppt_w"/>
                                          </p:val>
                                        </p:tav>
                                      </p:tavLst>
                                    </p:anim>
                                    <p:anim calcmode="lin" valueType="num">
                                      <p:cBhvr>
                                        <p:cTn id="23" dur="500" fill="hold"/>
                                        <p:tgtEl>
                                          <p:spTgt spid="40"/>
                                        </p:tgtEl>
                                        <p:attrNameLst>
                                          <p:attrName>ppt_h</p:attrName>
                                        </p:attrNameLst>
                                      </p:cBhvr>
                                      <p:tavLst>
                                        <p:tav tm="0">
                                          <p:val>
                                            <p:fltVal val="0"/>
                                          </p:val>
                                        </p:tav>
                                        <p:tav tm="100000">
                                          <p:val>
                                            <p:strVal val="#ppt_h"/>
                                          </p:val>
                                        </p:tav>
                                      </p:tavLst>
                                    </p:anim>
                                    <p:animEffect transition="in" filter="fade">
                                      <p:cBhvr>
                                        <p:cTn id="24" dur="500"/>
                                        <p:tgtEl>
                                          <p:spTgt spid="40"/>
                                        </p:tgtEl>
                                      </p:cBhvr>
                                    </p:animEffect>
                                  </p:childTnLst>
                                </p:cTn>
                              </p:par>
                              <p:par>
                                <p:cTn id="25" presetID="53" presetClass="entr" presetSubtype="16" fill="hold" nodeType="withEffect">
                                  <p:stCondLst>
                                    <p:cond delay="250"/>
                                  </p:stCondLst>
                                  <p:childTnLst>
                                    <p:set>
                                      <p:cBhvr>
                                        <p:cTn id="26" dur="1" fill="hold">
                                          <p:stCondLst>
                                            <p:cond delay="0"/>
                                          </p:stCondLst>
                                        </p:cTn>
                                        <p:tgtEl>
                                          <p:spTgt spid="48"/>
                                        </p:tgtEl>
                                        <p:attrNameLst>
                                          <p:attrName>style.visibility</p:attrName>
                                        </p:attrNameLst>
                                      </p:cBhvr>
                                      <p:to>
                                        <p:strVal val="visible"/>
                                      </p:to>
                                    </p:set>
                                    <p:anim calcmode="lin" valueType="num">
                                      <p:cBhvr>
                                        <p:cTn id="27" dur="500" fill="hold"/>
                                        <p:tgtEl>
                                          <p:spTgt spid="48"/>
                                        </p:tgtEl>
                                        <p:attrNameLst>
                                          <p:attrName>ppt_w</p:attrName>
                                        </p:attrNameLst>
                                      </p:cBhvr>
                                      <p:tavLst>
                                        <p:tav tm="0">
                                          <p:val>
                                            <p:fltVal val="0"/>
                                          </p:val>
                                        </p:tav>
                                        <p:tav tm="100000">
                                          <p:val>
                                            <p:strVal val="#ppt_w"/>
                                          </p:val>
                                        </p:tav>
                                      </p:tavLst>
                                    </p:anim>
                                    <p:anim calcmode="lin" valueType="num">
                                      <p:cBhvr>
                                        <p:cTn id="28" dur="500" fill="hold"/>
                                        <p:tgtEl>
                                          <p:spTgt spid="48"/>
                                        </p:tgtEl>
                                        <p:attrNameLst>
                                          <p:attrName>ppt_h</p:attrName>
                                        </p:attrNameLst>
                                      </p:cBhvr>
                                      <p:tavLst>
                                        <p:tav tm="0">
                                          <p:val>
                                            <p:fltVal val="0"/>
                                          </p:val>
                                        </p:tav>
                                        <p:tav tm="100000">
                                          <p:val>
                                            <p:strVal val="#ppt_h"/>
                                          </p:val>
                                        </p:tav>
                                      </p:tavLst>
                                    </p:anim>
                                    <p:animEffect transition="in" filter="fade">
                                      <p:cBhvr>
                                        <p:cTn id="29" dur="500"/>
                                        <p:tgtEl>
                                          <p:spTgt spid="48"/>
                                        </p:tgtEl>
                                      </p:cBhvr>
                                    </p:animEffect>
                                  </p:childTnLst>
                                </p:cTn>
                              </p:par>
                              <p:par>
                                <p:cTn id="30" presetID="53" presetClass="entr" presetSubtype="16" fill="hold" nodeType="withEffect">
                                  <p:stCondLst>
                                    <p:cond delay="250"/>
                                  </p:stCondLst>
                                  <p:childTnLst>
                                    <p:set>
                                      <p:cBhvr>
                                        <p:cTn id="31" dur="1" fill="hold">
                                          <p:stCondLst>
                                            <p:cond delay="0"/>
                                          </p:stCondLst>
                                        </p:cTn>
                                        <p:tgtEl>
                                          <p:spTgt spid="44"/>
                                        </p:tgtEl>
                                        <p:attrNameLst>
                                          <p:attrName>style.visibility</p:attrName>
                                        </p:attrNameLst>
                                      </p:cBhvr>
                                      <p:to>
                                        <p:strVal val="visible"/>
                                      </p:to>
                                    </p:set>
                                    <p:anim calcmode="lin" valueType="num">
                                      <p:cBhvr>
                                        <p:cTn id="32" dur="500" fill="hold"/>
                                        <p:tgtEl>
                                          <p:spTgt spid="44"/>
                                        </p:tgtEl>
                                        <p:attrNameLst>
                                          <p:attrName>ppt_w</p:attrName>
                                        </p:attrNameLst>
                                      </p:cBhvr>
                                      <p:tavLst>
                                        <p:tav tm="0">
                                          <p:val>
                                            <p:fltVal val="0"/>
                                          </p:val>
                                        </p:tav>
                                        <p:tav tm="100000">
                                          <p:val>
                                            <p:strVal val="#ppt_w"/>
                                          </p:val>
                                        </p:tav>
                                      </p:tavLst>
                                    </p:anim>
                                    <p:anim calcmode="lin" valueType="num">
                                      <p:cBhvr>
                                        <p:cTn id="33" dur="500" fill="hold"/>
                                        <p:tgtEl>
                                          <p:spTgt spid="44"/>
                                        </p:tgtEl>
                                        <p:attrNameLst>
                                          <p:attrName>ppt_h</p:attrName>
                                        </p:attrNameLst>
                                      </p:cBhvr>
                                      <p:tavLst>
                                        <p:tav tm="0">
                                          <p:val>
                                            <p:fltVal val="0"/>
                                          </p:val>
                                        </p:tav>
                                        <p:tav tm="100000">
                                          <p:val>
                                            <p:strVal val="#ppt_h"/>
                                          </p:val>
                                        </p:tav>
                                      </p:tavLst>
                                    </p:anim>
                                    <p:animEffect transition="in" filter="fade">
                                      <p:cBhvr>
                                        <p:cTn id="34" dur="500"/>
                                        <p:tgtEl>
                                          <p:spTgt spid="44"/>
                                        </p:tgtEl>
                                      </p:cBhvr>
                                    </p:animEffect>
                                  </p:childTnLst>
                                </p:cTn>
                              </p:par>
                              <p:par>
                                <p:cTn id="35" presetID="53" presetClass="entr" presetSubtype="16" fill="hold" grpId="0" nodeType="withEffect">
                                  <p:stCondLst>
                                    <p:cond delay="25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591156" y="1039603"/>
            <a:ext cx="5537504" cy="4391294"/>
            <a:chOff x="2731007" y="1125667"/>
            <a:chExt cx="5537504" cy="4391294"/>
          </a:xfrm>
        </p:grpSpPr>
        <p:sp>
          <p:nvSpPr>
            <p:cNvPr id="5" name="Freeform 1474"/>
            <p:cNvSpPr/>
            <p:nvPr/>
          </p:nvSpPr>
          <p:spPr bwMode="auto">
            <a:xfrm>
              <a:off x="2731007" y="1360546"/>
              <a:ext cx="5396577" cy="4156415"/>
            </a:xfrm>
            <a:custGeom>
              <a:avLst/>
              <a:gdLst>
                <a:gd name="T0" fmla="*/ 29 w 2357"/>
                <a:gd name="T1" fmla="*/ 1810 h 1824"/>
                <a:gd name="T2" fmla="*/ 313 w 2357"/>
                <a:gd name="T3" fmla="*/ 1332 h 1824"/>
                <a:gd name="T4" fmla="*/ 523 w 2357"/>
                <a:gd name="T5" fmla="*/ 976 h 1824"/>
                <a:gd name="T6" fmla="*/ 510 w 2357"/>
                <a:gd name="T7" fmla="*/ 982 h 1824"/>
                <a:gd name="T8" fmla="*/ 1035 w 2357"/>
                <a:gd name="T9" fmla="*/ 1198 h 1824"/>
                <a:gd name="T10" fmla="*/ 1045 w 2357"/>
                <a:gd name="T11" fmla="*/ 1202 h 1824"/>
                <a:gd name="T12" fmla="*/ 1057 w 2357"/>
                <a:gd name="T13" fmla="*/ 1199 h 1824"/>
                <a:gd name="T14" fmla="*/ 1406 w 2357"/>
                <a:gd name="T15" fmla="*/ 756 h 1824"/>
                <a:gd name="T16" fmla="*/ 1411 w 2357"/>
                <a:gd name="T17" fmla="*/ 749 h 1824"/>
                <a:gd name="T18" fmla="*/ 1413 w 2357"/>
                <a:gd name="T19" fmla="*/ 749 h 1824"/>
                <a:gd name="T20" fmla="*/ 1449 w 2357"/>
                <a:gd name="T21" fmla="*/ 733 h 1824"/>
                <a:gd name="T22" fmla="*/ 1599 w 2357"/>
                <a:gd name="T23" fmla="*/ 666 h 1824"/>
                <a:gd name="T24" fmla="*/ 1881 w 2357"/>
                <a:gd name="T25" fmla="*/ 540 h 1824"/>
                <a:gd name="T26" fmla="*/ 1915 w 2357"/>
                <a:gd name="T27" fmla="*/ 507 h 1824"/>
                <a:gd name="T28" fmla="*/ 2011 w 2357"/>
                <a:gd name="T29" fmla="*/ 401 h 1824"/>
                <a:gd name="T30" fmla="*/ 2264 w 2357"/>
                <a:gd name="T31" fmla="*/ 121 h 1824"/>
                <a:gd name="T32" fmla="*/ 2347 w 2357"/>
                <a:gd name="T33" fmla="*/ 29 h 1824"/>
                <a:gd name="T34" fmla="*/ 2330 w 2357"/>
                <a:gd name="T35" fmla="*/ 12 h 1824"/>
                <a:gd name="T36" fmla="*/ 1930 w 2357"/>
                <a:gd name="T37" fmla="*/ 455 h 1824"/>
                <a:gd name="T38" fmla="*/ 1873 w 2357"/>
                <a:gd name="T39" fmla="*/ 518 h 1824"/>
                <a:gd name="T40" fmla="*/ 1873 w 2357"/>
                <a:gd name="T41" fmla="*/ 518 h 1824"/>
                <a:gd name="T42" fmla="*/ 1862 w 2357"/>
                <a:gd name="T43" fmla="*/ 523 h 1824"/>
                <a:gd name="T44" fmla="*/ 1814 w 2357"/>
                <a:gd name="T45" fmla="*/ 544 h 1824"/>
                <a:gd name="T46" fmla="*/ 1482 w 2357"/>
                <a:gd name="T47" fmla="*/ 692 h 1824"/>
                <a:gd name="T48" fmla="*/ 1397 w 2357"/>
                <a:gd name="T49" fmla="*/ 730 h 1824"/>
                <a:gd name="T50" fmla="*/ 1385 w 2357"/>
                <a:gd name="T51" fmla="*/ 744 h 1824"/>
                <a:gd name="T52" fmla="*/ 1353 w 2357"/>
                <a:gd name="T53" fmla="*/ 784 h 1824"/>
                <a:gd name="T54" fmla="*/ 1127 w 2357"/>
                <a:gd name="T55" fmla="*/ 1071 h 1824"/>
                <a:gd name="T56" fmla="*/ 1040 w 2357"/>
                <a:gd name="T57" fmla="*/ 1182 h 1824"/>
                <a:gd name="T58" fmla="*/ 1051 w 2357"/>
                <a:gd name="T59" fmla="*/ 1179 h 1824"/>
                <a:gd name="T60" fmla="*/ 526 w 2357"/>
                <a:gd name="T61" fmla="*/ 963 h 1824"/>
                <a:gd name="T62" fmla="*/ 516 w 2357"/>
                <a:gd name="T63" fmla="*/ 958 h 1824"/>
                <a:gd name="T64" fmla="*/ 503 w 2357"/>
                <a:gd name="T65" fmla="*/ 964 h 1824"/>
                <a:gd name="T66" fmla="*/ 219 w 2357"/>
                <a:gd name="T67" fmla="*/ 1443 h 1824"/>
                <a:gd name="T68" fmla="*/ 8 w 2357"/>
                <a:gd name="T69" fmla="*/ 1798 h 1824"/>
                <a:gd name="T70" fmla="*/ 29 w 2357"/>
                <a:gd name="T71" fmla="*/ 1810 h 1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57" h="1824">
                  <a:moveTo>
                    <a:pt x="29" y="1810"/>
                  </a:moveTo>
                  <a:cubicBezTo>
                    <a:pt x="123" y="1651"/>
                    <a:pt x="218" y="1491"/>
                    <a:pt x="313" y="1332"/>
                  </a:cubicBezTo>
                  <a:cubicBezTo>
                    <a:pt x="383" y="1213"/>
                    <a:pt x="453" y="1095"/>
                    <a:pt x="523" y="976"/>
                  </a:cubicBezTo>
                  <a:cubicBezTo>
                    <a:pt x="519" y="978"/>
                    <a:pt x="514" y="980"/>
                    <a:pt x="510" y="982"/>
                  </a:cubicBezTo>
                  <a:cubicBezTo>
                    <a:pt x="685" y="1054"/>
                    <a:pt x="860" y="1126"/>
                    <a:pt x="1035" y="1198"/>
                  </a:cubicBezTo>
                  <a:cubicBezTo>
                    <a:pt x="1038" y="1199"/>
                    <a:pt x="1041" y="1201"/>
                    <a:pt x="1045" y="1202"/>
                  </a:cubicBezTo>
                  <a:cubicBezTo>
                    <a:pt x="1048" y="1204"/>
                    <a:pt x="1054" y="1202"/>
                    <a:pt x="1057" y="1199"/>
                  </a:cubicBezTo>
                  <a:cubicBezTo>
                    <a:pt x="1173" y="1051"/>
                    <a:pt x="1289" y="904"/>
                    <a:pt x="1406" y="756"/>
                  </a:cubicBezTo>
                  <a:cubicBezTo>
                    <a:pt x="1408" y="753"/>
                    <a:pt x="1409" y="751"/>
                    <a:pt x="1411" y="749"/>
                  </a:cubicBezTo>
                  <a:cubicBezTo>
                    <a:pt x="1410" y="751"/>
                    <a:pt x="1408" y="751"/>
                    <a:pt x="1413" y="749"/>
                  </a:cubicBezTo>
                  <a:cubicBezTo>
                    <a:pt x="1425" y="744"/>
                    <a:pt x="1437" y="738"/>
                    <a:pt x="1449" y="733"/>
                  </a:cubicBezTo>
                  <a:cubicBezTo>
                    <a:pt x="1499" y="710"/>
                    <a:pt x="1549" y="688"/>
                    <a:pt x="1599" y="666"/>
                  </a:cubicBezTo>
                  <a:cubicBezTo>
                    <a:pt x="1693" y="624"/>
                    <a:pt x="1787" y="582"/>
                    <a:pt x="1881" y="540"/>
                  </a:cubicBezTo>
                  <a:cubicBezTo>
                    <a:pt x="1895" y="534"/>
                    <a:pt x="1905" y="518"/>
                    <a:pt x="1915" y="507"/>
                  </a:cubicBezTo>
                  <a:cubicBezTo>
                    <a:pt x="1947" y="472"/>
                    <a:pt x="1979" y="436"/>
                    <a:pt x="2011" y="401"/>
                  </a:cubicBezTo>
                  <a:cubicBezTo>
                    <a:pt x="2095" y="308"/>
                    <a:pt x="2179" y="214"/>
                    <a:pt x="2264" y="121"/>
                  </a:cubicBezTo>
                  <a:cubicBezTo>
                    <a:pt x="2291" y="90"/>
                    <a:pt x="2319" y="60"/>
                    <a:pt x="2347" y="29"/>
                  </a:cubicBezTo>
                  <a:cubicBezTo>
                    <a:pt x="2357" y="17"/>
                    <a:pt x="2340" y="0"/>
                    <a:pt x="2330" y="12"/>
                  </a:cubicBezTo>
                  <a:cubicBezTo>
                    <a:pt x="2197" y="160"/>
                    <a:pt x="2063" y="307"/>
                    <a:pt x="1930" y="455"/>
                  </a:cubicBezTo>
                  <a:cubicBezTo>
                    <a:pt x="1911" y="476"/>
                    <a:pt x="1892" y="497"/>
                    <a:pt x="1873" y="518"/>
                  </a:cubicBezTo>
                  <a:cubicBezTo>
                    <a:pt x="1870" y="521"/>
                    <a:pt x="1877" y="516"/>
                    <a:pt x="1873" y="518"/>
                  </a:cubicBezTo>
                  <a:cubicBezTo>
                    <a:pt x="1869" y="519"/>
                    <a:pt x="1866" y="521"/>
                    <a:pt x="1862" y="523"/>
                  </a:cubicBezTo>
                  <a:cubicBezTo>
                    <a:pt x="1846" y="530"/>
                    <a:pt x="1830" y="537"/>
                    <a:pt x="1814" y="544"/>
                  </a:cubicBezTo>
                  <a:cubicBezTo>
                    <a:pt x="1703" y="593"/>
                    <a:pt x="1593" y="643"/>
                    <a:pt x="1482" y="692"/>
                  </a:cubicBezTo>
                  <a:cubicBezTo>
                    <a:pt x="1454" y="704"/>
                    <a:pt x="1426" y="717"/>
                    <a:pt x="1397" y="730"/>
                  </a:cubicBezTo>
                  <a:cubicBezTo>
                    <a:pt x="1392" y="732"/>
                    <a:pt x="1388" y="740"/>
                    <a:pt x="1385" y="744"/>
                  </a:cubicBezTo>
                  <a:cubicBezTo>
                    <a:pt x="1374" y="757"/>
                    <a:pt x="1364" y="771"/>
                    <a:pt x="1353" y="784"/>
                  </a:cubicBezTo>
                  <a:cubicBezTo>
                    <a:pt x="1278" y="880"/>
                    <a:pt x="1203" y="975"/>
                    <a:pt x="1127" y="1071"/>
                  </a:cubicBezTo>
                  <a:cubicBezTo>
                    <a:pt x="1098" y="1108"/>
                    <a:pt x="1069" y="1145"/>
                    <a:pt x="1040" y="1182"/>
                  </a:cubicBezTo>
                  <a:cubicBezTo>
                    <a:pt x="1043" y="1181"/>
                    <a:pt x="1047" y="1180"/>
                    <a:pt x="1051" y="1179"/>
                  </a:cubicBezTo>
                  <a:cubicBezTo>
                    <a:pt x="876" y="1107"/>
                    <a:pt x="701" y="1035"/>
                    <a:pt x="526" y="963"/>
                  </a:cubicBezTo>
                  <a:cubicBezTo>
                    <a:pt x="523" y="961"/>
                    <a:pt x="520" y="960"/>
                    <a:pt x="516" y="958"/>
                  </a:cubicBezTo>
                  <a:cubicBezTo>
                    <a:pt x="511" y="956"/>
                    <a:pt x="505" y="960"/>
                    <a:pt x="503" y="964"/>
                  </a:cubicBezTo>
                  <a:cubicBezTo>
                    <a:pt x="408" y="1124"/>
                    <a:pt x="313" y="1283"/>
                    <a:pt x="219" y="1443"/>
                  </a:cubicBezTo>
                  <a:cubicBezTo>
                    <a:pt x="149" y="1561"/>
                    <a:pt x="78" y="1680"/>
                    <a:pt x="8" y="1798"/>
                  </a:cubicBezTo>
                  <a:cubicBezTo>
                    <a:pt x="0" y="1811"/>
                    <a:pt x="21" y="1824"/>
                    <a:pt x="29" y="1810"/>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1483"/>
            <p:cNvSpPr/>
            <p:nvPr/>
          </p:nvSpPr>
          <p:spPr bwMode="auto">
            <a:xfrm>
              <a:off x="7834454" y="1125667"/>
              <a:ext cx="434057" cy="496064"/>
            </a:xfrm>
            <a:custGeom>
              <a:avLst/>
              <a:gdLst>
                <a:gd name="T0" fmla="*/ 0 w 231"/>
                <a:gd name="T1" fmla="*/ 135 h 264"/>
                <a:gd name="T2" fmla="*/ 135 w 231"/>
                <a:gd name="T3" fmla="*/ 148 h 264"/>
                <a:gd name="T4" fmla="*/ 197 w 231"/>
                <a:gd name="T5" fmla="*/ 264 h 264"/>
                <a:gd name="T6" fmla="*/ 231 w 231"/>
                <a:gd name="T7" fmla="*/ 0 h 264"/>
                <a:gd name="T8" fmla="*/ 0 w 231"/>
                <a:gd name="T9" fmla="*/ 135 h 264"/>
              </a:gdLst>
              <a:ahLst/>
              <a:cxnLst>
                <a:cxn ang="0">
                  <a:pos x="T0" y="T1"/>
                </a:cxn>
                <a:cxn ang="0">
                  <a:pos x="T2" y="T3"/>
                </a:cxn>
                <a:cxn ang="0">
                  <a:pos x="T4" y="T5"/>
                </a:cxn>
                <a:cxn ang="0">
                  <a:pos x="T6" y="T7"/>
                </a:cxn>
                <a:cxn ang="0">
                  <a:pos x="T8" y="T9"/>
                </a:cxn>
              </a:cxnLst>
              <a:rect l="0" t="0" r="r" b="b"/>
              <a:pathLst>
                <a:path w="231" h="264">
                  <a:moveTo>
                    <a:pt x="0" y="135"/>
                  </a:moveTo>
                  <a:lnTo>
                    <a:pt x="135" y="148"/>
                  </a:lnTo>
                  <a:lnTo>
                    <a:pt x="197" y="264"/>
                  </a:lnTo>
                  <a:lnTo>
                    <a:pt x="231" y="0"/>
                  </a:lnTo>
                  <a:lnTo>
                    <a:pt x="0" y="135"/>
                  </a:lnTo>
                  <a:close/>
                </a:path>
              </a:pathLst>
            </a:custGeom>
            <a:solidFill>
              <a:schemeClr val="accent1"/>
            </a:solidFill>
            <a:ln>
              <a:noFill/>
            </a:ln>
            <a:effectLst>
              <a:outerShdw blurRad="101600" dist="38100" dir="2700000" algn="tl" rotWithShape="0">
                <a:prstClr val="black">
                  <a:alpha val="3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7" name="组合 6"/>
          <p:cNvGrpSpPr/>
          <p:nvPr/>
        </p:nvGrpSpPr>
        <p:grpSpPr>
          <a:xfrm>
            <a:off x="2168374" y="4840883"/>
            <a:ext cx="990249" cy="986491"/>
            <a:chOff x="2308225" y="4926947"/>
            <a:chExt cx="990249" cy="986491"/>
          </a:xfrm>
        </p:grpSpPr>
        <p:sp>
          <p:nvSpPr>
            <p:cNvPr id="8" name="Oval 1475"/>
            <p:cNvSpPr>
              <a:spLocks noChangeArrowheads="1"/>
            </p:cNvSpPr>
            <p:nvPr/>
          </p:nvSpPr>
          <p:spPr bwMode="auto">
            <a:xfrm>
              <a:off x="2308225" y="4926947"/>
              <a:ext cx="990249" cy="986491"/>
            </a:xfrm>
            <a:prstGeom prst="ellipse">
              <a:avLst/>
            </a:prstGeom>
            <a:solidFill>
              <a:schemeClr val="bg1">
                <a:lumMod val="95000"/>
              </a:schemeClr>
            </a:solidFill>
            <a:ln>
              <a:noFill/>
            </a:ln>
            <a:effectLst>
              <a:outerShdw blurRad="101600" dist="38100" dir="2700000" algn="tl" rotWithShape="0">
                <a:prstClr val="black">
                  <a:alpha val="30000"/>
                </a:prstClr>
              </a:outerShdw>
            </a:effectLst>
          </p:spPr>
          <p:txBody>
            <a:bodyPr vert="horz" wrap="square" lIns="91440" tIns="45720" rIns="91440" bIns="45720" numCol="1" anchor="t" anchorCtr="0" compatLnSpc="1"/>
            <a:lstStyle/>
            <a:p>
              <a:endParaRPr lang="zh-CN" altLang="en-US">
                <a:cs typeface="+mn-ea"/>
                <a:sym typeface="+mn-lt"/>
              </a:endParaRPr>
            </a:p>
          </p:txBody>
        </p:sp>
        <p:sp>
          <p:nvSpPr>
            <p:cNvPr id="9" name="Oval 1476"/>
            <p:cNvSpPr>
              <a:spLocks noChangeArrowheads="1"/>
            </p:cNvSpPr>
            <p:nvPr/>
          </p:nvSpPr>
          <p:spPr bwMode="auto">
            <a:xfrm>
              <a:off x="2466064" y="5077268"/>
              <a:ext cx="674572" cy="674572"/>
            </a:xfrm>
            <a:prstGeom prst="ellipse">
              <a:avLst/>
            </a:pr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0" name="Oval 1478"/>
          <p:cNvSpPr>
            <a:spLocks noChangeArrowheads="1"/>
          </p:cNvSpPr>
          <p:nvPr/>
        </p:nvSpPr>
        <p:spPr bwMode="auto">
          <a:xfrm>
            <a:off x="3581405" y="3309473"/>
            <a:ext cx="388960" cy="387080"/>
          </a:xfrm>
          <a:prstGeom prst="ellipse">
            <a:avLst/>
          </a:prstGeom>
          <a:solidFill>
            <a:schemeClr val="accent2"/>
          </a:solidFill>
          <a:ln>
            <a:noFill/>
          </a:ln>
          <a:effectLst>
            <a:outerShdw blurRad="101600" dist="38100" dir="2700000" algn="tl" rotWithShape="0">
              <a:prstClr val="black">
                <a:alpha val="30000"/>
              </a:prstClr>
            </a:outerShdw>
          </a:effectLst>
        </p:spPr>
        <p:txBody>
          <a:bodyPr vert="horz" wrap="square" lIns="91440" tIns="45720" rIns="91440" bIns="45720" numCol="1" anchor="t" anchorCtr="0" compatLnSpc="1"/>
          <a:lstStyle/>
          <a:p>
            <a:endParaRPr lang="zh-CN" altLang="en-US">
              <a:cs typeface="+mn-ea"/>
              <a:sym typeface="+mn-lt"/>
            </a:endParaRPr>
          </a:p>
        </p:txBody>
      </p:sp>
      <p:grpSp>
        <p:nvGrpSpPr>
          <p:cNvPr id="11" name="组合 10"/>
          <p:cNvGrpSpPr/>
          <p:nvPr/>
        </p:nvGrpSpPr>
        <p:grpSpPr>
          <a:xfrm>
            <a:off x="4624268" y="3611997"/>
            <a:ext cx="736580" cy="736580"/>
            <a:chOff x="4764119" y="3698061"/>
            <a:chExt cx="736580" cy="736580"/>
          </a:xfrm>
        </p:grpSpPr>
        <p:sp>
          <p:nvSpPr>
            <p:cNvPr id="12" name="Oval 1477"/>
            <p:cNvSpPr>
              <a:spLocks noChangeArrowheads="1"/>
            </p:cNvSpPr>
            <p:nvPr/>
          </p:nvSpPr>
          <p:spPr bwMode="auto">
            <a:xfrm>
              <a:off x="4764119" y="3698061"/>
              <a:ext cx="736580" cy="736580"/>
            </a:xfrm>
            <a:prstGeom prst="ellipse">
              <a:avLst/>
            </a:prstGeom>
            <a:solidFill>
              <a:schemeClr val="bg1">
                <a:lumMod val="95000"/>
              </a:schemeClr>
            </a:solidFill>
            <a:ln>
              <a:noFill/>
            </a:ln>
            <a:effectLst>
              <a:outerShdw blurRad="101600" dist="38100" dir="2700000" algn="tl" rotWithShape="0">
                <a:prstClr val="black">
                  <a:alpha val="30000"/>
                </a:prstClr>
              </a:outerShdw>
            </a:effectLst>
          </p:spPr>
          <p:txBody>
            <a:bodyPr vert="horz" wrap="square" lIns="91440" tIns="45720" rIns="91440" bIns="45720" numCol="1" anchor="t" anchorCtr="0" compatLnSpc="1"/>
            <a:lstStyle/>
            <a:p>
              <a:endParaRPr lang="zh-CN" altLang="en-US">
                <a:cs typeface="+mn-ea"/>
                <a:sym typeface="+mn-lt"/>
              </a:endParaRPr>
            </a:p>
          </p:txBody>
        </p:sp>
        <p:sp>
          <p:nvSpPr>
            <p:cNvPr id="13" name="Oval 1479"/>
            <p:cNvSpPr>
              <a:spLocks noChangeArrowheads="1"/>
            </p:cNvSpPr>
            <p:nvPr/>
          </p:nvSpPr>
          <p:spPr bwMode="auto">
            <a:xfrm>
              <a:off x="4874980" y="3805165"/>
              <a:ext cx="520492" cy="520492"/>
            </a:xfrm>
            <a:prstGeom prst="ellipse">
              <a:avLst/>
            </a:pr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4" name="Oval 1481"/>
          <p:cNvSpPr>
            <a:spLocks noChangeArrowheads="1"/>
          </p:cNvSpPr>
          <p:nvPr/>
        </p:nvSpPr>
        <p:spPr bwMode="auto">
          <a:xfrm>
            <a:off x="5652098" y="2819044"/>
            <a:ext cx="302524" cy="304403"/>
          </a:xfrm>
          <a:prstGeom prst="ellipse">
            <a:avLst/>
          </a:prstGeom>
          <a:solidFill>
            <a:schemeClr val="accent2"/>
          </a:solidFill>
          <a:ln>
            <a:noFill/>
          </a:ln>
          <a:effectLst>
            <a:outerShdw blurRad="101600" dist="38100" dir="2700000" algn="tl" rotWithShape="0">
              <a:prstClr val="black">
                <a:alpha val="30000"/>
              </a:prstClr>
            </a:outerShdw>
          </a:effectLst>
        </p:spPr>
        <p:txBody>
          <a:bodyPr vert="horz" wrap="square" lIns="91440" tIns="45720" rIns="91440" bIns="45720" numCol="1" anchor="t" anchorCtr="0" compatLnSpc="1"/>
          <a:lstStyle/>
          <a:p>
            <a:endParaRPr lang="zh-CN" altLang="en-US">
              <a:cs typeface="+mn-ea"/>
              <a:sym typeface="+mn-lt"/>
            </a:endParaRPr>
          </a:p>
        </p:txBody>
      </p:sp>
      <p:grpSp>
        <p:nvGrpSpPr>
          <p:cNvPr id="15" name="组合 14"/>
          <p:cNvGrpSpPr/>
          <p:nvPr/>
        </p:nvGrpSpPr>
        <p:grpSpPr>
          <a:xfrm>
            <a:off x="6631074" y="2159506"/>
            <a:ext cx="561831" cy="558073"/>
            <a:chOff x="6770925" y="2245570"/>
            <a:chExt cx="561831" cy="558073"/>
          </a:xfrm>
          <a:effectLst>
            <a:outerShdw blurRad="101600" dist="38100" dir="2700000" algn="tl" rotWithShape="0">
              <a:prstClr val="black">
                <a:alpha val="30000"/>
              </a:prstClr>
            </a:outerShdw>
          </a:effectLst>
        </p:grpSpPr>
        <p:sp>
          <p:nvSpPr>
            <p:cNvPr id="16" name="Oval 1480"/>
            <p:cNvSpPr>
              <a:spLocks noChangeArrowheads="1"/>
            </p:cNvSpPr>
            <p:nvPr/>
          </p:nvSpPr>
          <p:spPr bwMode="auto">
            <a:xfrm>
              <a:off x="6770925" y="2245570"/>
              <a:ext cx="561831" cy="558073"/>
            </a:xfrm>
            <a:prstGeom prst="ellipse">
              <a:avLst/>
            </a:prstGeom>
            <a:solidFill>
              <a:schemeClr val="bg1">
                <a:lumMod val="9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Oval 1482"/>
            <p:cNvSpPr>
              <a:spLocks noChangeArrowheads="1"/>
            </p:cNvSpPr>
            <p:nvPr/>
          </p:nvSpPr>
          <p:spPr bwMode="auto">
            <a:xfrm>
              <a:off x="6855482" y="2330127"/>
              <a:ext cx="381444" cy="377686"/>
            </a:xfrm>
            <a:prstGeom prst="ellipse">
              <a:avLst/>
            </a:pr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8" name="矩形 17"/>
          <p:cNvSpPr/>
          <p:nvPr/>
        </p:nvSpPr>
        <p:spPr>
          <a:xfrm>
            <a:off x="8531079" y="1574649"/>
            <a:ext cx="2779393" cy="1292662"/>
          </a:xfrm>
          <a:prstGeom prst="rect">
            <a:avLst/>
          </a:prstGeom>
        </p:spPr>
        <p:txBody>
          <a:bodyPr wrap="square">
            <a:spAutoFit/>
          </a:bodyPr>
          <a:lstStyle/>
          <a:p>
            <a:pPr defTabSz="1450975">
              <a:lnSpc>
                <a:spcPct val="150000"/>
              </a:lnSpc>
            </a:pPr>
            <a:r>
              <a:rPr lang="zh-CN" altLang="en-US" sz="1600" b="1" kern="0" dirty="0">
                <a:solidFill>
                  <a:schemeClr val="tx1">
                    <a:lumMod val="85000"/>
                    <a:lumOff val="15000"/>
                  </a:schemeClr>
                </a:solidFill>
                <a:cs typeface="+mn-ea"/>
                <a:sym typeface="+mn-lt"/>
              </a:rPr>
              <a:t>个人思想方面</a:t>
            </a:r>
            <a:endParaRPr lang="en-US" altLang="zh-CN" sz="1600" b="1" kern="0" dirty="0">
              <a:solidFill>
                <a:schemeClr val="tx1">
                  <a:lumMod val="85000"/>
                  <a:lumOff val="15000"/>
                </a:schemeClr>
              </a:solidFill>
              <a:cs typeface="+mn-ea"/>
              <a:sym typeface="+mn-lt"/>
            </a:endParaRPr>
          </a:p>
          <a:p>
            <a:pP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添加您的文字说明，请详细说明您的内容，添加适当的文字，一页的文字最好不要超过添加</a:t>
            </a:r>
          </a:p>
        </p:txBody>
      </p:sp>
      <p:sp>
        <p:nvSpPr>
          <p:cNvPr id="19" name="矩形 18"/>
          <p:cNvSpPr/>
          <p:nvPr/>
        </p:nvSpPr>
        <p:spPr>
          <a:xfrm>
            <a:off x="1583159" y="1794993"/>
            <a:ext cx="2657934" cy="1292662"/>
          </a:xfrm>
          <a:prstGeom prst="rect">
            <a:avLst/>
          </a:prstGeom>
        </p:spPr>
        <p:txBody>
          <a:bodyPr wrap="square">
            <a:spAutoFit/>
          </a:bodyPr>
          <a:lstStyle/>
          <a:p>
            <a:pPr algn="r" defTabSz="1450975">
              <a:lnSpc>
                <a:spcPct val="150000"/>
              </a:lnSpc>
            </a:pPr>
            <a:r>
              <a:rPr lang="zh-CN" altLang="en-US" sz="1600" b="1" kern="0" dirty="0">
                <a:solidFill>
                  <a:schemeClr val="tx1">
                    <a:lumMod val="85000"/>
                    <a:lumOff val="15000"/>
                  </a:schemeClr>
                </a:solidFill>
                <a:cs typeface="+mn-ea"/>
                <a:sym typeface="+mn-lt"/>
              </a:rPr>
              <a:t>个人学习方面</a:t>
            </a:r>
            <a:endParaRPr lang="en-US" altLang="zh-CN" sz="1600" b="1" kern="0" dirty="0">
              <a:solidFill>
                <a:schemeClr val="tx1">
                  <a:lumMod val="85000"/>
                  <a:lumOff val="15000"/>
                </a:schemeClr>
              </a:solidFill>
              <a:cs typeface="+mn-ea"/>
              <a:sym typeface="+mn-lt"/>
            </a:endParaRPr>
          </a:p>
          <a:p>
            <a:pPr algn="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添加您的文字说明，请详细说明您的内容，添加适当的文字，一页的文字最好不要超过添加</a:t>
            </a:r>
          </a:p>
        </p:txBody>
      </p:sp>
      <p:sp>
        <p:nvSpPr>
          <p:cNvPr id="20" name="矩形 19"/>
          <p:cNvSpPr/>
          <p:nvPr/>
        </p:nvSpPr>
        <p:spPr>
          <a:xfrm>
            <a:off x="4272878" y="4652665"/>
            <a:ext cx="2736069" cy="1292662"/>
          </a:xfrm>
          <a:prstGeom prst="rect">
            <a:avLst/>
          </a:prstGeom>
        </p:spPr>
        <p:txBody>
          <a:bodyPr wrap="square">
            <a:spAutoFit/>
          </a:bodyPr>
          <a:lstStyle/>
          <a:p>
            <a:pPr defTabSz="1450975">
              <a:lnSpc>
                <a:spcPct val="150000"/>
              </a:lnSpc>
            </a:pPr>
            <a:r>
              <a:rPr lang="zh-CN" altLang="en-US" sz="1600" b="1" kern="0" dirty="0">
                <a:solidFill>
                  <a:schemeClr val="tx1">
                    <a:lumMod val="85000"/>
                    <a:lumOff val="15000"/>
                  </a:schemeClr>
                </a:solidFill>
                <a:cs typeface="+mn-ea"/>
                <a:sym typeface="+mn-lt"/>
              </a:rPr>
              <a:t>个人工作方面</a:t>
            </a:r>
            <a:endParaRPr lang="en-US" altLang="zh-CN" sz="1600" b="1" kern="0" dirty="0">
              <a:solidFill>
                <a:schemeClr val="tx1">
                  <a:lumMod val="85000"/>
                  <a:lumOff val="15000"/>
                </a:schemeClr>
              </a:solidFill>
              <a:cs typeface="+mn-ea"/>
              <a:sym typeface="+mn-lt"/>
            </a:endParaRPr>
          </a:p>
          <a:p>
            <a:pP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添加您的文字说明，请详细说明您的内容，添加适当的文字，一页的文字最好不要超过添加</a:t>
            </a:r>
          </a:p>
        </p:txBody>
      </p:sp>
      <p:sp>
        <p:nvSpPr>
          <p:cNvPr id="21" name="矩形 20"/>
          <p:cNvSpPr/>
          <p:nvPr/>
        </p:nvSpPr>
        <p:spPr>
          <a:xfrm>
            <a:off x="6601825" y="3253076"/>
            <a:ext cx="2736069" cy="1292662"/>
          </a:xfrm>
          <a:prstGeom prst="rect">
            <a:avLst/>
          </a:prstGeom>
        </p:spPr>
        <p:txBody>
          <a:bodyPr wrap="square">
            <a:spAutoFit/>
          </a:bodyPr>
          <a:lstStyle/>
          <a:p>
            <a:pPr defTabSz="1450975">
              <a:lnSpc>
                <a:spcPct val="150000"/>
              </a:lnSpc>
            </a:pPr>
            <a:r>
              <a:rPr lang="zh-CN" altLang="en-US" sz="1600" b="1" kern="0" dirty="0">
                <a:solidFill>
                  <a:schemeClr val="tx1">
                    <a:lumMod val="85000"/>
                    <a:lumOff val="15000"/>
                  </a:schemeClr>
                </a:solidFill>
                <a:cs typeface="+mn-ea"/>
                <a:sym typeface="+mn-lt"/>
              </a:rPr>
              <a:t>个人工作方面</a:t>
            </a:r>
            <a:endParaRPr lang="en-US" altLang="zh-CN" sz="1600" b="1" kern="0" dirty="0">
              <a:solidFill>
                <a:schemeClr val="tx1">
                  <a:lumMod val="85000"/>
                  <a:lumOff val="15000"/>
                </a:schemeClr>
              </a:solidFill>
              <a:cs typeface="+mn-ea"/>
              <a:sym typeface="+mn-lt"/>
            </a:endParaRPr>
          </a:p>
          <a:p>
            <a:pP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添加您的文字说明，请详细说明您的内容，添加适当的文字，一页的文字最好不要超过添加</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1000"/>
                                        <p:tgtEl>
                                          <p:spTgt spid="4"/>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750"/>
                                        <p:tgtEl>
                                          <p:spTgt spid="20"/>
                                        </p:tgtEl>
                                      </p:cBhvr>
                                    </p:animEffect>
                                  </p:childTnLst>
                                </p:cTn>
                              </p:par>
                            </p:childTnLst>
                          </p:cTn>
                        </p:par>
                        <p:par>
                          <p:cTn id="38" fill="hold">
                            <p:stCondLst>
                              <p:cond delay="2500"/>
                            </p:stCondLst>
                            <p:childTnLst>
                              <p:par>
                                <p:cTn id="39" presetID="22" presetClass="entr" presetSubtype="2"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right)">
                                      <p:cBhvr>
                                        <p:cTn id="41" dur="750"/>
                                        <p:tgtEl>
                                          <p:spTgt spid="19"/>
                                        </p:tgtEl>
                                      </p:cBhvr>
                                    </p:animEffect>
                                  </p:childTnLst>
                                </p:cTn>
                              </p:par>
                            </p:childTnLst>
                          </p:cTn>
                        </p:par>
                        <p:par>
                          <p:cTn id="42" fill="hold">
                            <p:stCondLst>
                              <p:cond delay="3500"/>
                            </p:stCondLst>
                            <p:childTnLst>
                              <p:par>
                                <p:cTn id="43" presetID="22" presetClass="entr" presetSubtype="8"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750"/>
                                        <p:tgtEl>
                                          <p:spTgt spid="21"/>
                                        </p:tgtEl>
                                      </p:cBhvr>
                                    </p:animEffect>
                                  </p:childTnLst>
                                </p:cTn>
                              </p:par>
                            </p:childTnLst>
                          </p:cTn>
                        </p:par>
                        <p:par>
                          <p:cTn id="46" fill="hold">
                            <p:stCondLst>
                              <p:cond delay="450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8" grpId="0"/>
      <p:bldP spid="19" grpId="0"/>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6">
            <a:duotone>
              <a:schemeClr val="accent1">
                <a:shade val="45000"/>
                <a:satMod val="135000"/>
              </a:schemeClr>
              <a:prstClr val="white"/>
            </a:duotone>
          </a:blip>
          <a:srcRect/>
          <a:stretch>
            <a:fillRect/>
          </a:stretch>
        </p:blipFill>
        <p:spPr>
          <a:xfrm>
            <a:off x="4898945" y="2279138"/>
            <a:ext cx="2689764" cy="2695252"/>
          </a:xfrm>
          <a:custGeom>
            <a:avLst/>
            <a:gdLst>
              <a:gd name="connsiteX0" fmla="*/ 1459427 w 2987299"/>
              <a:gd name="connsiteY0" fmla="*/ 660111 h 2993395"/>
              <a:gd name="connsiteX1" fmla="*/ 647987 w 2987299"/>
              <a:gd name="connsiteY1" fmla="*/ 1471549 h 2993395"/>
              <a:gd name="connsiteX2" fmla="*/ 1459427 w 2987299"/>
              <a:gd name="connsiteY2" fmla="*/ 2282987 h 2993395"/>
              <a:gd name="connsiteX3" fmla="*/ 2270867 w 2987299"/>
              <a:gd name="connsiteY3" fmla="*/ 1471549 h 2993395"/>
              <a:gd name="connsiteX4" fmla="*/ 1459427 w 2987299"/>
              <a:gd name="connsiteY4" fmla="*/ 660111 h 2993395"/>
              <a:gd name="connsiteX5" fmla="*/ 0 w 2987299"/>
              <a:gd name="connsiteY5" fmla="*/ 0 h 2993395"/>
              <a:gd name="connsiteX6" fmla="*/ 2987299 w 2987299"/>
              <a:gd name="connsiteY6" fmla="*/ 0 h 2993395"/>
              <a:gd name="connsiteX7" fmla="*/ 2987299 w 2987299"/>
              <a:gd name="connsiteY7" fmla="*/ 2993395 h 2993395"/>
              <a:gd name="connsiteX8" fmla="*/ 0 w 2987299"/>
              <a:gd name="connsiteY8" fmla="*/ 2993395 h 29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299" h="2993395">
                <a:moveTo>
                  <a:pt x="1459427" y="660111"/>
                </a:moveTo>
                <a:cubicBezTo>
                  <a:pt x="1011281" y="660111"/>
                  <a:pt x="647987" y="1023404"/>
                  <a:pt x="647987" y="1471549"/>
                </a:cubicBezTo>
                <a:cubicBezTo>
                  <a:pt x="647987" y="1919694"/>
                  <a:pt x="1011281" y="2282987"/>
                  <a:pt x="1459427" y="2282987"/>
                </a:cubicBezTo>
                <a:cubicBezTo>
                  <a:pt x="1907573" y="2282987"/>
                  <a:pt x="2270867" y="1919694"/>
                  <a:pt x="2270867" y="1471549"/>
                </a:cubicBezTo>
                <a:cubicBezTo>
                  <a:pt x="2270867" y="1023404"/>
                  <a:pt x="1907573" y="660111"/>
                  <a:pt x="1459427" y="660111"/>
                </a:cubicBezTo>
                <a:close/>
                <a:moveTo>
                  <a:pt x="0" y="0"/>
                </a:moveTo>
                <a:lnTo>
                  <a:pt x="2987299" y="0"/>
                </a:lnTo>
                <a:lnTo>
                  <a:pt x="2987299" y="2993395"/>
                </a:lnTo>
                <a:lnTo>
                  <a:pt x="0" y="2993395"/>
                </a:lnTo>
                <a:close/>
              </a:path>
            </a:pathLst>
          </a:custGeom>
        </p:spPr>
      </p:pic>
      <p:sp>
        <p:nvSpPr>
          <p:cNvPr id="30" name="MH_Other_1"/>
          <p:cNvSpPr>
            <a:spLocks noChangeArrowheads="1"/>
          </p:cNvSpPr>
          <p:nvPr>
            <p:custDataLst>
              <p:tags r:id="rId2"/>
            </p:custDataLst>
          </p:nvPr>
        </p:nvSpPr>
        <p:spPr bwMode="auto">
          <a:xfrm>
            <a:off x="4611161" y="1984297"/>
            <a:ext cx="3265332" cy="3284931"/>
          </a:xfrm>
          <a:prstGeom prst="ellipse">
            <a:avLst/>
          </a:prstGeom>
          <a:noFill/>
          <a:ln w="53975" cmpd="dbl">
            <a:solidFill>
              <a:schemeClr val="bg1">
                <a:lumMod val="75000"/>
              </a:schemeClr>
            </a:solidFill>
            <a:bevel/>
          </a:ln>
        </p:spPr>
        <p:txBody>
          <a:bodyPr lIns="91440" tIns="45720" rIns="91440" bIns="45720" anchor="ctr">
            <a:normAutofit/>
          </a:bodyPr>
          <a:lstStyle/>
          <a:p>
            <a:pPr algn="ctr">
              <a:defRPr/>
            </a:pPr>
            <a:endParaRPr lang="zh-CN" altLang="zh-CN" sz="8000">
              <a:solidFill>
                <a:schemeClr val="bg1"/>
              </a:solidFill>
              <a:cs typeface="+mn-ea"/>
              <a:sym typeface="+mn-lt"/>
            </a:endParaRPr>
          </a:p>
        </p:txBody>
      </p:sp>
      <p:grpSp>
        <p:nvGrpSpPr>
          <p:cNvPr id="3" name="组合 2"/>
          <p:cNvGrpSpPr/>
          <p:nvPr/>
        </p:nvGrpSpPr>
        <p:grpSpPr>
          <a:xfrm>
            <a:off x="4578565" y="1984298"/>
            <a:ext cx="1025072" cy="1030951"/>
            <a:chOff x="4394941" y="2091617"/>
            <a:chExt cx="1025072" cy="1030951"/>
          </a:xfrm>
          <a:solidFill>
            <a:srgbClr val="020202"/>
          </a:solidFill>
        </p:grpSpPr>
        <p:sp>
          <p:nvSpPr>
            <p:cNvPr id="31" name="MH_Other_2"/>
            <p:cNvSpPr>
              <a:spLocks noChangeArrowheads="1"/>
            </p:cNvSpPr>
            <p:nvPr>
              <p:custDataLst>
                <p:tags r:id="rId17"/>
              </p:custDataLst>
            </p:nvPr>
          </p:nvSpPr>
          <p:spPr bwMode="auto">
            <a:xfrm>
              <a:off x="4394941" y="2091617"/>
              <a:ext cx="1025072" cy="1030951"/>
            </a:xfrm>
            <a:prstGeom prst="ellipse">
              <a:avLst/>
            </a:prstGeom>
            <a:solidFill>
              <a:schemeClr val="accent2"/>
            </a:solidFill>
            <a:ln w="28575">
              <a:noFill/>
              <a:bevel/>
            </a:ln>
            <a:effectLst>
              <a:outerShdw blurRad="101600" dist="38100" dir="2700000" algn="tl" rotWithShape="0">
                <a:prstClr val="black">
                  <a:alpha val="30000"/>
                </a:prstClr>
              </a:outerShdw>
            </a:effectLst>
          </p:spPr>
          <p:txBody>
            <a:bodyPr anchor="ctr">
              <a:normAutofit fontScale="62500" lnSpcReduction="20000"/>
            </a:bodyPr>
            <a:lstStyle/>
            <a:p>
              <a:pPr algn="ctr">
                <a:defRPr/>
              </a:pPr>
              <a:endParaRPr lang="zh-CN" altLang="zh-CN" sz="8000">
                <a:solidFill>
                  <a:schemeClr val="bg1"/>
                </a:solidFill>
                <a:cs typeface="+mn-ea"/>
                <a:sym typeface="+mn-lt"/>
              </a:endParaRPr>
            </a:p>
          </p:txBody>
        </p:sp>
        <p:sp>
          <p:nvSpPr>
            <p:cNvPr id="37" name="MH_Other_8"/>
            <p:cNvSpPr>
              <a:spLocks noChangeArrowheads="1"/>
            </p:cNvSpPr>
            <p:nvPr>
              <p:custDataLst>
                <p:tags r:id="rId18"/>
              </p:custDataLst>
            </p:nvPr>
          </p:nvSpPr>
          <p:spPr bwMode="auto">
            <a:xfrm>
              <a:off x="4839856" y="2626692"/>
              <a:ext cx="101919" cy="101919"/>
            </a:xfrm>
            <a:custGeom>
              <a:avLst/>
              <a:gdLst>
                <a:gd name="T0" fmla="*/ 89848 w 36"/>
                <a:gd name="T1" fmla="*/ 49916 h 36"/>
                <a:gd name="T2" fmla="*/ 39932 w 36"/>
                <a:gd name="T3" fmla="*/ 0 h 36"/>
                <a:gd name="T4" fmla="*/ 39932 w 36"/>
                <a:gd name="T5" fmla="*/ 0 h 36"/>
                <a:gd name="T6" fmla="*/ 0 w 36"/>
                <a:gd name="T7" fmla="*/ 89848 h 36"/>
                <a:gd name="T8" fmla="*/ 89848 w 36"/>
                <a:gd name="T9" fmla="*/ 49916 h 36"/>
                <a:gd name="T10" fmla="*/ 0 60000 65536"/>
                <a:gd name="T11" fmla="*/ 0 60000 65536"/>
                <a:gd name="T12" fmla="*/ 0 60000 65536"/>
                <a:gd name="T13" fmla="*/ 0 60000 65536"/>
                <a:gd name="T14" fmla="*/ 0 60000 65536"/>
                <a:gd name="T15" fmla="*/ 0 w 36"/>
                <a:gd name="T16" fmla="*/ 0 h 36"/>
                <a:gd name="T17" fmla="*/ 36 w 36"/>
                <a:gd name="T18" fmla="*/ 36 h 36"/>
              </a:gdLst>
              <a:ahLst/>
              <a:cxnLst>
                <a:cxn ang="T10">
                  <a:pos x="T0" y="T1"/>
                </a:cxn>
                <a:cxn ang="T11">
                  <a:pos x="T2" y="T3"/>
                </a:cxn>
                <a:cxn ang="T12">
                  <a:pos x="T4" y="T5"/>
                </a:cxn>
                <a:cxn ang="T13">
                  <a:pos x="T6" y="T7"/>
                </a:cxn>
                <a:cxn ang="T14">
                  <a:pos x="T8" y="T9"/>
                </a:cxn>
              </a:cxnLst>
              <a:rect l="T15" t="T16" r="T17" b="T18"/>
              <a:pathLst>
                <a:path w="36" h="36">
                  <a:moveTo>
                    <a:pt x="36" y="20"/>
                  </a:moveTo>
                  <a:lnTo>
                    <a:pt x="16" y="0"/>
                  </a:lnTo>
                  <a:lnTo>
                    <a:pt x="0" y="36"/>
                  </a:lnTo>
                  <a:lnTo>
                    <a:pt x="36" y="20"/>
                  </a:lnTo>
                  <a:close/>
                </a:path>
              </a:pathLst>
            </a:custGeom>
            <a:solidFill>
              <a:schemeClr val="bg1"/>
            </a:solidFill>
            <a:ln w="9525" cmpd="sng">
              <a:noFill/>
              <a:bevel/>
            </a:ln>
          </p:spPr>
          <p:txBody>
            <a:bodyPr>
              <a:normAutofit fontScale="25000" lnSpcReduction="20000"/>
            </a:bodyPr>
            <a:lstStyle/>
            <a:p>
              <a:pPr>
                <a:defRPr/>
              </a:pPr>
              <a:endParaRPr lang="zh-CN" altLang="en-US" sz="1600">
                <a:cs typeface="+mn-ea"/>
                <a:sym typeface="+mn-lt"/>
              </a:endParaRPr>
            </a:p>
          </p:txBody>
        </p:sp>
        <p:sp>
          <p:nvSpPr>
            <p:cNvPr id="38" name="MH_Other_9"/>
            <p:cNvSpPr>
              <a:spLocks noChangeArrowheads="1"/>
            </p:cNvSpPr>
            <p:nvPr>
              <p:custDataLst>
                <p:tags r:id="rId19"/>
              </p:custDataLst>
            </p:nvPr>
          </p:nvSpPr>
          <p:spPr bwMode="auto">
            <a:xfrm>
              <a:off x="4941777" y="2683530"/>
              <a:ext cx="1959" cy="1961"/>
            </a:xfrm>
            <a:prstGeom prst="rect">
              <a:avLst/>
            </a:prstGeom>
            <a:grpFill/>
            <a:ln w="9525">
              <a:noFill/>
              <a:bevel/>
            </a:ln>
          </p:spPr>
          <p:txBody>
            <a:bodyPr>
              <a:normAutofit fontScale="25000" lnSpcReduction="20000"/>
            </a:bodyPr>
            <a:lstStyle/>
            <a:p>
              <a:pPr>
                <a:defRPr/>
              </a:pPr>
              <a:endParaRPr lang="zh-CN" altLang="zh-CN" sz="1600">
                <a:cs typeface="+mn-ea"/>
                <a:sym typeface="+mn-lt"/>
              </a:endParaRPr>
            </a:p>
          </p:txBody>
        </p:sp>
        <p:sp>
          <p:nvSpPr>
            <p:cNvPr id="39" name="MH_Other_10"/>
            <p:cNvSpPr>
              <a:spLocks noChangeArrowheads="1"/>
            </p:cNvSpPr>
            <p:nvPr>
              <p:custDataLst>
                <p:tags r:id="rId20"/>
              </p:custDataLst>
            </p:nvPr>
          </p:nvSpPr>
          <p:spPr bwMode="auto">
            <a:xfrm>
              <a:off x="4898657" y="2381693"/>
              <a:ext cx="258719" cy="252837"/>
            </a:xfrm>
            <a:custGeom>
              <a:avLst/>
              <a:gdLst>
                <a:gd name="T0" fmla="*/ 202159 w 91"/>
                <a:gd name="T1" fmla="*/ 0 h 89"/>
                <a:gd name="T2" fmla="*/ 0 w 91"/>
                <a:gd name="T3" fmla="*/ 202159 h 89"/>
                <a:gd name="T4" fmla="*/ 19966 w 91"/>
                <a:gd name="T5" fmla="*/ 222125 h 89"/>
                <a:gd name="T6" fmla="*/ 227117 w 91"/>
                <a:gd name="T7" fmla="*/ 19966 h 89"/>
                <a:gd name="T8" fmla="*/ 202159 w 91"/>
                <a:gd name="T9" fmla="*/ 0 h 89"/>
                <a:gd name="T10" fmla="*/ 0 60000 65536"/>
                <a:gd name="T11" fmla="*/ 0 60000 65536"/>
                <a:gd name="T12" fmla="*/ 0 60000 65536"/>
                <a:gd name="T13" fmla="*/ 0 60000 65536"/>
                <a:gd name="T14" fmla="*/ 0 60000 65536"/>
                <a:gd name="T15" fmla="*/ 0 w 91"/>
                <a:gd name="T16" fmla="*/ 0 h 89"/>
                <a:gd name="T17" fmla="*/ 91 w 91"/>
                <a:gd name="T18" fmla="*/ 89 h 89"/>
              </a:gdLst>
              <a:ahLst/>
              <a:cxnLst>
                <a:cxn ang="T10">
                  <a:pos x="T0" y="T1"/>
                </a:cxn>
                <a:cxn ang="T11">
                  <a:pos x="T2" y="T3"/>
                </a:cxn>
                <a:cxn ang="T12">
                  <a:pos x="T4" y="T5"/>
                </a:cxn>
                <a:cxn ang="T13">
                  <a:pos x="T6" y="T7"/>
                </a:cxn>
                <a:cxn ang="T14">
                  <a:pos x="T8" y="T9"/>
                </a:cxn>
              </a:cxnLst>
              <a:rect l="T15" t="T16" r="T17" b="T18"/>
              <a:pathLst>
                <a:path w="91" h="89">
                  <a:moveTo>
                    <a:pt x="81" y="0"/>
                  </a:moveTo>
                  <a:lnTo>
                    <a:pt x="0" y="81"/>
                  </a:lnTo>
                  <a:lnTo>
                    <a:pt x="8" y="89"/>
                  </a:lnTo>
                  <a:lnTo>
                    <a:pt x="91" y="8"/>
                  </a:lnTo>
                  <a:lnTo>
                    <a:pt x="81" y="0"/>
                  </a:lnTo>
                  <a:close/>
                </a:path>
              </a:pathLst>
            </a:custGeom>
            <a:solidFill>
              <a:schemeClr val="bg1"/>
            </a:solidFill>
            <a:ln w="9525" cmpd="sng">
              <a:noFill/>
              <a:bevel/>
            </a:ln>
          </p:spPr>
          <p:txBody>
            <a:bodyPr>
              <a:normAutofit fontScale="77500" lnSpcReduction="20000"/>
            </a:bodyPr>
            <a:lstStyle/>
            <a:p>
              <a:pPr>
                <a:defRPr/>
              </a:pPr>
              <a:endParaRPr lang="zh-CN" altLang="en-US" sz="1600">
                <a:cs typeface="+mn-ea"/>
                <a:sym typeface="+mn-lt"/>
              </a:endParaRPr>
            </a:p>
          </p:txBody>
        </p:sp>
        <p:sp>
          <p:nvSpPr>
            <p:cNvPr id="40" name="MH_Other_11"/>
            <p:cNvSpPr>
              <a:spLocks noChangeArrowheads="1"/>
            </p:cNvSpPr>
            <p:nvPr>
              <p:custDataLst>
                <p:tags r:id="rId21"/>
              </p:custDataLst>
            </p:nvPr>
          </p:nvSpPr>
          <p:spPr bwMode="auto">
            <a:xfrm>
              <a:off x="4933933" y="2416974"/>
              <a:ext cx="256757" cy="254797"/>
            </a:xfrm>
            <a:custGeom>
              <a:avLst/>
              <a:gdLst>
                <a:gd name="T0" fmla="*/ 0 w 91"/>
                <a:gd name="T1" fmla="*/ 204654 h 90"/>
                <a:gd name="T2" fmla="*/ 19966 w 91"/>
                <a:gd name="T3" fmla="*/ 224620 h 90"/>
                <a:gd name="T4" fmla="*/ 227117 w 91"/>
                <a:gd name="T5" fmla="*/ 19966 h 90"/>
                <a:gd name="T6" fmla="*/ 207151 w 91"/>
                <a:gd name="T7" fmla="*/ 0 h 90"/>
                <a:gd name="T8" fmla="*/ 0 w 91"/>
                <a:gd name="T9" fmla="*/ 204654 h 90"/>
                <a:gd name="T10" fmla="*/ 0 60000 65536"/>
                <a:gd name="T11" fmla="*/ 0 60000 65536"/>
                <a:gd name="T12" fmla="*/ 0 60000 65536"/>
                <a:gd name="T13" fmla="*/ 0 60000 65536"/>
                <a:gd name="T14" fmla="*/ 0 60000 65536"/>
                <a:gd name="T15" fmla="*/ 0 w 91"/>
                <a:gd name="T16" fmla="*/ 0 h 90"/>
                <a:gd name="T17" fmla="*/ 91 w 91"/>
                <a:gd name="T18" fmla="*/ 90 h 90"/>
              </a:gdLst>
              <a:ahLst/>
              <a:cxnLst>
                <a:cxn ang="T10">
                  <a:pos x="T0" y="T1"/>
                </a:cxn>
                <a:cxn ang="T11">
                  <a:pos x="T2" y="T3"/>
                </a:cxn>
                <a:cxn ang="T12">
                  <a:pos x="T4" y="T5"/>
                </a:cxn>
                <a:cxn ang="T13">
                  <a:pos x="T6" y="T7"/>
                </a:cxn>
                <a:cxn ang="T14">
                  <a:pos x="T8" y="T9"/>
                </a:cxn>
              </a:cxnLst>
              <a:rect l="T15" t="T16" r="T17" b="T18"/>
              <a:pathLst>
                <a:path w="91" h="90">
                  <a:moveTo>
                    <a:pt x="0" y="82"/>
                  </a:moveTo>
                  <a:lnTo>
                    <a:pt x="8" y="90"/>
                  </a:lnTo>
                  <a:lnTo>
                    <a:pt x="91" y="8"/>
                  </a:lnTo>
                  <a:lnTo>
                    <a:pt x="83" y="0"/>
                  </a:lnTo>
                  <a:lnTo>
                    <a:pt x="0" y="82"/>
                  </a:lnTo>
                  <a:close/>
                </a:path>
              </a:pathLst>
            </a:custGeom>
            <a:solidFill>
              <a:schemeClr val="bg1"/>
            </a:solidFill>
            <a:ln w="9525" cmpd="sng">
              <a:noFill/>
              <a:bevel/>
            </a:ln>
          </p:spPr>
          <p:txBody>
            <a:bodyPr>
              <a:normAutofit fontScale="77500" lnSpcReduction="20000"/>
            </a:bodyPr>
            <a:lstStyle/>
            <a:p>
              <a:pPr>
                <a:defRPr/>
              </a:pPr>
              <a:endParaRPr lang="zh-CN" altLang="en-US" sz="1600">
                <a:cs typeface="+mn-ea"/>
                <a:sym typeface="+mn-lt"/>
              </a:endParaRPr>
            </a:p>
          </p:txBody>
        </p:sp>
        <p:sp>
          <p:nvSpPr>
            <p:cNvPr id="41" name="MH_Other_12"/>
            <p:cNvSpPr>
              <a:spLocks noChangeArrowheads="1"/>
            </p:cNvSpPr>
            <p:nvPr>
              <p:custDataLst>
                <p:tags r:id="rId22"/>
              </p:custDataLst>
            </p:nvPr>
          </p:nvSpPr>
          <p:spPr bwMode="auto">
            <a:xfrm>
              <a:off x="5145615" y="2348375"/>
              <a:ext cx="80359" cy="74479"/>
            </a:xfrm>
            <a:custGeom>
              <a:avLst/>
              <a:gdLst>
                <a:gd name="T0" fmla="*/ 46588 w 21"/>
                <a:gd name="T1" fmla="*/ 19467 h 20"/>
                <a:gd name="T2" fmla="*/ 0 w 21"/>
                <a:gd name="T3" fmla="*/ 19467 h 20"/>
                <a:gd name="T4" fmla="*/ 49916 w 21"/>
                <a:gd name="T5" fmla="*/ 64890 h 20"/>
                <a:gd name="T6" fmla="*/ 46588 w 21"/>
                <a:gd name="T7" fmla="*/ 19467 h 20"/>
                <a:gd name="T8" fmla="*/ 0 60000 65536"/>
                <a:gd name="T9" fmla="*/ 0 60000 65536"/>
                <a:gd name="T10" fmla="*/ 0 60000 65536"/>
                <a:gd name="T11" fmla="*/ 0 60000 65536"/>
                <a:gd name="T12" fmla="*/ 0 w 21"/>
                <a:gd name="T13" fmla="*/ 0 h 20"/>
                <a:gd name="T14" fmla="*/ 21 w 21"/>
                <a:gd name="T15" fmla="*/ 20 h 20"/>
              </a:gdLst>
              <a:ahLst/>
              <a:cxnLst>
                <a:cxn ang="T8">
                  <a:pos x="T0" y="T1"/>
                </a:cxn>
                <a:cxn ang="T9">
                  <a:pos x="T2" y="T3"/>
                </a:cxn>
                <a:cxn ang="T10">
                  <a:pos x="T4" y="T5"/>
                </a:cxn>
                <a:cxn ang="T11">
                  <a:pos x="T6" y="T7"/>
                </a:cxn>
              </a:cxnLst>
              <a:rect l="T12" t="T13" r="T14" b="T15"/>
              <a:pathLst>
                <a:path w="21" h="20">
                  <a:moveTo>
                    <a:pt x="14" y="6"/>
                  </a:moveTo>
                  <a:cubicBezTo>
                    <a:pt x="8" y="0"/>
                    <a:pt x="0" y="6"/>
                    <a:pt x="0" y="6"/>
                  </a:cubicBezTo>
                  <a:cubicBezTo>
                    <a:pt x="15" y="20"/>
                    <a:pt x="15" y="20"/>
                    <a:pt x="15" y="20"/>
                  </a:cubicBezTo>
                  <a:cubicBezTo>
                    <a:pt x="15" y="20"/>
                    <a:pt x="21" y="13"/>
                    <a:pt x="14" y="6"/>
                  </a:cubicBezTo>
                  <a:close/>
                </a:path>
              </a:pathLst>
            </a:custGeom>
            <a:solidFill>
              <a:schemeClr val="bg1"/>
            </a:solidFill>
            <a:ln w="9525" cmpd="sng">
              <a:noFill/>
              <a:bevel/>
            </a:ln>
          </p:spPr>
          <p:txBody>
            <a:bodyPr>
              <a:normAutofit fontScale="25000" lnSpcReduction="20000"/>
            </a:bodyPr>
            <a:lstStyle/>
            <a:p>
              <a:pPr>
                <a:defRPr/>
              </a:pPr>
              <a:endParaRPr lang="zh-CN" altLang="en-US" sz="1600">
                <a:cs typeface="+mn-ea"/>
                <a:sym typeface="+mn-lt"/>
              </a:endParaRPr>
            </a:p>
          </p:txBody>
        </p:sp>
        <p:sp>
          <p:nvSpPr>
            <p:cNvPr id="42" name="MH_Other_13"/>
            <p:cNvSpPr>
              <a:spLocks noChangeArrowheads="1"/>
            </p:cNvSpPr>
            <p:nvPr>
              <p:custDataLst>
                <p:tags r:id="rId23"/>
              </p:custDataLst>
            </p:nvPr>
          </p:nvSpPr>
          <p:spPr bwMode="auto">
            <a:xfrm>
              <a:off x="4659540" y="2360134"/>
              <a:ext cx="474316" cy="468435"/>
            </a:xfrm>
            <a:custGeom>
              <a:avLst/>
              <a:gdLst>
                <a:gd name="T0" fmla="*/ 366880 w 167"/>
                <a:gd name="T1" fmla="*/ 361889 h 165"/>
                <a:gd name="T2" fmla="*/ 49916 w 167"/>
                <a:gd name="T3" fmla="*/ 361889 h 165"/>
                <a:gd name="T4" fmla="*/ 49916 w 167"/>
                <a:gd name="T5" fmla="*/ 49916 h 165"/>
                <a:gd name="T6" fmla="*/ 346914 w 167"/>
                <a:gd name="T7" fmla="*/ 49916 h 165"/>
                <a:gd name="T8" fmla="*/ 399326 w 167"/>
                <a:gd name="T9" fmla="*/ 0 h 165"/>
                <a:gd name="T10" fmla="*/ 0 w 167"/>
                <a:gd name="T11" fmla="*/ 0 h 165"/>
                <a:gd name="T12" fmla="*/ 0 w 167"/>
                <a:gd name="T13" fmla="*/ 411805 h 165"/>
                <a:gd name="T14" fmla="*/ 416796 w 167"/>
                <a:gd name="T15" fmla="*/ 411805 h 165"/>
                <a:gd name="T16" fmla="*/ 416796 w 167"/>
                <a:gd name="T17" fmla="*/ 152243 h 165"/>
                <a:gd name="T18" fmla="*/ 366880 w 167"/>
                <a:gd name="T19" fmla="*/ 202159 h 165"/>
                <a:gd name="T20" fmla="*/ 366880 w 167"/>
                <a:gd name="T21" fmla="*/ 361889 h 1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
                <a:gd name="T34" fmla="*/ 0 h 165"/>
                <a:gd name="T35" fmla="*/ 167 w 167"/>
                <a:gd name="T36" fmla="*/ 165 h 1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 h="165">
                  <a:moveTo>
                    <a:pt x="147" y="145"/>
                  </a:moveTo>
                  <a:lnTo>
                    <a:pt x="20" y="145"/>
                  </a:lnTo>
                  <a:lnTo>
                    <a:pt x="20" y="20"/>
                  </a:lnTo>
                  <a:lnTo>
                    <a:pt x="139" y="20"/>
                  </a:lnTo>
                  <a:lnTo>
                    <a:pt x="160" y="0"/>
                  </a:lnTo>
                  <a:lnTo>
                    <a:pt x="0" y="0"/>
                  </a:lnTo>
                  <a:lnTo>
                    <a:pt x="0" y="165"/>
                  </a:lnTo>
                  <a:lnTo>
                    <a:pt x="167" y="165"/>
                  </a:lnTo>
                  <a:lnTo>
                    <a:pt x="167" y="61"/>
                  </a:lnTo>
                  <a:lnTo>
                    <a:pt x="147" y="81"/>
                  </a:lnTo>
                  <a:lnTo>
                    <a:pt x="147" y="145"/>
                  </a:lnTo>
                  <a:close/>
                </a:path>
              </a:pathLst>
            </a:custGeom>
            <a:solidFill>
              <a:schemeClr val="bg1"/>
            </a:solidFill>
            <a:ln w="9525" cmpd="sng">
              <a:noFill/>
              <a:bevel/>
            </a:ln>
          </p:spPr>
          <p:txBody>
            <a:bodyPr>
              <a:normAutofit/>
            </a:bodyPr>
            <a:lstStyle/>
            <a:p>
              <a:pPr>
                <a:defRPr/>
              </a:pPr>
              <a:endParaRPr lang="zh-CN" altLang="en-US" sz="1600">
                <a:cs typeface="+mn-ea"/>
                <a:sym typeface="+mn-lt"/>
              </a:endParaRPr>
            </a:p>
          </p:txBody>
        </p:sp>
      </p:grpSp>
      <p:grpSp>
        <p:nvGrpSpPr>
          <p:cNvPr id="7" name="组合 6"/>
          <p:cNvGrpSpPr/>
          <p:nvPr/>
        </p:nvGrpSpPr>
        <p:grpSpPr>
          <a:xfrm>
            <a:off x="4106210" y="3156369"/>
            <a:ext cx="1025071" cy="1030951"/>
            <a:chOff x="3922584" y="3263687"/>
            <a:chExt cx="1025071" cy="1030951"/>
          </a:xfrm>
        </p:grpSpPr>
        <p:sp>
          <p:nvSpPr>
            <p:cNvPr id="32" name="MH_Other_3"/>
            <p:cNvSpPr>
              <a:spLocks noChangeArrowheads="1"/>
            </p:cNvSpPr>
            <p:nvPr>
              <p:custDataLst>
                <p:tags r:id="rId14"/>
              </p:custDataLst>
            </p:nvPr>
          </p:nvSpPr>
          <p:spPr bwMode="auto">
            <a:xfrm>
              <a:off x="3922584" y="3263687"/>
              <a:ext cx="1025071" cy="1030951"/>
            </a:xfrm>
            <a:prstGeom prst="ellipse">
              <a:avLst/>
            </a:prstGeom>
            <a:solidFill>
              <a:schemeClr val="accent1"/>
            </a:solidFill>
            <a:ln w="28575">
              <a:noFill/>
              <a:bevel/>
            </a:ln>
            <a:effectLst>
              <a:outerShdw blurRad="101600" dist="38100" dir="2700000" algn="tl" rotWithShape="0">
                <a:prstClr val="black">
                  <a:alpha val="30000"/>
                </a:prstClr>
              </a:outerShdw>
            </a:effectLst>
          </p:spPr>
          <p:txBody>
            <a:bodyPr anchor="ctr">
              <a:normAutofit fontScale="62500" lnSpcReduction="20000"/>
            </a:bodyPr>
            <a:lstStyle/>
            <a:p>
              <a:pPr algn="ctr">
                <a:defRPr/>
              </a:pPr>
              <a:endParaRPr lang="zh-CN" altLang="zh-CN" sz="8000">
                <a:solidFill>
                  <a:schemeClr val="bg1"/>
                </a:solidFill>
                <a:cs typeface="+mn-ea"/>
                <a:sym typeface="+mn-lt"/>
              </a:endParaRPr>
            </a:p>
          </p:txBody>
        </p:sp>
        <p:sp>
          <p:nvSpPr>
            <p:cNvPr id="43" name="MH_Other_14"/>
            <p:cNvSpPr>
              <a:spLocks noEditPoints="1" noChangeArrowheads="1"/>
            </p:cNvSpPr>
            <p:nvPr>
              <p:custDataLst>
                <p:tags r:id="rId15"/>
              </p:custDataLst>
            </p:nvPr>
          </p:nvSpPr>
          <p:spPr bwMode="auto">
            <a:xfrm>
              <a:off x="4157781" y="3528284"/>
              <a:ext cx="531155" cy="525275"/>
            </a:xfrm>
            <a:custGeom>
              <a:avLst/>
              <a:gdLst>
                <a:gd name="T0" fmla="*/ 271436 w 95"/>
                <a:gd name="T1" fmla="*/ 189679 h 93"/>
                <a:gd name="T2" fmla="*/ 314468 w 95"/>
                <a:gd name="T3" fmla="*/ 169713 h 93"/>
                <a:gd name="T4" fmla="*/ 314468 w 95"/>
                <a:gd name="T5" fmla="*/ 136436 h 93"/>
                <a:gd name="T6" fmla="*/ 271436 w 95"/>
                <a:gd name="T7" fmla="*/ 119798 h 93"/>
                <a:gd name="T8" fmla="*/ 264815 w 95"/>
                <a:gd name="T9" fmla="*/ 99831 h 93"/>
                <a:gd name="T10" fmla="*/ 281366 w 95"/>
                <a:gd name="T11" fmla="*/ 56571 h 93"/>
                <a:gd name="T12" fmla="*/ 254885 w 95"/>
                <a:gd name="T13" fmla="*/ 33277 h 93"/>
                <a:gd name="T14" fmla="*/ 211852 w 95"/>
                <a:gd name="T15" fmla="*/ 49916 h 93"/>
                <a:gd name="T16" fmla="*/ 195301 w 95"/>
                <a:gd name="T17" fmla="*/ 43260 h 93"/>
                <a:gd name="T18" fmla="*/ 175440 w 95"/>
                <a:gd name="T19" fmla="*/ 0 h 93"/>
                <a:gd name="T20" fmla="*/ 139028 w 95"/>
                <a:gd name="T21" fmla="*/ 0 h 93"/>
                <a:gd name="T22" fmla="*/ 122477 w 95"/>
                <a:gd name="T23" fmla="*/ 43260 h 93"/>
                <a:gd name="T24" fmla="*/ 102616 w 95"/>
                <a:gd name="T25" fmla="*/ 49916 h 93"/>
                <a:gd name="T26" fmla="*/ 59583 w 95"/>
                <a:gd name="T27" fmla="*/ 33277 h 93"/>
                <a:gd name="T28" fmla="*/ 33102 w 95"/>
                <a:gd name="T29" fmla="*/ 56571 h 93"/>
                <a:gd name="T30" fmla="*/ 52963 w 95"/>
                <a:gd name="T31" fmla="*/ 99831 h 93"/>
                <a:gd name="T32" fmla="*/ 43032 w 95"/>
                <a:gd name="T33" fmla="*/ 119798 h 93"/>
                <a:gd name="T34" fmla="*/ 0 w 95"/>
                <a:gd name="T35" fmla="*/ 136436 h 93"/>
                <a:gd name="T36" fmla="*/ 0 w 95"/>
                <a:gd name="T37" fmla="*/ 173041 h 93"/>
                <a:gd name="T38" fmla="*/ 43032 w 95"/>
                <a:gd name="T39" fmla="*/ 189679 h 93"/>
                <a:gd name="T40" fmla="*/ 52963 w 95"/>
                <a:gd name="T41" fmla="*/ 209646 h 93"/>
                <a:gd name="T42" fmla="*/ 36412 w 95"/>
                <a:gd name="T43" fmla="*/ 252906 h 93"/>
                <a:gd name="T44" fmla="*/ 59583 w 95"/>
                <a:gd name="T45" fmla="*/ 276200 h 93"/>
                <a:gd name="T46" fmla="*/ 102616 w 95"/>
                <a:gd name="T47" fmla="*/ 259561 h 93"/>
                <a:gd name="T48" fmla="*/ 122477 w 95"/>
                <a:gd name="T49" fmla="*/ 266217 h 93"/>
                <a:gd name="T50" fmla="*/ 142338 w 95"/>
                <a:gd name="T51" fmla="*/ 309477 h 93"/>
                <a:gd name="T52" fmla="*/ 175440 w 95"/>
                <a:gd name="T53" fmla="*/ 309477 h 93"/>
                <a:gd name="T54" fmla="*/ 195301 w 95"/>
                <a:gd name="T55" fmla="*/ 266217 h 93"/>
                <a:gd name="T56" fmla="*/ 211852 w 95"/>
                <a:gd name="T57" fmla="*/ 259561 h 93"/>
                <a:gd name="T58" fmla="*/ 258195 w 95"/>
                <a:gd name="T59" fmla="*/ 276200 h 93"/>
                <a:gd name="T60" fmla="*/ 281366 w 95"/>
                <a:gd name="T61" fmla="*/ 249578 h 93"/>
                <a:gd name="T62" fmla="*/ 264815 w 95"/>
                <a:gd name="T63" fmla="*/ 209646 h 93"/>
                <a:gd name="T64" fmla="*/ 271436 w 95"/>
                <a:gd name="T65" fmla="*/ 189679 h 93"/>
                <a:gd name="T66" fmla="*/ 158889 w 95"/>
                <a:gd name="T67" fmla="*/ 202990 h 93"/>
                <a:gd name="T68" fmla="*/ 109236 w 95"/>
                <a:gd name="T69" fmla="*/ 153075 h 93"/>
                <a:gd name="T70" fmla="*/ 158889 w 95"/>
                <a:gd name="T71" fmla="*/ 106487 h 93"/>
                <a:gd name="T72" fmla="*/ 208542 w 95"/>
                <a:gd name="T73" fmla="*/ 153075 h 93"/>
                <a:gd name="T74" fmla="*/ 158889 w 95"/>
                <a:gd name="T75" fmla="*/ 202990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5"/>
                <a:gd name="T115" fmla="*/ 0 h 93"/>
                <a:gd name="T116" fmla="*/ 95 w 95"/>
                <a:gd name="T117" fmla="*/ 93 h 9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solidFill>
              <a:schemeClr val="bg1"/>
            </a:solidFill>
            <a:ln w="9525" cmpd="sng">
              <a:noFill/>
              <a:bevel/>
            </a:ln>
          </p:spPr>
          <p:txBody>
            <a:bodyPr>
              <a:normAutofit/>
            </a:bodyPr>
            <a:lstStyle/>
            <a:p>
              <a:pPr>
                <a:defRPr/>
              </a:pPr>
              <a:endParaRPr lang="zh-CN" altLang="en-US" sz="1600">
                <a:cs typeface="+mn-ea"/>
                <a:sym typeface="+mn-lt"/>
              </a:endParaRPr>
            </a:p>
          </p:txBody>
        </p:sp>
        <p:sp>
          <p:nvSpPr>
            <p:cNvPr id="44" name="MH_Other_15"/>
            <p:cNvSpPr>
              <a:spLocks noChangeArrowheads="1"/>
            </p:cNvSpPr>
            <p:nvPr>
              <p:custDataLst>
                <p:tags r:id="rId16"/>
              </p:custDataLst>
            </p:nvPr>
          </p:nvSpPr>
          <p:spPr bwMode="auto">
            <a:xfrm>
              <a:off x="4367500" y="3736043"/>
              <a:ext cx="109759" cy="105839"/>
            </a:xfrm>
            <a:prstGeom prst="ellipse">
              <a:avLst/>
            </a:prstGeom>
            <a:solidFill>
              <a:srgbClr val="FEFFFF"/>
            </a:solidFill>
            <a:ln w="9525">
              <a:noFill/>
              <a:bevel/>
            </a:ln>
          </p:spPr>
          <p:txBody>
            <a:bodyPr>
              <a:normAutofit fontScale="25000" lnSpcReduction="20000"/>
            </a:bodyPr>
            <a:lstStyle/>
            <a:p>
              <a:pPr>
                <a:defRPr/>
              </a:pPr>
              <a:endParaRPr lang="zh-CN" altLang="zh-CN" sz="1600">
                <a:cs typeface="+mn-ea"/>
                <a:sym typeface="+mn-lt"/>
              </a:endParaRPr>
            </a:p>
          </p:txBody>
        </p:sp>
      </p:grpSp>
      <p:grpSp>
        <p:nvGrpSpPr>
          <p:cNvPr id="10" name="组合 9"/>
          <p:cNvGrpSpPr/>
          <p:nvPr/>
        </p:nvGrpSpPr>
        <p:grpSpPr>
          <a:xfrm>
            <a:off x="7447981" y="3156369"/>
            <a:ext cx="1027031" cy="1030951"/>
            <a:chOff x="7264355" y="3263687"/>
            <a:chExt cx="1027031" cy="1030951"/>
          </a:xfrm>
          <a:solidFill>
            <a:schemeClr val="bg1"/>
          </a:solidFill>
        </p:grpSpPr>
        <p:sp>
          <p:nvSpPr>
            <p:cNvPr id="35" name="MH_Other_6"/>
            <p:cNvSpPr>
              <a:spLocks noChangeArrowheads="1"/>
            </p:cNvSpPr>
            <p:nvPr>
              <p:custDataLst>
                <p:tags r:id="rId12"/>
              </p:custDataLst>
            </p:nvPr>
          </p:nvSpPr>
          <p:spPr bwMode="auto">
            <a:xfrm>
              <a:off x="7264355" y="3263687"/>
              <a:ext cx="1027031" cy="1030951"/>
            </a:xfrm>
            <a:prstGeom prst="ellipse">
              <a:avLst/>
            </a:prstGeom>
            <a:solidFill>
              <a:schemeClr val="accent2"/>
            </a:solidFill>
            <a:ln w="28575">
              <a:noFill/>
              <a:bevel/>
            </a:ln>
            <a:effectLst>
              <a:outerShdw blurRad="101600" dist="38100" dir="2700000" algn="tl" rotWithShape="0">
                <a:prstClr val="black">
                  <a:alpha val="30000"/>
                </a:prstClr>
              </a:outerShdw>
            </a:effectLst>
          </p:spPr>
          <p:txBody>
            <a:bodyPr anchor="ctr">
              <a:normAutofit fontScale="62500" lnSpcReduction="20000"/>
            </a:bodyPr>
            <a:lstStyle/>
            <a:p>
              <a:pPr algn="ctr">
                <a:defRPr/>
              </a:pPr>
              <a:endParaRPr lang="zh-CN" altLang="zh-CN" sz="8000">
                <a:solidFill>
                  <a:schemeClr val="bg1"/>
                </a:solidFill>
                <a:cs typeface="+mn-ea"/>
                <a:sym typeface="+mn-lt"/>
              </a:endParaRPr>
            </a:p>
          </p:txBody>
        </p:sp>
        <p:sp>
          <p:nvSpPr>
            <p:cNvPr id="45" name="MH_Other_16"/>
            <p:cNvSpPr>
              <a:spLocks noChangeArrowheads="1"/>
            </p:cNvSpPr>
            <p:nvPr>
              <p:custDataLst>
                <p:tags r:id="rId13"/>
              </p:custDataLst>
            </p:nvPr>
          </p:nvSpPr>
          <p:spPr bwMode="auto">
            <a:xfrm>
              <a:off x="7560314" y="3479285"/>
              <a:ext cx="435116" cy="546836"/>
            </a:xfrm>
            <a:custGeom>
              <a:avLst/>
              <a:gdLst>
                <a:gd name="connsiteX0" fmla="*/ 7193 w 352425"/>
                <a:gd name="connsiteY0" fmla="*/ 298450 h 442913"/>
                <a:gd name="connsiteX1" fmla="*/ 176213 w 352425"/>
                <a:gd name="connsiteY1" fmla="*/ 352624 h 442913"/>
                <a:gd name="connsiteX2" fmla="*/ 345233 w 352425"/>
                <a:gd name="connsiteY2" fmla="*/ 298450 h 442913"/>
                <a:gd name="connsiteX3" fmla="*/ 352425 w 352425"/>
                <a:gd name="connsiteY3" fmla="*/ 312896 h 442913"/>
                <a:gd name="connsiteX4" fmla="*/ 352425 w 352425"/>
                <a:gd name="connsiteY4" fmla="*/ 367070 h 442913"/>
                <a:gd name="connsiteX5" fmla="*/ 176213 w 352425"/>
                <a:gd name="connsiteY5" fmla="*/ 442913 h 442913"/>
                <a:gd name="connsiteX6" fmla="*/ 0 w 352425"/>
                <a:gd name="connsiteY6" fmla="*/ 367070 h 442913"/>
                <a:gd name="connsiteX7" fmla="*/ 0 w 352425"/>
                <a:gd name="connsiteY7" fmla="*/ 312896 h 442913"/>
                <a:gd name="connsiteX8" fmla="*/ 7193 w 352425"/>
                <a:gd name="connsiteY8" fmla="*/ 298450 h 442913"/>
                <a:gd name="connsiteX9" fmla="*/ 7193 w 352425"/>
                <a:gd name="connsiteY9" fmla="*/ 184150 h 442913"/>
                <a:gd name="connsiteX10" fmla="*/ 176213 w 352425"/>
                <a:gd name="connsiteY10" fmla="*/ 243205 h 442913"/>
                <a:gd name="connsiteX11" fmla="*/ 345233 w 352425"/>
                <a:gd name="connsiteY11" fmla="*/ 184150 h 442913"/>
                <a:gd name="connsiteX12" fmla="*/ 352425 w 352425"/>
                <a:gd name="connsiteY12" fmla="*/ 202605 h 442913"/>
                <a:gd name="connsiteX13" fmla="*/ 352425 w 352425"/>
                <a:gd name="connsiteY13" fmla="*/ 257969 h 442913"/>
                <a:gd name="connsiteX14" fmla="*/ 176213 w 352425"/>
                <a:gd name="connsiteY14" fmla="*/ 331788 h 442913"/>
                <a:gd name="connsiteX15" fmla="*/ 0 w 352425"/>
                <a:gd name="connsiteY15" fmla="*/ 257969 h 442913"/>
                <a:gd name="connsiteX16" fmla="*/ 0 w 352425"/>
                <a:gd name="connsiteY16" fmla="*/ 202605 h 442913"/>
                <a:gd name="connsiteX17" fmla="*/ 7193 w 352425"/>
                <a:gd name="connsiteY17" fmla="*/ 184150 h 442913"/>
                <a:gd name="connsiteX18" fmla="*/ 7193 w 352425"/>
                <a:gd name="connsiteY18" fmla="*/ 76200 h 442913"/>
                <a:gd name="connsiteX19" fmla="*/ 176213 w 352425"/>
                <a:gd name="connsiteY19" fmla="*/ 130795 h 442913"/>
                <a:gd name="connsiteX20" fmla="*/ 345233 w 352425"/>
                <a:gd name="connsiteY20" fmla="*/ 76200 h 442913"/>
                <a:gd name="connsiteX21" fmla="*/ 352425 w 352425"/>
                <a:gd name="connsiteY21" fmla="*/ 94398 h 442913"/>
                <a:gd name="connsiteX22" fmla="*/ 352425 w 352425"/>
                <a:gd name="connsiteY22" fmla="*/ 148993 h 442913"/>
                <a:gd name="connsiteX23" fmla="*/ 176213 w 352425"/>
                <a:gd name="connsiteY23" fmla="*/ 225425 h 442913"/>
                <a:gd name="connsiteX24" fmla="*/ 0 w 352425"/>
                <a:gd name="connsiteY24" fmla="*/ 148993 h 442913"/>
                <a:gd name="connsiteX25" fmla="*/ 0 w 352425"/>
                <a:gd name="connsiteY25" fmla="*/ 94398 h 442913"/>
                <a:gd name="connsiteX26" fmla="*/ 7193 w 352425"/>
                <a:gd name="connsiteY26" fmla="*/ 76200 h 442913"/>
                <a:gd name="connsiteX27" fmla="*/ 177006 w 352425"/>
                <a:gd name="connsiteY27" fmla="*/ 0 h 442913"/>
                <a:gd name="connsiteX28" fmla="*/ 349250 w 352425"/>
                <a:gd name="connsiteY28" fmla="*/ 57944 h 442913"/>
                <a:gd name="connsiteX29" fmla="*/ 177006 w 352425"/>
                <a:gd name="connsiteY29" fmla="*/ 115888 h 442913"/>
                <a:gd name="connsiteX30" fmla="*/ 4762 w 352425"/>
                <a:gd name="connsiteY30" fmla="*/ 57944 h 442913"/>
                <a:gd name="connsiteX31" fmla="*/ 177006 w 352425"/>
                <a:gd name="connsiteY31" fmla="*/ 0 h 44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52425" h="442913">
                  <a:moveTo>
                    <a:pt x="7193" y="298450"/>
                  </a:moveTo>
                  <a:cubicBezTo>
                    <a:pt x="25173" y="330954"/>
                    <a:pt x="93501" y="352624"/>
                    <a:pt x="176213" y="352624"/>
                  </a:cubicBezTo>
                  <a:cubicBezTo>
                    <a:pt x="258925" y="352624"/>
                    <a:pt x="327252" y="330954"/>
                    <a:pt x="345233" y="298450"/>
                  </a:cubicBezTo>
                  <a:cubicBezTo>
                    <a:pt x="348829" y="302062"/>
                    <a:pt x="352425" y="309285"/>
                    <a:pt x="352425" y="312896"/>
                  </a:cubicBezTo>
                  <a:cubicBezTo>
                    <a:pt x="352425" y="312896"/>
                    <a:pt x="352425" y="312896"/>
                    <a:pt x="352425" y="367070"/>
                  </a:cubicBezTo>
                  <a:cubicBezTo>
                    <a:pt x="352425" y="410409"/>
                    <a:pt x="273309" y="442913"/>
                    <a:pt x="176213" y="442913"/>
                  </a:cubicBezTo>
                  <a:cubicBezTo>
                    <a:pt x="79116" y="442913"/>
                    <a:pt x="0" y="410409"/>
                    <a:pt x="0" y="367070"/>
                  </a:cubicBezTo>
                  <a:cubicBezTo>
                    <a:pt x="0" y="367070"/>
                    <a:pt x="0" y="367070"/>
                    <a:pt x="0" y="312896"/>
                  </a:cubicBezTo>
                  <a:cubicBezTo>
                    <a:pt x="0" y="309285"/>
                    <a:pt x="3596" y="302062"/>
                    <a:pt x="7193" y="298450"/>
                  </a:cubicBezTo>
                  <a:close/>
                  <a:moveTo>
                    <a:pt x="7193" y="184150"/>
                  </a:moveTo>
                  <a:cubicBezTo>
                    <a:pt x="25173" y="217369"/>
                    <a:pt x="93501" y="243205"/>
                    <a:pt x="176213" y="243205"/>
                  </a:cubicBezTo>
                  <a:cubicBezTo>
                    <a:pt x="258925" y="243205"/>
                    <a:pt x="327252" y="217369"/>
                    <a:pt x="345233" y="184150"/>
                  </a:cubicBezTo>
                  <a:cubicBezTo>
                    <a:pt x="348829" y="191532"/>
                    <a:pt x="352425" y="195223"/>
                    <a:pt x="352425" y="202605"/>
                  </a:cubicBezTo>
                  <a:cubicBezTo>
                    <a:pt x="352425" y="202605"/>
                    <a:pt x="352425" y="202605"/>
                    <a:pt x="352425" y="257969"/>
                  </a:cubicBezTo>
                  <a:cubicBezTo>
                    <a:pt x="352425" y="298570"/>
                    <a:pt x="273309" y="331788"/>
                    <a:pt x="176213" y="331788"/>
                  </a:cubicBezTo>
                  <a:cubicBezTo>
                    <a:pt x="79116" y="331788"/>
                    <a:pt x="0" y="298570"/>
                    <a:pt x="0" y="257969"/>
                  </a:cubicBezTo>
                  <a:cubicBezTo>
                    <a:pt x="0" y="257969"/>
                    <a:pt x="0" y="257969"/>
                    <a:pt x="0" y="202605"/>
                  </a:cubicBezTo>
                  <a:cubicBezTo>
                    <a:pt x="0" y="195223"/>
                    <a:pt x="3596" y="191532"/>
                    <a:pt x="7193" y="184150"/>
                  </a:cubicBezTo>
                  <a:close/>
                  <a:moveTo>
                    <a:pt x="7193" y="76200"/>
                  </a:moveTo>
                  <a:cubicBezTo>
                    <a:pt x="10789" y="108957"/>
                    <a:pt x="86308" y="130795"/>
                    <a:pt x="176213" y="130795"/>
                  </a:cubicBezTo>
                  <a:cubicBezTo>
                    <a:pt x="269713" y="130795"/>
                    <a:pt x="341637" y="108957"/>
                    <a:pt x="345233" y="76200"/>
                  </a:cubicBezTo>
                  <a:cubicBezTo>
                    <a:pt x="348829" y="83479"/>
                    <a:pt x="352425" y="87119"/>
                    <a:pt x="352425" y="94398"/>
                  </a:cubicBezTo>
                  <a:cubicBezTo>
                    <a:pt x="352425" y="94398"/>
                    <a:pt x="352425" y="94398"/>
                    <a:pt x="352425" y="148993"/>
                  </a:cubicBezTo>
                  <a:cubicBezTo>
                    <a:pt x="352425" y="189029"/>
                    <a:pt x="273309" y="225425"/>
                    <a:pt x="176213" y="225425"/>
                  </a:cubicBezTo>
                  <a:cubicBezTo>
                    <a:pt x="79116" y="225425"/>
                    <a:pt x="0" y="189029"/>
                    <a:pt x="0" y="148993"/>
                  </a:cubicBezTo>
                  <a:cubicBezTo>
                    <a:pt x="0" y="148993"/>
                    <a:pt x="0" y="148993"/>
                    <a:pt x="0" y="94398"/>
                  </a:cubicBezTo>
                  <a:cubicBezTo>
                    <a:pt x="0" y="87119"/>
                    <a:pt x="3596" y="83479"/>
                    <a:pt x="7193" y="76200"/>
                  </a:cubicBezTo>
                  <a:close/>
                  <a:moveTo>
                    <a:pt x="177006" y="0"/>
                  </a:moveTo>
                  <a:cubicBezTo>
                    <a:pt x="272134" y="0"/>
                    <a:pt x="349250" y="25942"/>
                    <a:pt x="349250" y="57944"/>
                  </a:cubicBezTo>
                  <a:cubicBezTo>
                    <a:pt x="349250" y="89946"/>
                    <a:pt x="272134" y="115888"/>
                    <a:pt x="177006" y="115888"/>
                  </a:cubicBezTo>
                  <a:cubicBezTo>
                    <a:pt x="81878" y="115888"/>
                    <a:pt x="4762" y="89946"/>
                    <a:pt x="4762" y="57944"/>
                  </a:cubicBezTo>
                  <a:cubicBezTo>
                    <a:pt x="4762" y="25942"/>
                    <a:pt x="81878" y="0"/>
                    <a:pt x="177006" y="0"/>
                  </a:cubicBezTo>
                  <a:close/>
                </a:path>
              </a:pathLst>
            </a:custGeom>
            <a:grpFill/>
            <a:ln w="9525">
              <a:noFill/>
              <a:bevel/>
            </a:ln>
          </p:spPr>
          <p:txBody>
            <a:bodyPr/>
            <a:lstStyle/>
            <a:p>
              <a:pPr>
                <a:defRPr/>
              </a:pPr>
              <a:endParaRPr lang="zh-CN" altLang="zh-CN" sz="1600">
                <a:cs typeface="+mn-ea"/>
                <a:sym typeface="+mn-lt"/>
              </a:endParaRPr>
            </a:p>
          </p:txBody>
        </p:sp>
      </p:grpSp>
      <p:grpSp>
        <p:nvGrpSpPr>
          <p:cNvPr id="8" name="组合 7"/>
          <p:cNvGrpSpPr/>
          <p:nvPr/>
        </p:nvGrpSpPr>
        <p:grpSpPr>
          <a:xfrm>
            <a:off x="4578565" y="4387238"/>
            <a:ext cx="1025072" cy="1032911"/>
            <a:chOff x="4394941" y="4494556"/>
            <a:chExt cx="1025072" cy="1032911"/>
          </a:xfrm>
          <a:solidFill>
            <a:schemeClr val="bg1"/>
          </a:solidFill>
        </p:grpSpPr>
        <p:sp>
          <p:nvSpPr>
            <p:cNvPr id="33" name="MH_Other_4"/>
            <p:cNvSpPr>
              <a:spLocks noChangeArrowheads="1"/>
            </p:cNvSpPr>
            <p:nvPr>
              <p:custDataLst>
                <p:tags r:id="rId10"/>
              </p:custDataLst>
            </p:nvPr>
          </p:nvSpPr>
          <p:spPr bwMode="auto">
            <a:xfrm>
              <a:off x="4394941" y="4494556"/>
              <a:ext cx="1025072" cy="1032911"/>
            </a:xfrm>
            <a:prstGeom prst="ellipse">
              <a:avLst/>
            </a:prstGeom>
            <a:solidFill>
              <a:schemeClr val="accent2"/>
            </a:solidFill>
            <a:ln w="28575">
              <a:noFill/>
              <a:bevel/>
            </a:ln>
            <a:effectLst>
              <a:outerShdw blurRad="101600" dist="38100" dir="2700000" algn="tl" rotWithShape="0">
                <a:prstClr val="black">
                  <a:alpha val="30000"/>
                </a:prstClr>
              </a:outerShdw>
            </a:effectLst>
          </p:spPr>
          <p:txBody>
            <a:bodyPr anchor="ctr">
              <a:normAutofit fontScale="62500" lnSpcReduction="20000"/>
            </a:bodyPr>
            <a:lstStyle/>
            <a:p>
              <a:pPr algn="ctr">
                <a:defRPr/>
              </a:pPr>
              <a:endParaRPr lang="zh-CN" altLang="zh-CN" sz="8000">
                <a:solidFill>
                  <a:schemeClr val="bg1"/>
                </a:solidFill>
                <a:cs typeface="+mn-ea"/>
                <a:sym typeface="+mn-lt"/>
              </a:endParaRPr>
            </a:p>
          </p:txBody>
        </p:sp>
        <p:sp>
          <p:nvSpPr>
            <p:cNvPr id="46" name="MH_Other_17"/>
            <p:cNvSpPr>
              <a:spLocks noEditPoints="1" noChangeArrowheads="1"/>
            </p:cNvSpPr>
            <p:nvPr>
              <p:custDataLst>
                <p:tags r:id="rId11"/>
              </p:custDataLst>
            </p:nvPr>
          </p:nvSpPr>
          <p:spPr bwMode="auto">
            <a:xfrm>
              <a:off x="4612498" y="4761113"/>
              <a:ext cx="509596" cy="499796"/>
            </a:xfrm>
            <a:custGeom>
              <a:avLst/>
              <a:gdLst>
                <a:gd name="T0" fmla="*/ 2147483646 w 113"/>
                <a:gd name="T1" fmla="*/ 2147483646 h 112"/>
                <a:gd name="T2" fmla="*/ 2147483646 w 113"/>
                <a:gd name="T3" fmla="*/ 2147483646 h 112"/>
                <a:gd name="T4" fmla="*/ 2147483646 w 113"/>
                <a:gd name="T5" fmla="*/ 2147483646 h 112"/>
                <a:gd name="T6" fmla="*/ 2147483646 w 113"/>
                <a:gd name="T7" fmla="*/ 2147483646 h 112"/>
                <a:gd name="T8" fmla="*/ 2147483646 w 113"/>
                <a:gd name="T9" fmla="*/ 2147483646 h 112"/>
                <a:gd name="T10" fmla="*/ 2147483646 w 113"/>
                <a:gd name="T11" fmla="*/ 2147483646 h 112"/>
                <a:gd name="T12" fmla="*/ 2147483646 w 113"/>
                <a:gd name="T13" fmla="*/ 2147483646 h 112"/>
                <a:gd name="T14" fmla="*/ 2147483646 w 113"/>
                <a:gd name="T15" fmla="*/ 2147483646 h 112"/>
                <a:gd name="T16" fmla="*/ 2147483646 w 113"/>
                <a:gd name="T17" fmla="*/ 2147483646 h 112"/>
                <a:gd name="T18" fmla="*/ 2147483646 w 113"/>
                <a:gd name="T19" fmla="*/ 2147483646 h 112"/>
                <a:gd name="T20" fmla="*/ 2147483646 w 113"/>
                <a:gd name="T21" fmla="*/ 2147483646 h 112"/>
                <a:gd name="T22" fmla="*/ 2147483646 w 113"/>
                <a:gd name="T23" fmla="*/ 2147483646 h 112"/>
                <a:gd name="T24" fmla="*/ 2147483646 w 113"/>
                <a:gd name="T25" fmla="*/ 2147483646 h 112"/>
                <a:gd name="T26" fmla="*/ 2147483646 w 113"/>
                <a:gd name="T27" fmla="*/ 2147483646 h 112"/>
                <a:gd name="T28" fmla="*/ 2147483646 w 113"/>
                <a:gd name="T29" fmla="*/ 2147483646 h 112"/>
                <a:gd name="T30" fmla="*/ 2147483646 w 113"/>
                <a:gd name="T31" fmla="*/ 2147483646 h 112"/>
                <a:gd name="T32" fmla="*/ 2147483646 w 113"/>
                <a:gd name="T33" fmla="*/ 2147483646 h 112"/>
                <a:gd name="T34" fmla="*/ 2147483646 w 113"/>
                <a:gd name="T35" fmla="*/ 2147483646 h 1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3"/>
                <a:gd name="T55" fmla="*/ 0 h 112"/>
                <a:gd name="T56" fmla="*/ 113 w 113"/>
                <a:gd name="T57" fmla="*/ 112 h 1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3" h="112">
                  <a:moveTo>
                    <a:pt x="14" y="13"/>
                  </a:moveTo>
                  <a:cubicBezTo>
                    <a:pt x="0" y="27"/>
                    <a:pt x="0" y="49"/>
                    <a:pt x="14" y="63"/>
                  </a:cubicBezTo>
                  <a:cubicBezTo>
                    <a:pt x="23" y="72"/>
                    <a:pt x="37" y="75"/>
                    <a:pt x="49" y="71"/>
                  </a:cubicBezTo>
                  <a:cubicBezTo>
                    <a:pt x="60" y="82"/>
                    <a:pt x="60" y="82"/>
                    <a:pt x="60" y="82"/>
                  </a:cubicBezTo>
                  <a:cubicBezTo>
                    <a:pt x="60" y="82"/>
                    <a:pt x="70" y="74"/>
                    <a:pt x="75" y="79"/>
                  </a:cubicBezTo>
                  <a:cubicBezTo>
                    <a:pt x="79" y="83"/>
                    <a:pt x="76" y="89"/>
                    <a:pt x="75" y="93"/>
                  </a:cubicBezTo>
                  <a:cubicBezTo>
                    <a:pt x="74" y="95"/>
                    <a:pt x="73" y="99"/>
                    <a:pt x="78" y="97"/>
                  </a:cubicBezTo>
                  <a:cubicBezTo>
                    <a:pt x="81" y="96"/>
                    <a:pt x="88" y="92"/>
                    <a:pt x="92" y="97"/>
                  </a:cubicBezTo>
                  <a:cubicBezTo>
                    <a:pt x="97" y="102"/>
                    <a:pt x="91" y="112"/>
                    <a:pt x="91" y="112"/>
                  </a:cubicBezTo>
                  <a:cubicBezTo>
                    <a:pt x="113" y="112"/>
                    <a:pt x="113" y="112"/>
                    <a:pt x="113" y="112"/>
                  </a:cubicBezTo>
                  <a:cubicBezTo>
                    <a:pt x="113" y="91"/>
                    <a:pt x="113" y="91"/>
                    <a:pt x="113" y="91"/>
                  </a:cubicBezTo>
                  <a:cubicBezTo>
                    <a:pt x="71" y="49"/>
                    <a:pt x="71" y="49"/>
                    <a:pt x="71" y="49"/>
                  </a:cubicBezTo>
                  <a:cubicBezTo>
                    <a:pt x="75" y="37"/>
                    <a:pt x="72" y="23"/>
                    <a:pt x="63" y="13"/>
                  </a:cubicBezTo>
                  <a:cubicBezTo>
                    <a:pt x="49" y="0"/>
                    <a:pt x="27" y="0"/>
                    <a:pt x="14" y="13"/>
                  </a:cubicBezTo>
                  <a:close/>
                  <a:moveTo>
                    <a:pt x="17" y="53"/>
                  </a:moveTo>
                  <a:cubicBezTo>
                    <a:pt x="11" y="43"/>
                    <a:pt x="12" y="29"/>
                    <a:pt x="20" y="20"/>
                  </a:cubicBezTo>
                  <a:cubicBezTo>
                    <a:pt x="29" y="12"/>
                    <a:pt x="43" y="11"/>
                    <a:pt x="53" y="17"/>
                  </a:cubicBezTo>
                  <a:lnTo>
                    <a:pt x="17" y="5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2400">
                <a:cs typeface="+mn-ea"/>
                <a:sym typeface="+mn-lt"/>
              </a:endParaRPr>
            </a:p>
          </p:txBody>
        </p:sp>
      </p:grpSp>
      <p:grpSp>
        <p:nvGrpSpPr>
          <p:cNvPr id="9" name="组合 8"/>
          <p:cNvGrpSpPr/>
          <p:nvPr/>
        </p:nvGrpSpPr>
        <p:grpSpPr>
          <a:xfrm>
            <a:off x="7038345" y="4387238"/>
            <a:ext cx="1025071" cy="1032911"/>
            <a:chOff x="6854719" y="4494556"/>
            <a:chExt cx="1025071" cy="1032911"/>
          </a:xfrm>
          <a:solidFill>
            <a:schemeClr val="bg1"/>
          </a:solidFill>
        </p:grpSpPr>
        <p:sp>
          <p:nvSpPr>
            <p:cNvPr id="36" name="MH_Other_7"/>
            <p:cNvSpPr>
              <a:spLocks noChangeArrowheads="1"/>
            </p:cNvSpPr>
            <p:nvPr>
              <p:custDataLst>
                <p:tags r:id="rId8"/>
              </p:custDataLst>
            </p:nvPr>
          </p:nvSpPr>
          <p:spPr bwMode="auto">
            <a:xfrm>
              <a:off x="6854719" y="4494556"/>
              <a:ext cx="1025071" cy="1032911"/>
            </a:xfrm>
            <a:prstGeom prst="ellipse">
              <a:avLst/>
            </a:prstGeom>
            <a:solidFill>
              <a:schemeClr val="accent1"/>
            </a:solidFill>
            <a:ln w="28575">
              <a:noFill/>
              <a:bevel/>
            </a:ln>
            <a:effectLst>
              <a:outerShdw blurRad="101600" dist="38100" dir="2700000" algn="tl" rotWithShape="0">
                <a:prstClr val="black">
                  <a:alpha val="30000"/>
                </a:prstClr>
              </a:outerShdw>
            </a:effectLst>
          </p:spPr>
          <p:txBody>
            <a:bodyPr anchor="ctr">
              <a:normAutofit fontScale="62500" lnSpcReduction="20000"/>
            </a:bodyPr>
            <a:lstStyle/>
            <a:p>
              <a:pPr algn="ctr">
                <a:defRPr/>
              </a:pPr>
              <a:endParaRPr lang="zh-CN" altLang="zh-CN" sz="8000">
                <a:solidFill>
                  <a:schemeClr val="bg1"/>
                </a:solidFill>
                <a:cs typeface="+mn-ea"/>
                <a:sym typeface="+mn-lt"/>
              </a:endParaRPr>
            </a:p>
          </p:txBody>
        </p:sp>
        <p:sp>
          <p:nvSpPr>
            <p:cNvPr id="47" name="MH_Other_18"/>
            <p:cNvSpPr>
              <a:spLocks noEditPoints="1" noChangeArrowheads="1"/>
            </p:cNvSpPr>
            <p:nvPr>
              <p:custDataLst>
                <p:tags r:id="rId9"/>
              </p:custDataLst>
            </p:nvPr>
          </p:nvSpPr>
          <p:spPr bwMode="auto">
            <a:xfrm>
              <a:off x="7099717" y="4731714"/>
              <a:ext cx="537035" cy="529195"/>
            </a:xfrm>
            <a:custGeom>
              <a:avLst/>
              <a:gdLst>
                <a:gd name="T0" fmla="*/ 2147483646 w 120"/>
                <a:gd name="T1" fmla="*/ 2147483646 h 118"/>
                <a:gd name="T2" fmla="*/ 2147483646 w 120"/>
                <a:gd name="T3" fmla="*/ 2147483646 h 118"/>
                <a:gd name="T4" fmla="*/ 2147483646 w 120"/>
                <a:gd name="T5" fmla="*/ 2147483646 h 118"/>
                <a:gd name="T6" fmla="*/ 2147483646 w 120"/>
                <a:gd name="T7" fmla="*/ 2147483646 h 118"/>
                <a:gd name="T8" fmla="*/ 2147483646 w 120"/>
                <a:gd name="T9" fmla="*/ 2147483646 h 118"/>
                <a:gd name="T10" fmla="*/ 2147483646 w 120"/>
                <a:gd name="T11" fmla="*/ 2147483646 h 118"/>
                <a:gd name="T12" fmla="*/ 2147483646 w 120"/>
                <a:gd name="T13" fmla="*/ 2147483646 h 118"/>
                <a:gd name="T14" fmla="*/ 2147483646 w 120"/>
                <a:gd name="T15" fmla="*/ 2147483646 h 118"/>
                <a:gd name="T16" fmla="*/ 2147483646 w 120"/>
                <a:gd name="T17" fmla="*/ 2147483646 h 118"/>
                <a:gd name="T18" fmla="*/ 2147483646 w 120"/>
                <a:gd name="T19" fmla="*/ 2147483646 h 118"/>
                <a:gd name="T20" fmla="*/ 2147483646 w 120"/>
                <a:gd name="T21" fmla="*/ 2147483646 h 118"/>
                <a:gd name="T22" fmla="*/ 2147483646 w 120"/>
                <a:gd name="T23" fmla="*/ 2147483646 h 118"/>
                <a:gd name="T24" fmla="*/ 2147483646 w 120"/>
                <a:gd name="T25" fmla="*/ 2147483646 h 118"/>
                <a:gd name="T26" fmla="*/ 2147483646 w 120"/>
                <a:gd name="T27" fmla="*/ 2147483646 h 118"/>
                <a:gd name="T28" fmla="*/ 2147483646 w 120"/>
                <a:gd name="T29" fmla="*/ 2147483646 h 118"/>
                <a:gd name="T30" fmla="*/ 2147483646 w 120"/>
                <a:gd name="T31" fmla="*/ 2147483646 h 118"/>
                <a:gd name="T32" fmla="*/ 2147483646 w 120"/>
                <a:gd name="T33" fmla="*/ 2147483646 h 118"/>
                <a:gd name="T34" fmla="*/ 2147483646 w 120"/>
                <a:gd name="T35" fmla="*/ 2147483646 h 118"/>
                <a:gd name="T36" fmla="*/ 2147483646 w 120"/>
                <a:gd name="T37" fmla="*/ 2147483646 h 118"/>
                <a:gd name="T38" fmla="*/ 2147483646 w 120"/>
                <a:gd name="T39" fmla="*/ 2147483646 h 1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
                <a:gd name="T61" fmla="*/ 0 h 118"/>
                <a:gd name="T62" fmla="*/ 120 w 120"/>
                <a:gd name="T63" fmla="*/ 118 h 11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 h="118">
                  <a:moveTo>
                    <a:pt x="53" y="35"/>
                  </a:moveTo>
                  <a:cubicBezTo>
                    <a:pt x="56" y="26"/>
                    <a:pt x="54" y="16"/>
                    <a:pt x="47" y="9"/>
                  </a:cubicBezTo>
                  <a:cubicBezTo>
                    <a:pt x="40" y="2"/>
                    <a:pt x="30" y="0"/>
                    <a:pt x="21" y="2"/>
                  </a:cubicBezTo>
                  <a:cubicBezTo>
                    <a:pt x="36" y="17"/>
                    <a:pt x="36" y="17"/>
                    <a:pt x="36" y="17"/>
                  </a:cubicBezTo>
                  <a:cubicBezTo>
                    <a:pt x="32" y="32"/>
                    <a:pt x="32" y="32"/>
                    <a:pt x="32" y="32"/>
                  </a:cubicBezTo>
                  <a:cubicBezTo>
                    <a:pt x="17" y="36"/>
                    <a:pt x="17" y="36"/>
                    <a:pt x="17" y="36"/>
                  </a:cubicBezTo>
                  <a:cubicBezTo>
                    <a:pt x="2" y="21"/>
                    <a:pt x="2" y="21"/>
                    <a:pt x="2" y="21"/>
                  </a:cubicBezTo>
                  <a:cubicBezTo>
                    <a:pt x="0" y="30"/>
                    <a:pt x="2" y="40"/>
                    <a:pt x="9" y="47"/>
                  </a:cubicBezTo>
                  <a:cubicBezTo>
                    <a:pt x="17" y="54"/>
                    <a:pt x="27" y="56"/>
                    <a:pt x="36" y="53"/>
                  </a:cubicBezTo>
                  <a:cubicBezTo>
                    <a:pt x="36" y="53"/>
                    <a:pt x="36" y="53"/>
                    <a:pt x="36" y="53"/>
                  </a:cubicBezTo>
                  <a:cubicBezTo>
                    <a:pt x="98" y="115"/>
                    <a:pt x="98" y="115"/>
                    <a:pt x="98" y="115"/>
                  </a:cubicBezTo>
                  <a:cubicBezTo>
                    <a:pt x="100" y="117"/>
                    <a:pt x="103" y="118"/>
                    <a:pt x="107" y="118"/>
                  </a:cubicBezTo>
                  <a:cubicBezTo>
                    <a:pt x="110" y="118"/>
                    <a:pt x="113" y="117"/>
                    <a:pt x="115" y="115"/>
                  </a:cubicBezTo>
                  <a:cubicBezTo>
                    <a:pt x="120" y="110"/>
                    <a:pt x="120" y="102"/>
                    <a:pt x="115" y="97"/>
                  </a:cubicBezTo>
                  <a:lnTo>
                    <a:pt x="53" y="35"/>
                  </a:lnTo>
                  <a:close/>
                  <a:moveTo>
                    <a:pt x="108" y="113"/>
                  </a:moveTo>
                  <a:cubicBezTo>
                    <a:pt x="105" y="113"/>
                    <a:pt x="103" y="110"/>
                    <a:pt x="103" y="108"/>
                  </a:cubicBezTo>
                  <a:cubicBezTo>
                    <a:pt x="103" y="105"/>
                    <a:pt x="105" y="103"/>
                    <a:pt x="108" y="103"/>
                  </a:cubicBezTo>
                  <a:cubicBezTo>
                    <a:pt x="110" y="103"/>
                    <a:pt x="113" y="105"/>
                    <a:pt x="113" y="108"/>
                  </a:cubicBezTo>
                  <a:cubicBezTo>
                    <a:pt x="113" y="110"/>
                    <a:pt x="110" y="113"/>
                    <a:pt x="108" y="113"/>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2400">
                <a:cs typeface="+mn-ea"/>
                <a:sym typeface="+mn-lt"/>
              </a:endParaRPr>
            </a:p>
          </p:txBody>
        </p:sp>
      </p:grpSp>
      <p:grpSp>
        <p:nvGrpSpPr>
          <p:cNvPr id="6" name="组合 5"/>
          <p:cNvGrpSpPr/>
          <p:nvPr/>
        </p:nvGrpSpPr>
        <p:grpSpPr>
          <a:xfrm>
            <a:off x="7038343" y="1984298"/>
            <a:ext cx="1025071" cy="1030951"/>
            <a:chOff x="6854717" y="2091617"/>
            <a:chExt cx="1025071" cy="1030951"/>
          </a:xfrm>
          <a:solidFill>
            <a:schemeClr val="bg1"/>
          </a:solidFill>
        </p:grpSpPr>
        <p:sp>
          <p:nvSpPr>
            <p:cNvPr id="34" name="MH_Other_5"/>
            <p:cNvSpPr>
              <a:spLocks noChangeArrowheads="1"/>
            </p:cNvSpPr>
            <p:nvPr>
              <p:custDataLst>
                <p:tags r:id="rId3"/>
              </p:custDataLst>
            </p:nvPr>
          </p:nvSpPr>
          <p:spPr bwMode="auto">
            <a:xfrm>
              <a:off x="6854717" y="2091617"/>
              <a:ext cx="1025071" cy="1030951"/>
            </a:xfrm>
            <a:prstGeom prst="ellipse">
              <a:avLst/>
            </a:prstGeom>
            <a:solidFill>
              <a:schemeClr val="accent1"/>
            </a:solidFill>
            <a:ln w="28575">
              <a:noFill/>
              <a:bevel/>
            </a:ln>
            <a:effectLst>
              <a:outerShdw blurRad="101600" dist="38100" dir="2700000" algn="tl" rotWithShape="0">
                <a:prstClr val="black">
                  <a:alpha val="30000"/>
                </a:prstClr>
              </a:outerShdw>
            </a:effectLst>
          </p:spPr>
          <p:txBody>
            <a:bodyPr anchor="ctr">
              <a:normAutofit fontScale="62500" lnSpcReduction="20000"/>
            </a:bodyPr>
            <a:lstStyle/>
            <a:p>
              <a:pPr algn="ctr">
                <a:defRPr/>
              </a:pPr>
              <a:endParaRPr lang="zh-CN" altLang="zh-CN" sz="8000">
                <a:solidFill>
                  <a:schemeClr val="bg1"/>
                </a:solidFill>
                <a:cs typeface="+mn-ea"/>
                <a:sym typeface="+mn-lt"/>
              </a:endParaRPr>
            </a:p>
          </p:txBody>
        </p:sp>
        <p:sp>
          <p:nvSpPr>
            <p:cNvPr id="48" name="MH_Other_19"/>
            <p:cNvSpPr>
              <a:spLocks noEditPoints="1" noChangeArrowheads="1"/>
            </p:cNvSpPr>
            <p:nvPr>
              <p:custDataLst>
                <p:tags r:id="rId4"/>
              </p:custDataLst>
            </p:nvPr>
          </p:nvSpPr>
          <p:spPr bwMode="auto">
            <a:xfrm>
              <a:off x="7087958" y="2256254"/>
              <a:ext cx="248918" cy="454716"/>
            </a:xfrm>
            <a:custGeom>
              <a:avLst/>
              <a:gdLst>
                <a:gd name="T0" fmla="*/ 2147483646 w 50"/>
                <a:gd name="T1" fmla="*/ 2147483646 h 90"/>
                <a:gd name="T2" fmla="*/ 2147483646 w 50"/>
                <a:gd name="T3" fmla="*/ 2147483646 h 90"/>
                <a:gd name="T4" fmla="*/ 2147483646 w 50"/>
                <a:gd name="T5" fmla="*/ 0 h 90"/>
                <a:gd name="T6" fmla="*/ 2147483646 w 50"/>
                <a:gd name="T7" fmla="*/ 0 h 90"/>
                <a:gd name="T8" fmla="*/ 0 w 50"/>
                <a:gd name="T9" fmla="*/ 2147483646 h 90"/>
                <a:gd name="T10" fmla="*/ 0 w 50"/>
                <a:gd name="T11" fmla="*/ 2147483646 h 90"/>
                <a:gd name="T12" fmla="*/ 2147483646 w 50"/>
                <a:gd name="T13" fmla="*/ 2147483646 h 90"/>
                <a:gd name="T14" fmla="*/ 2147483646 w 50"/>
                <a:gd name="T15" fmla="*/ 2147483646 h 90"/>
                <a:gd name="T16" fmla="*/ 2147483646 w 50"/>
                <a:gd name="T17" fmla="*/ 2147483646 h 90"/>
                <a:gd name="T18" fmla="*/ 2147483646 w 50"/>
                <a:gd name="T19" fmla="*/ 2147483646 h 90"/>
                <a:gd name="T20" fmla="*/ 2147483646 w 50"/>
                <a:gd name="T21" fmla="*/ 2147483646 h 90"/>
                <a:gd name="T22" fmla="*/ 2147483646 w 50"/>
                <a:gd name="T23" fmla="*/ 2147483646 h 90"/>
                <a:gd name="T24" fmla="*/ 2147483646 w 50"/>
                <a:gd name="T25" fmla="*/ 2147483646 h 90"/>
                <a:gd name="T26" fmla="*/ 2147483646 w 50"/>
                <a:gd name="T27" fmla="*/ 2147483646 h 90"/>
                <a:gd name="T28" fmla="*/ 2147483646 w 50"/>
                <a:gd name="T29" fmla="*/ 2147483646 h 90"/>
                <a:gd name="T30" fmla="*/ 2147483646 w 50"/>
                <a:gd name="T31" fmla="*/ 2147483646 h 90"/>
                <a:gd name="T32" fmla="*/ 2147483646 w 50"/>
                <a:gd name="T33" fmla="*/ 2147483646 h 90"/>
                <a:gd name="T34" fmla="*/ 2147483646 w 50"/>
                <a:gd name="T35" fmla="*/ 2147483646 h 90"/>
                <a:gd name="T36" fmla="*/ 2147483646 w 50"/>
                <a:gd name="T37" fmla="*/ 2147483646 h 90"/>
                <a:gd name="T38" fmla="*/ 2147483646 w 50"/>
                <a:gd name="T39" fmla="*/ 2147483646 h 90"/>
                <a:gd name="T40" fmla="*/ 2147483646 w 50"/>
                <a:gd name="T41" fmla="*/ 2147483646 h 90"/>
                <a:gd name="T42" fmla="*/ 2147483646 w 50"/>
                <a:gd name="T43" fmla="*/ 2147483646 h 90"/>
                <a:gd name="T44" fmla="*/ 2147483646 w 50"/>
                <a:gd name="T45" fmla="*/ 2147483646 h 90"/>
                <a:gd name="T46" fmla="*/ 2147483646 w 50"/>
                <a:gd name="T47" fmla="*/ 2147483646 h 90"/>
                <a:gd name="T48" fmla="*/ 2147483646 w 50"/>
                <a:gd name="T49" fmla="*/ 2147483646 h 90"/>
                <a:gd name="T50" fmla="*/ 2147483646 w 50"/>
                <a:gd name="T51" fmla="*/ 2147483646 h 90"/>
                <a:gd name="T52" fmla="*/ 2147483646 w 50"/>
                <a:gd name="T53" fmla="*/ 2147483646 h 90"/>
                <a:gd name="T54" fmla="*/ 2147483646 w 50"/>
                <a:gd name="T55" fmla="*/ 2147483646 h 90"/>
                <a:gd name="T56" fmla="*/ 2147483646 w 50"/>
                <a:gd name="T57" fmla="*/ 2147483646 h 9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0"/>
                <a:gd name="T88" fmla="*/ 0 h 90"/>
                <a:gd name="T89" fmla="*/ 50 w 50"/>
                <a:gd name="T90" fmla="*/ 90 h 9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0" h="90">
                  <a:moveTo>
                    <a:pt x="50" y="83"/>
                  </a:moveTo>
                  <a:cubicBezTo>
                    <a:pt x="50" y="7"/>
                    <a:pt x="50" y="7"/>
                    <a:pt x="50" y="7"/>
                  </a:cubicBezTo>
                  <a:cubicBezTo>
                    <a:pt x="50" y="3"/>
                    <a:pt x="47" y="0"/>
                    <a:pt x="44" y="0"/>
                  </a:cubicBezTo>
                  <a:cubicBezTo>
                    <a:pt x="6" y="0"/>
                    <a:pt x="6" y="0"/>
                    <a:pt x="6" y="0"/>
                  </a:cubicBezTo>
                  <a:cubicBezTo>
                    <a:pt x="3" y="0"/>
                    <a:pt x="0" y="3"/>
                    <a:pt x="0" y="7"/>
                  </a:cubicBezTo>
                  <a:cubicBezTo>
                    <a:pt x="0" y="83"/>
                    <a:pt x="0" y="83"/>
                    <a:pt x="0" y="83"/>
                  </a:cubicBezTo>
                  <a:cubicBezTo>
                    <a:pt x="0" y="87"/>
                    <a:pt x="3" y="90"/>
                    <a:pt x="6" y="90"/>
                  </a:cubicBezTo>
                  <a:cubicBezTo>
                    <a:pt x="44" y="90"/>
                    <a:pt x="44" y="90"/>
                    <a:pt x="44" y="90"/>
                  </a:cubicBezTo>
                  <a:cubicBezTo>
                    <a:pt x="47" y="90"/>
                    <a:pt x="50" y="87"/>
                    <a:pt x="50" y="83"/>
                  </a:cubicBezTo>
                  <a:close/>
                  <a:moveTo>
                    <a:pt x="39" y="5"/>
                  </a:moveTo>
                  <a:cubicBezTo>
                    <a:pt x="40" y="5"/>
                    <a:pt x="41" y="5"/>
                    <a:pt x="41" y="6"/>
                  </a:cubicBezTo>
                  <a:cubicBezTo>
                    <a:pt x="41" y="7"/>
                    <a:pt x="40" y="8"/>
                    <a:pt x="39" y="8"/>
                  </a:cubicBezTo>
                  <a:cubicBezTo>
                    <a:pt x="38" y="8"/>
                    <a:pt x="38" y="7"/>
                    <a:pt x="38" y="6"/>
                  </a:cubicBezTo>
                  <a:cubicBezTo>
                    <a:pt x="38" y="5"/>
                    <a:pt x="38" y="5"/>
                    <a:pt x="39" y="5"/>
                  </a:cubicBezTo>
                  <a:close/>
                  <a:moveTo>
                    <a:pt x="16" y="5"/>
                  </a:moveTo>
                  <a:cubicBezTo>
                    <a:pt x="34" y="5"/>
                    <a:pt x="34" y="5"/>
                    <a:pt x="34" y="5"/>
                  </a:cubicBezTo>
                  <a:cubicBezTo>
                    <a:pt x="34" y="7"/>
                    <a:pt x="34" y="7"/>
                    <a:pt x="34" y="7"/>
                  </a:cubicBezTo>
                  <a:cubicBezTo>
                    <a:pt x="16" y="7"/>
                    <a:pt x="16" y="7"/>
                    <a:pt x="16" y="7"/>
                  </a:cubicBezTo>
                  <a:lnTo>
                    <a:pt x="16" y="5"/>
                  </a:lnTo>
                  <a:close/>
                  <a:moveTo>
                    <a:pt x="5" y="69"/>
                  </a:moveTo>
                  <a:cubicBezTo>
                    <a:pt x="5" y="11"/>
                    <a:pt x="5" y="11"/>
                    <a:pt x="5" y="11"/>
                  </a:cubicBezTo>
                  <a:cubicBezTo>
                    <a:pt x="45" y="11"/>
                    <a:pt x="45" y="11"/>
                    <a:pt x="45" y="11"/>
                  </a:cubicBezTo>
                  <a:cubicBezTo>
                    <a:pt x="45" y="69"/>
                    <a:pt x="45" y="69"/>
                    <a:pt x="45" y="69"/>
                  </a:cubicBezTo>
                  <a:lnTo>
                    <a:pt x="5" y="69"/>
                  </a:lnTo>
                  <a:close/>
                  <a:moveTo>
                    <a:pt x="25" y="83"/>
                  </a:moveTo>
                  <a:cubicBezTo>
                    <a:pt x="23" y="83"/>
                    <a:pt x="21" y="81"/>
                    <a:pt x="21" y="79"/>
                  </a:cubicBezTo>
                  <a:cubicBezTo>
                    <a:pt x="21" y="77"/>
                    <a:pt x="23" y="75"/>
                    <a:pt x="25" y="75"/>
                  </a:cubicBezTo>
                  <a:cubicBezTo>
                    <a:pt x="27" y="75"/>
                    <a:pt x="29" y="77"/>
                    <a:pt x="29" y="79"/>
                  </a:cubicBezTo>
                  <a:cubicBezTo>
                    <a:pt x="29" y="81"/>
                    <a:pt x="27" y="83"/>
                    <a:pt x="25" y="83"/>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2400">
                <a:cs typeface="+mn-ea"/>
                <a:sym typeface="+mn-lt"/>
              </a:endParaRPr>
            </a:p>
          </p:txBody>
        </p:sp>
        <p:sp>
          <p:nvSpPr>
            <p:cNvPr id="49" name="MH_Other_20"/>
            <p:cNvSpPr>
              <a:spLocks noEditPoints="1" noChangeArrowheads="1"/>
            </p:cNvSpPr>
            <p:nvPr>
              <p:custDataLst>
                <p:tags r:id="rId5"/>
              </p:custDataLst>
            </p:nvPr>
          </p:nvSpPr>
          <p:spPr bwMode="auto">
            <a:xfrm>
              <a:off x="7379994" y="2426773"/>
              <a:ext cx="256757" cy="454716"/>
            </a:xfrm>
            <a:custGeom>
              <a:avLst/>
              <a:gdLst>
                <a:gd name="T0" fmla="*/ 2147483646 w 51"/>
                <a:gd name="T1" fmla="*/ 0 h 90"/>
                <a:gd name="T2" fmla="*/ 2147483646 w 51"/>
                <a:gd name="T3" fmla="*/ 0 h 90"/>
                <a:gd name="T4" fmla="*/ 0 w 51"/>
                <a:gd name="T5" fmla="*/ 2147483646 h 90"/>
                <a:gd name="T6" fmla="*/ 0 w 51"/>
                <a:gd name="T7" fmla="*/ 2147483646 h 90"/>
                <a:gd name="T8" fmla="*/ 2147483646 w 51"/>
                <a:gd name="T9" fmla="*/ 2147483646 h 90"/>
                <a:gd name="T10" fmla="*/ 2147483646 w 51"/>
                <a:gd name="T11" fmla="*/ 2147483646 h 90"/>
                <a:gd name="T12" fmla="*/ 2147483646 w 51"/>
                <a:gd name="T13" fmla="*/ 2147483646 h 90"/>
                <a:gd name="T14" fmla="*/ 2147483646 w 51"/>
                <a:gd name="T15" fmla="*/ 2147483646 h 90"/>
                <a:gd name="T16" fmla="*/ 2147483646 w 51"/>
                <a:gd name="T17" fmla="*/ 0 h 90"/>
                <a:gd name="T18" fmla="*/ 2147483646 w 51"/>
                <a:gd name="T19" fmla="*/ 2147483646 h 90"/>
                <a:gd name="T20" fmla="*/ 2147483646 w 51"/>
                <a:gd name="T21" fmla="*/ 2147483646 h 90"/>
                <a:gd name="T22" fmla="*/ 2147483646 w 51"/>
                <a:gd name="T23" fmla="*/ 2147483646 h 90"/>
                <a:gd name="T24" fmla="*/ 2147483646 w 51"/>
                <a:gd name="T25" fmla="*/ 2147483646 h 90"/>
                <a:gd name="T26" fmla="*/ 2147483646 w 51"/>
                <a:gd name="T27" fmla="*/ 2147483646 h 90"/>
                <a:gd name="T28" fmla="*/ 2147483646 w 51"/>
                <a:gd name="T29" fmla="*/ 2147483646 h 90"/>
                <a:gd name="T30" fmla="*/ 2147483646 w 51"/>
                <a:gd name="T31" fmla="*/ 2147483646 h 90"/>
                <a:gd name="T32" fmla="*/ 2147483646 w 51"/>
                <a:gd name="T33" fmla="*/ 2147483646 h 90"/>
                <a:gd name="T34" fmla="*/ 2147483646 w 51"/>
                <a:gd name="T35" fmla="*/ 2147483646 h 90"/>
                <a:gd name="T36" fmla="*/ 2147483646 w 51"/>
                <a:gd name="T37" fmla="*/ 2147483646 h 90"/>
                <a:gd name="T38" fmla="*/ 2147483646 w 51"/>
                <a:gd name="T39" fmla="*/ 2147483646 h 90"/>
                <a:gd name="T40" fmla="*/ 2147483646 w 51"/>
                <a:gd name="T41" fmla="*/ 2147483646 h 90"/>
                <a:gd name="T42" fmla="*/ 2147483646 w 51"/>
                <a:gd name="T43" fmla="*/ 2147483646 h 90"/>
                <a:gd name="T44" fmla="*/ 2147483646 w 51"/>
                <a:gd name="T45" fmla="*/ 2147483646 h 90"/>
                <a:gd name="T46" fmla="*/ 2147483646 w 51"/>
                <a:gd name="T47" fmla="*/ 2147483646 h 90"/>
                <a:gd name="T48" fmla="*/ 2147483646 w 51"/>
                <a:gd name="T49" fmla="*/ 2147483646 h 90"/>
                <a:gd name="T50" fmla="*/ 2147483646 w 51"/>
                <a:gd name="T51" fmla="*/ 2147483646 h 90"/>
                <a:gd name="T52" fmla="*/ 2147483646 w 51"/>
                <a:gd name="T53" fmla="*/ 2147483646 h 90"/>
                <a:gd name="T54" fmla="*/ 2147483646 w 51"/>
                <a:gd name="T55" fmla="*/ 2147483646 h 90"/>
                <a:gd name="T56" fmla="*/ 2147483646 w 51"/>
                <a:gd name="T57" fmla="*/ 2147483646 h 9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1"/>
                <a:gd name="T88" fmla="*/ 0 h 90"/>
                <a:gd name="T89" fmla="*/ 51 w 51"/>
                <a:gd name="T90" fmla="*/ 90 h 9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1" h="90">
                  <a:moveTo>
                    <a:pt x="44" y="0"/>
                  </a:moveTo>
                  <a:cubicBezTo>
                    <a:pt x="7" y="0"/>
                    <a:pt x="7" y="0"/>
                    <a:pt x="7" y="0"/>
                  </a:cubicBezTo>
                  <a:cubicBezTo>
                    <a:pt x="3" y="0"/>
                    <a:pt x="0" y="3"/>
                    <a:pt x="0" y="7"/>
                  </a:cubicBezTo>
                  <a:cubicBezTo>
                    <a:pt x="0" y="83"/>
                    <a:pt x="0" y="83"/>
                    <a:pt x="0" y="83"/>
                  </a:cubicBezTo>
                  <a:cubicBezTo>
                    <a:pt x="0" y="87"/>
                    <a:pt x="3" y="90"/>
                    <a:pt x="7" y="90"/>
                  </a:cubicBezTo>
                  <a:cubicBezTo>
                    <a:pt x="44" y="90"/>
                    <a:pt x="44" y="90"/>
                    <a:pt x="44" y="90"/>
                  </a:cubicBezTo>
                  <a:cubicBezTo>
                    <a:pt x="48" y="90"/>
                    <a:pt x="51" y="87"/>
                    <a:pt x="51" y="83"/>
                  </a:cubicBezTo>
                  <a:cubicBezTo>
                    <a:pt x="51" y="7"/>
                    <a:pt x="51" y="7"/>
                    <a:pt x="51" y="7"/>
                  </a:cubicBezTo>
                  <a:cubicBezTo>
                    <a:pt x="51" y="3"/>
                    <a:pt x="48" y="0"/>
                    <a:pt x="44" y="0"/>
                  </a:cubicBezTo>
                  <a:close/>
                  <a:moveTo>
                    <a:pt x="40" y="5"/>
                  </a:moveTo>
                  <a:cubicBezTo>
                    <a:pt x="41" y="5"/>
                    <a:pt x="42" y="5"/>
                    <a:pt x="42" y="6"/>
                  </a:cubicBezTo>
                  <a:cubicBezTo>
                    <a:pt x="42" y="7"/>
                    <a:pt x="41" y="8"/>
                    <a:pt x="40" y="8"/>
                  </a:cubicBezTo>
                  <a:cubicBezTo>
                    <a:pt x="39" y="8"/>
                    <a:pt x="38" y="7"/>
                    <a:pt x="38" y="6"/>
                  </a:cubicBezTo>
                  <a:cubicBezTo>
                    <a:pt x="38" y="5"/>
                    <a:pt x="39" y="5"/>
                    <a:pt x="40" y="5"/>
                  </a:cubicBezTo>
                  <a:close/>
                  <a:moveTo>
                    <a:pt x="17" y="5"/>
                  </a:moveTo>
                  <a:cubicBezTo>
                    <a:pt x="34" y="5"/>
                    <a:pt x="34" y="5"/>
                    <a:pt x="34" y="5"/>
                  </a:cubicBezTo>
                  <a:cubicBezTo>
                    <a:pt x="34" y="7"/>
                    <a:pt x="34" y="7"/>
                    <a:pt x="34" y="7"/>
                  </a:cubicBezTo>
                  <a:cubicBezTo>
                    <a:pt x="17" y="7"/>
                    <a:pt x="17" y="7"/>
                    <a:pt x="17" y="7"/>
                  </a:cubicBezTo>
                  <a:lnTo>
                    <a:pt x="17" y="5"/>
                  </a:lnTo>
                  <a:close/>
                  <a:moveTo>
                    <a:pt x="26" y="83"/>
                  </a:moveTo>
                  <a:cubicBezTo>
                    <a:pt x="23" y="83"/>
                    <a:pt x="21" y="81"/>
                    <a:pt x="21" y="79"/>
                  </a:cubicBezTo>
                  <a:cubicBezTo>
                    <a:pt x="21" y="77"/>
                    <a:pt x="23" y="75"/>
                    <a:pt x="26" y="75"/>
                  </a:cubicBezTo>
                  <a:cubicBezTo>
                    <a:pt x="28" y="75"/>
                    <a:pt x="30" y="77"/>
                    <a:pt x="30" y="79"/>
                  </a:cubicBezTo>
                  <a:cubicBezTo>
                    <a:pt x="30" y="81"/>
                    <a:pt x="28" y="83"/>
                    <a:pt x="26" y="83"/>
                  </a:cubicBezTo>
                  <a:close/>
                  <a:moveTo>
                    <a:pt x="46" y="69"/>
                  </a:moveTo>
                  <a:cubicBezTo>
                    <a:pt x="5" y="69"/>
                    <a:pt x="5" y="69"/>
                    <a:pt x="5" y="69"/>
                  </a:cubicBezTo>
                  <a:cubicBezTo>
                    <a:pt x="5" y="11"/>
                    <a:pt x="5" y="11"/>
                    <a:pt x="5" y="11"/>
                  </a:cubicBezTo>
                  <a:cubicBezTo>
                    <a:pt x="46" y="11"/>
                    <a:pt x="46" y="11"/>
                    <a:pt x="46" y="11"/>
                  </a:cubicBezTo>
                  <a:lnTo>
                    <a:pt x="46" y="69"/>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2400">
                <a:cs typeface="+mn-ea"/>
                <a:sym typeface="+mn-lt"/>
              </a:endParaRPr>
            </a:p>
          </p:txBody>
        </p:sp>
        <p:sp>
          <p:nvSpPr>
            <p:cNvPr id="50" name="MH_Other_21"/>
            <p:cNvSpPr>
              <a:spLocks noChangeArrowheads="1"/>
            </p:cNvSpPr>
            <p:nvPr>
              <p:custDataLst>
                <p:tags r:id="rId6"/>
              </p:custDataLst>
            </p:nvPr>
          </p:nvSpPr>
          <p:spPr bwMode="auto">
            <a:xfrm>
              <a:off x="7360396" y="2283695"/>
              <a:ext cx="150918" cy="123480"/>
            </a:xfrm>
            <a:custGeom>
              <a:avLst/>
              <a:gdLst>
                <a:gd name="T0" fmla="*/ 79865 w 40"/>
                <a:gd name="T1" fmla="*/ 82362 h 33"/>
                <a:gd name="T2" fmla="*/ 99831 w 40"/>
                <a:gd name="T3" fmla="*/ 82362 h 33"/>
                <a:gd name="T4" fmla="*/ 99831 w 40"/>
                <a:gd name="T5" fmla="*/ 19967 h 33"/>
                <a:gd name="T6" fmla="*/ 99831 w 40"/>
                <a:gd name="T7" fmla="*/ 0 h 33"/>
                <a:gd name="T8" fmla="*/ 79865 w 40"/>
                <a:gd name="T9" fmla="*/ 0 h 33"/>
                <a:gd name="T10" fmla="*/ 0 w 40"/>
                <a:gd name="T11" fmla="*/ 0 h 33"/>
                <a:gd name="T12" fmla="*/ 0 w 40"/>
                <a:gd name="T13" fmla="*/ 19967 h 33"/>
                <a:gd name="T14" fmla="*/ 79865 w 40"/>
                <a:gd name="T15" fmla="*/ 19967 h 33"/>
                <a:gd name="T16" fmla="*/ 79865 w 40"/>
                <a:gd name="T17" fmla="*/ 82362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33"/>
                <a:gd name="T29" fmla="*/ 40 w 40"/>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33">
                  <a:moveTo>
                    <a:pt x="32" y="33"/>
                  </a:moveTo>
                  <a:lnTo>
                    <a:pt x="40" y="33"/>
                  </a:lnTo>
                  <a:lnTo>
                    <a:pt x="40" y="8"/>
                  </a:lnTo>
                  <a:lnTo>
                    <a:pt x="40" y="0"/>
                  </a:lnTo>
                  <a:lnTo>
                    <a:pt x="32" y="0"/>
                  </a:lnTo>
                  <a:lnTo>
                    <a:pt x="0" y="0"/>
                  </a:lnTo>
                  <a:lnTo>
                    <a:pt x="0" y="8"/>
                  </a:lnTo>
                  <a:lnTo>
                    <a:pt x="32" y="8"/>
                  </a:lnTo>
                  <a:lnTo>
                    <a:pt x="32" y="33"/>
                  </a:lnTo>
                  <a:close/>
                </a:path>
              </a:pathLst>
            </a:custGeom>
            <a:grpFill/>
            <a:ln w="9525" cmpd="sng">
              <a:noFill/>
              <a:bevel/>
            </a:ln>
          </p:spPr>
          <p:txBody>
            <a:bodyPr>
              <a:normAutofit fontScale="25000" lnSpcReduction="20000"/>
            </a:bodyPr>
            <a:lstStyle/>
            <a:p>
              <a:pPr>
                <a:defRPr/>
              </a:pPr>
              <a:endParaRPr lang="zh-CN" altLang="en-US" sz="1600">
                <a:cs typeface="+mn-ea"/>
                <a:sym typeface="+mn-lt"/>
              </a:endParaRPr>
            </a:p>
          </p:txBody>
        </p:sp>
        <p:sp>
          <p:nvSpPr>
            <p:cNvPr id="51" name="MH_Other_22"/>
            <p:cNvSpPr>
              <a:spLocks noChangeArrowheads="1"/>
            </p:cNvSpPr>
            <p:nvPr>
              <p:custDataLst>
                <p:tags r:id="rId7"/>
              </p:custDataLst>
            </p:nvPr>
          </p:nvSpPr>
          <p:spPr bwMode="auto">
            <a:xfrm>
              <a:off x="7225156" y="2738411"/>
              <a:ext cx="123480" cy="123480"/>
            </a:xfrm>
            <a:custGeom>
              <a:avLst/>
              <a:gdLst>
                <a:gd name="T0" fmla="*/ 19967 w 33"/>
                <a:gd name="T1" fmla="*/ 0 h 33"/>
                <a:gd name="T2" fmla="*/ 0 w 33"/>
                <a:gd name="T3" fmla="*/ 0 h 33"/>
                <a:gd name="T4" fmla="*/ 0 w 33"/>
                <a:gd name="T5" fmla="*/ 62395 h 33"/>
                <a:gd name="T6" fmla="*/ 0 w 33"/>
                <a:gd name="T7" fmla="*/ 82362 h 33"/>
                <a:gd name="T8" fmla="*/ 19967 w 33"/>
                <a:gd name="T9" fmla="*/ 82362 h 33"/>
                <a:gd name="T10" fmla="*/ 82362 w 33"/>
                <a:gd name="T11" fmla="*/ 82362 h 33"/>
                <a:gd name="T12" fmla="*/ 82362 w 33"/>
                <a:gd name="T13" fmla="*/ 62395 h 33"/>
                <a:gd name="T14" fmla="*/ 19967 w 33"/>
                <a:gd name="T15" fmla="*/ 62395 h 33"/>
                <a:gd name="T16" fmla="*/ 19967 w 33"/>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33"/>
                <a:gd name="T29" fmla="*/ 33 w 33"/>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33">
                  <a:moveTo>
                    <a:pt x="8" y="0"/>
                  </a:moveTo>
                  <a:lnTo>
                    <a:pt x="0" y="0"/>
                  </a:lnTo>
                  <a:lnTo>
                    <a:pt x="0" y="25"/>
                  </a:lnTo>
                  <a:lnTo>
                    <a:pt x="0" y="33"/>
                  </a:lnTo>
                  <a:lnTo>
                    <a:pt x="8" y="33"/>
                  </a:lnTo>
                  <a:lnTo>
                    <a:pt x="33" y="33"/>
                  </a:lnTo>
                  <a:lnTo>
                    <a:pt x="33" y="25"/>
                  </a:lnTo>
                  <a:lnTo>
                    <a:pt x="8" y="25"/>
                  </a:lnTo>
                  <a:lnTo>
                    <a:pt x="8" y="0"/>
                  </a:lnTo>
                  <a:close/>
                </a:path>
              </a:pathLst>
            </a:custGeom>
            <a:grpFill/>
            <a:ln w="9525" cmpd="sng">
              <a:noFill/>
              <a:bevel/>
            </a:ln>
          </p:spPr>
          <p:txBody>
            <a:bodyPr>
              <a:normAutofit fontScale="25000" lnSpcReduction="20000"/>
            </a:bodyPr>
            <a:lstStyle/>
            <a:p>
              <a:pPr>
                <a:defRPr/>
              </a:pPr>
              <a:endParaRPr lang="zh-CN" altLang="en-US" sz="1600">
                <a:cs typeface="+mn-ea"/>
                <a:sym typeface="+mn-lt"/>
              </a:endParaRPr>
            </a:p>
          </p:txBody>
        </p:sp>
      </p:grpSp>
      <p:sp>
        <p:nvSpPr>
          <p:cNvPr id="54" name="矩形 53"/>
          <p:cNvSpPr/>
          <p:nvPr/>
        </p:nvSpPr>
        <p:spPr>
          <a:xfrm>
            <a:off x="2354809" y="2191321"/>
            <a:ext cx="1826141" cy="338554"/>
          </a:xfrm>
          <a:prstGeom prst="rect">
            <a:avLst/>
          </a:prstGeom>
        </p:spPr>
        <p:txBody>
          <a:bodyPr wrap="none">
            <a:spAutoFit/>
          </a:bodyPr>
          <a:lstStyle/>
          <a:p>
            <a:pPr algn="ctr"/>
            <a:r>
              <a:rPr lang="zh-CN" altLang="en-US" sz="1600" b="1" dirty="0">
                <a:solidFill>
                  <a:schemeClr val="tx1">
                    <a:lumMod val="85000"/>
                    <a:lumOff val="15000"/>
                  </a:schemeClr>
                </a:solidFill>
                <a:cs typeface="+mn-ea"/>
                <a:sym typeface="+mn-lt"/>
              </a:rPr>
              <a:t>人力资源管理意识</a:t>
            </a:r>
          </a:p>
        </p:txBody>
      </p:sp>
      <p:sp>
        <p:nvSpPr>
          <p:cNvPr id="60" name="矩形 59"/>
          <p:cNvSpPr/>
          <p:nvPr/>
        </p:nvSpPr>
        <p:spPr>
          <a:xfrm>
            <a:off x="2134618" y="3470092"/>
            <a:ext cx="1620957" cy="338554"/>
          </a:xfrm>
          <a:prstGeom prst="rect">
            <a:avLst/>
          </a:prstGeom>
        </p:spPr>
        <p:txBody>
          <a:bodyPr wrap="none">
            <a:spAutoFit/>
          </a:bodyPr>
          <a:lstStyle/>
          <a:p>
            <a:pPr algn="ctr"/>
            <a:r>
              <a:rPr lang="zh-CN" altLang="en-US" sz="1600" b="1" dirty="0">
                <a:solidFill>
                  <a:schemeClr val="tx1">
                    <a:lumMod val="85000"/>
                    <a:lumOff val="15000"/>
                  </a:schemeClr>
                </a:solidFill>
                <a:cs typeface="+mn-ea"/>
                <a:sym typeface="+mn-lt"/>
              </a:rPr>
              <a:t>专业的知识技能</a:t>
            </a:r>
          </a:p>
        </p:txBody>
      </p:sp>
      <p:sp>
        <p:nvSpPr>
          <p:cNvPr id="5" name="矩形 4"/>
          <p:cNvSpPr/>
          <p:nvPr/>
        </p:nvSpPr>
        <p:spPr>
          <a:xfrm>
            <a:off x="5845419" y="3195052"/>
            <a:ext cx="891591" cy="830997"/>
          </a:xfrm>
          <a:prstGeom prst="rect">
            <a:avLst/>
          </a:prstGeom>
        </p:spPr>
        <p:txBody>
          <a:bodyPr wrap="none">
            <a:spAutoFit/>
          </a:bodyPr>
          <a:lstStyle/>
          <a:p>
            <a:r>
              <a:rPr lang="zh-CN" altLang="en-US" sz="2400" b="1" dirty="0">
                <a:solidFill>
                  <a:srgbClr val="020202"/>
                </a:solidFill>
                <a:cs typeface="+mn-ea"/>
                <a:sym typeface="+mn-lt"/>
              </a:rPr>
              <a:t>知识</a:t>
            </a:r>
            <a:endParaRPr lang="en-US" altLang="zh-CN" sz="2400" b="1" dirty="0">
              <a:solidFill>
                <a:srgbClr val="020202"/>
              </a:solidFill>
              <a:cs typeface="+mn-ea"/>
              <a:sym typeface="+mn-lt"/>
            </a:endParaRPr>
          </a:p>
          <a:p>
            <a:r>
              <a:rPr lang="zh-CN" altLang="en-US" sz="2400" b="1" dirty="0">
                <a:solidFill>
                  <a:srgbClr val="020202"/>
                </a:solidFill>
                <a:cs typeface="+mn-ea"/>
                <a:sym typeface="+mn-lt"/>
              </a:rPr>
              <a:t>技能</a:t>
            </a:r>
            <a:r>
              <a:rPr lang="en-US" altLang="zh-CN" sz="2400" b="1" dirty="0">
                <a:solidFill>
                  <a:srgbClr val="020202"/>
                </a:solidFill>
                <a:cs typeface="+mn-ea"/>
                <a:sym typeface="+mn-lt"/>
              </a:rPr>
              <a:t> </a:t>
            </a:r>
            <a:endParaRPr lang="zh-CN" altLang="en-US" sz="2400" b="1" dirty="0">
              <a:solidFill>
                <a:srgbClr val="020202"/>
              </a:solidFill>
              <a:cs typeface="+mn-ea"/>
              <a:sym typeface="+mn-lt"/>
            </a:endParaRPr>
          </a:p>
        </p:txBody>
      </p:sp>
      <p:sp>
        <p:nvSpPr>
          <p:cNvPr id="82" name="矩形 81"/>
          <p:cNvSpPr/>
          <p:nvPr/>
        </p:nvSpPr>
        <p:spPr>
          <a:xfrm>
            <a:off x="2337709" y="4748863"/>
            <a:ext cx="1620957" cy="338554"/>
          </a:xfrm>
          <a:prstGeom prst="rect">
            <a:avLst/>
          </a:prstGeom>
        </p:spPr>
        <p:txBody>
          <a:bodyPr wrap="none">
            <a:spAutoFit/>
          </a:bodyPr>
          <a:lstStyle/>
          <a:p>
            <a:pPr algn="ctr"/>
            <a:r>
              <a:rPr lang="zh-CN" altLang="en-US" sz="1600" b="1" dirty="0">
                <a:solidFill>
                  <a:schemeClr val="tx1">
                    <a:lumMod val="85000"/>
                    <a:lumOff val="15000"/>
                  </a:schemeClr>
                </a:solidFill>
                <a:cs typeface="+mn-ea"/>
                <a:sym typeface="+mn-lt"/>
              </a:rPr>
              <a:t>全面的知识结构</a:t>
            </a:r>
          </a:p>
        </p:txBody>
      </p:sp>
      <p:sp>
        <p:nvSpPr>
          <p:cNvPr id="96" name="矩形 95"/>
          <p:cNvSpPr/>
          <p:nvPr/>
        </p:nvSpPr>
        <p:spPr>
          <a:xfrm>
            <a:off x="8438806" y="2094500"/>
            <a:ext cx="1210588" cy="338554"/>
          </a:xfrm>
          <a:prstGeom prst="rect">
            <a:avLst/>
          </a:prstGeom>
        </p:spPr>
        <p:txBody>
          <a:bodyPr wrap="none">
            <a:spAutoFit/>
          </a:bodyPr>
          <a:lstStyle/>
          <a:p>
            <a:pPr algn="ctr"/>
            <a:r>
              <a:rPr lang="zh-CN" altLang="en-US" sz="1600" b="1" dirty="0">
                <a:solidFill>
                  <a:schemeClr val="tx1">
                    <a:lumMod val="85000"/>
                    <a:lumOff val="15000"/>
                  </a:schemeClr>
                </a:solidFill>
                <a:cs typeface="+mn-ea"/>
                <a:sym typeface="+mn-lt"/>
              </a:rPr>
              <a:t>良好的心态</a:t>
            </a:r>
          </a:p>
        </p:txBody>
      </p:sp>
      <p:sp>
        <p:nvSpPr>
          <p:cNvPr id="97" name="矩形 96"/>
          <p:cNvSpPr/>
          <p:nvPr/>
        </p:nvSpPr>
        <p:spPr>
          <a:xfrm>
            <a:off x="8857045" y="3373271"/>
            <a:ext cx="1620957" cy="338554"/>
          </a:xfrm>
          <a:prstGeom prst="rect">
            <a:avLst/>
          </a:prstGeom>
        </p:spPr>
        <p:txBody>
          <a:bodyPr wrap="none">
            <a:spAutoFit/>
          </a:bodyPr>
          <a:lstStyle/>
          <a:p>
            <a:pPr algn="ctr"/>
            <a:r>
              <a:rPr lang="zh-CN" altLang="en-US" sz="1600" b="1" dirty="0">
                <a:solidFill>
                  <a:schemeClr val="tx1">
                    <a:lumMod val="85000"/>
                    <a:lumOff val="15000"/>
                  </a:schemeClr>
                </a:solidFill>
                <a:cs typeface="+mn-ea"/>
                <a:sym typeface="+mn-lt"/>
              </a:rPr>
              <a:t>持之以恒的毅力</a:t>
            </a:r>
          </a:p>
        </p:txBody>
      </p:sp>
      <p:sp>
        <p:nvSpPr>
          <p:cNvPr id="98" name="矩形 97"/>
          <p:cNvSpPr/>
          <p:nvPr/>
        </p:nvSpPr>
        <p:spPr>
          <a:xfrm>
            <a:off x="8410800" y="4652042"/>
            <a:ext cx="2031325" cy="338554"/>
          </a:xfrm>
          <a:prstGeom prst="rect">
            <a:avLst/>
          </a:prstGeom>
        </p:spPr>
        <p:txBody>
          <a:bodyPr wrap="none">
            <a:spAutoFit/>
          </a:bodyPr>
          <a:lstStyle/>
          <a:p>
            <a:pPr algn="ctr"/>
            <a:r>
              <a:rPr lang="zh-CN" altLang="en-US" sz="1600" b="1" dirty="0">
                <a:solidFill>
                  <a:schemeClr val="tx1">
                    <a:lumMod val="85000"/>
                    <a:lumOff val="15000"/>
                  </a:schemeClr>
                </a:solidFill>
                <a:cs typeface="+mn-ea"/>
                <a:sym typeface="+mn-lt"/>
              </a:rPr>
              <a:t>良好的人文素质修养</a:t>
            </a:r>
          </a:p>
        </p:txBody>
      </p:sp>
      <p:sp>
        <p:nvSpPr>
          <p:cNvPr id="56" name="矩形 55"/>
          <p:cNvSpPr/>
          <p:nvPr/>
        </p:nvSpPr>
        <p:spPr>
          <a:xfrm>
            <a:off x="1502075" y="2461210"/>
            <a:ext cx="2657934" cy="613694"/>
          </a:xfrm>
          <a:prstGeom prst="rect">
            <a:avLst/>
          </a:prstGeom>
        </p:spPr>
        <p:txBody>
          <a:bodyPr wrap="square">
            <a:spAutoFit/>
          </a:bodyPr>
          <a:lstStyle/>
          <a:p>
            <a:pPr algn="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a:t>
            </a:r>
          </a:p>
        </p:txBody>
      </p:sp>
      <p:sp>
        <p:nvSpPr>
          <p:cNvPr id="57" name="矩形 56"/>
          <p:cNvSpPr/>
          <p:nvPr/>
        </p:nvSpPr>
        <p:spPr>
          <a:xfrm>
            <a:off x="1091207" y="3726412"/>
            <a:ext cx="2657934" cy="613694"/>
          </a:xfrm>
          <a:prstGeom prst="rect">
            <a:avLst/>
          </a:prstGeom>
        </p:spPr>
        <p:txBody>
          <a:bodyPr wrap="square">
            <a:spAutoFit/>
          </a:bodyPr>
          <a:lstStyle/>
          <a:p>
            <a:pPr algn="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a:t>
            </a:r>
          </a:p>
        </p:txBody>
      </p:sp>
      <p:sp>
        <p:nvSpPr>
          <p:cNvPr id="58" name="矩形 57"/>
          <p:cNvSpPr/>
          <p:nvPr/>
        </p:nvSpPr>
        <p:spPr>
          <a:xfrm>
            <a:off x="1300732" y="5000552"/>
            <a:ext cx="2657934" cy="613694"/>
          </a:xfrm>
          <a:prstGeom prst="rect">
            <a:avLst/>
          </a:prstGeom>
        </p:spPr>
        <p:txBody>
          <a:bodyPr wrap="square">
            <a:spAutoFit/>
          </a:bodyPr>
          <a:lstStyle/>
          <a:p>
            <a:pPr algn="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a:t>
            </a:r>
          </a:p>
        </p:txBody>
      </p:sp>
      <p:sp>
        <p:nvSpPr>
          <p:cNvPr id="59" name="矩形 58"/>
          <p:cNvSpPr/>
          <p:nvPr/>
        </p:nvSpPr>
        <p:spPr>
          <a:xfrm>
            <a:off x="8476029" y="2334585"/>
            <a:ext cx="2657934" cy="613694"/>
          </a:xfrm>
          <a:prstGeom prst="rect">
            <a:avLst/>
          </a:prstGeom>
        </p:spPr>
        <p:txBody>
          <a:bodyPr wrap="square">
            <a:spAutoFit/>
          </a:bodyPr>
          <a:lstStyle/>
          <a:p>
            <a:pP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a:t>
            </a:r>
          </a:p>
        </p:txBody>
      </p:sp>
      <p:sp>
        <p:nvSpPr>
          <p:cNvPr id="61" name="矩形 60"/>
          <p:cNvSpPr/>
          <p:nvPr/>
        </p:nvSpPr>
        <p:spPr>
          <a:xfrm>
            <a:off x="8864226" y="3630585"/>
            <a:ext cx="2657934" cy="613694"/>
          </a:xfrm>
          <a:prstGeom prst="rect">
            <a:avLst/>
          </a:prstGeom>
        </p:spPr>
        <p:txBody>
          <a:bodyPr wrap="square">
            <a:spAutoFit/>
          </a:bodyPr>
          <a:lstStyle/>
          <a:p>
            <a:pP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a:t>
            </a:r>
          </a:p>
        </p:txBody>
      </p:sp>
      <p:sp>
        <p:nvSpPr>
          <p:cNvPr id="62" name="矩形 61"/>
          <p:cNvSpPr/>
          <p:nvPr/>
        </p:nvSpPr>
        <p:spPr>
          <a:xfrm>
            <a:off x="8428048" y="4940362"/>
            <a:ext cx="2657934" cy="613694"/>
          </a:xfrm>
          <a:prstGeom prst="rect">
            <a:avLst/>
          </a:prstGeom>
        </p:spPr>
        <p:txBody>
          <a:bodyPr wrap="square">
            <a:spAutoFit/>
          </a:bodyPr>
          <a:lstStyle/>
          <a:p>
            <a:pP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 presetClass="entr" presetSubtype="0" fill="hold" nodeType="withEffect">
                                  <p:stCondLst>
                                    <p:cond delay="1300"/>
                                  </p:stCondLst>
                                  <p:childTnLst>
                                    <p:set>
                                      <p:cBhvr>
                                        <p:cTn id="17" dur="1" fill="hold">
                                          <p:stCondLst>
                                            <p:cond delay="0"/>
                                          </p:stCondLst>
                                        </p:cTn>
                                        <p:tgtEl>
                                          <p:spTgt spid="3"/>
                                        </p:tgtEl>
                                        <p:attrNameLst>
                                          <p:attrName>style.visibility</p:attrName>
                                        </p:attrNameLst>
                                      </p:cBhvr>
                                      <p:to>
                                        <p:strVal val="visible"/>
                                      </p:to>
                                    </p:set>
                                  </p:childTnLst>
                                </p:cTn>
                              </p:par>
                              <p:par>
                                <p:cTn id="18" presetID="1" presetClass="path" presetSubtype="0" accel="50000" decel="50000" fill="hold" nodeType="withEffect">
                                  <p:stCondLst>
                                    <p:cond delay="200"/>
                                  </p:stCondLst>
                                  <p:childTnLst>
                                    <p:animMotion origin="layout" path="M -3.95833E-6 -2.59259E-6 C 0.04675 -0.0956 0.14467 -0.08217 0.18907 -0.01597 C 0.22956 0.06135 0.26615 0.20185 0.19987 0.33172 C 0.128 0.45972 0.02448 0.39491 -0.00312 0.32986 C -0.05182 0.23519 -0.04674 0.09607 -3.95833E-6 -2.59259E-6 Z " pathEditMode="relative" rAng="18900000" ptsTypes="AAAAA">
                                      <p:cBhvr>
                                        <p:cTn id="19" dur="1750" spd="-100000" fill="hold"/>
                                        <p:tgtEl>
                                          <p:spTgt spid="3"/>
                                        </p:tgtEl>
                                        <p:attrNameLst>
                                          <p:attrName>ppt_x</p:attrName>
                                          <p:attrName>ppt_y</p:attrName>
                                        </p:attrNameLst>
                                      </p:cBhvr>
                                      <p:rCtr x="9857" y="16782"/>
                                    </p:animMotion>
                                  </p:childTnLst>
                                </p:cTn>
                              </p:par>
                              <p:par>
                                <p:cTn id="20" presetID="22" presetClass="entr" presetSubtype="2" fill="hold" grpId="0" nodeType="withEffect">
                                  <p:stCondLst>
                                    <p:cond delay="1250"/>
                                  </p:stCondLst>
                                  <p:childTnLst>
                                    <p:set>
                                      <p:cBhvr>
                                        <p:cTn id="21" dur="1" fill="hold">
                                          <p:stCondLst>
                                            <p:cond delay="0"/>
                                          </p:stCondLst>
                                        </p:cTn>
                                        <p:tgtEl>
                                          <p:spTgt spid="54"/>
                                        </p:tgtEl>
                                        <p:attrNameLst>
                                          <p:attrName>style.visibility</p:attrName>
                                        </p:attrNameLst>
                                      </p:cBhvr>
                                      <p:to>
                                        <p:strVal val="visible"/>
                                      </p:to>
                                    </p:set>
                                    <p:animEffect transition="in" filter="wipe(right)">
                                      <p:cBhvr>
                                        <p:cTn id="22" dur="500"/>
                                        <p:tgtEl>
                                          <p:spTgt spid="54"/>
                                        </p:tgtEl>
                                      </p:cBhvr>
                                    </p:animEffect>
                                  </p:childTnLst>
                                </p:cTn>
                              </p:par>
                              <p:par>
                                <p:cTn id="23" presetID="1" presetClass="entr" presetSubtype="0" fill="hold" nodeType="withEffect">
                                  <p:stCondLst>
                                    <p:cond delay="190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path" presetSubtype="0" accel="50000" decel="50000" fill="hold" nodeType="withEffect">
                                  <p:stCondLst>
                                    <p:cond delay="900"/>
                                  </p:stCondLst>
                                  <p:childTnLst>
                                    <p:animMotion origin="layout" path="M -3.33333E-6 -7.40741E-7 C -0.00494 -0.12639 0.06966 -0.24005 0.12735 -0.24907 C 0.18672 -0.24537 0.26849 -0.1919 0.27331 -0.01667 C 0.27331 0.16412 0.17435 0.24838 0.12904 0.23704 C 0.0569 0.23125 0.00521 0.12662 -3.33333E-6 -7.40741E-7 Z " pathEditMode="relative" rAng="16200000" ptsTypes="AAAAA">
                                      <p:cBhvr>
                                        <p:cTn id="26" dur="1750" spd="-100000" fill="hold"/>
                                        <p:tgtEl>
                                          <p:spTgt spid="7"/>
                                        </p:tgtEl>
                                        <p:attrNameLst>
                                          <p:attrName>ppt_x</p:attrName>
                                          <p:attrName>ppt_y</p:attrName>
                                        </p:attrNameLst>
                                      </p:cBhvr>
                                      <p:rCtr x="13646" y="-532"/>
                                    </p:animMotion>
                                  </p:childTnLst>
                                </p:cTn>
                              </p:par>
                              <p:par>
                                <p:cTn id="27" presetID="22" presetClass="entr" presetSubtype="2" fill="hold" grpId="0" nodeType="withEffect">
                                  <p:stCondLst>
                                    <p:cond delay="2250"/>
                                  </p:stCondLst>
                                  <p:childTnLst>
                                    <p:set>
                                      <p:cBhvr>
                                        <p:cTn id="28" dur="1" fill="hold">
                                          <p:stCondLst>
                                            <p:cond delay="0"/>
                                          </p:stCondLst>
                                        </p:cTn>
                                        <p:tgtEl>
                                          <p:spTgt spid="60"/>
                                        </p:tgtEl>
                                        <p:attrNameLst>
                                          <p:attrName>style.visibility</p:attrName>
                                        </p:attrNameLst>
                                      </p:cBhvr>
                                      <p:to>
                                        <p:strVal val="visible"/>
                                      </p:to>
                                    </p:set>
                                    <p:animEffect transition="in" filter="wipe(right)">
                                      <p:cBhvr>
                                        <p:cTn id="29" dur="500"/>
                                        <p:tgtEl>
                                          <p:spTgt spid="60"/>
                                        </p:tgtEl>
                                      </p:cBhvr>
                                    </p:animEffect>
                                  </p:childTnLst>
                                </p:cTn>
                              </p:par>
                              <p:par>
                                <p:cTn id="30" presetID="1" presetClass="entr" presetSubtype="0" fill="hold" nodeType="withEffect">
                                  <p:stCondLst>
                                    <p:cond delay="2600"/>
                                  </p:stCondLst>
                                  <p:childTnLst>
                                    <p:set>
                                      <p:cBhvr>
                                        <p:cTn id="31" dur="1" fill="hold">
                                          <p:stCondLst>
                                            <p:cond delay="0"/>
                                          </p:stCondLst>
                                        </p:cTn>
                                        <p:tgtEl>
                                          <p:spTgt spid="8"/>
                                        </p:tgtEl>
                                        <p:attrNameLst>
                                          <p:attrName>style.visibility</p:attrName>
                                        </p:attrNameLst>
                                      </p:cBhvr>
                                      <p:to>
                                        <p:strVal val="visible"/>
                                      </p:to>
                                    </p:set>
                                  </p:childTnLst>
                                </p:cTn>
                              </p:par>
                              <p:par>
                                <p:cTn id="32" presetID="1" presetClass="path" presetSubtype="0" accel="50000" decel="50000" fill="hold" nodeType="withEffect">
                                  <p:stCondLst>
                                    <p:cond delay="1600"/>
                                  </p:stCondLst>
                                  <p:childTnLst>
                                    <p:animMotion origin="layout" path="M -6.25E-7 1.85185E-6 C -0.05378 -0.0831 -0.04622 -0.25718 -0.00898 -0.33611 C 0.03451 -0.4081 0.11354 -0.47315 0.18659 -0.35533 C 0.25859 -0.22755 0.22214 -0.04352 0.18555 0.00555 C 0.13229 0.09213 0.05404 0.0831 -6.25E-7 1.85185E-6 Z " pathEditMode="relative" rAng="13500000" ptsTypes="AAAAA">
                                      <p:cBhvr>
                                        <p:cTn id="33" dur="1750" spd="-100000" fill="hold"/>
                                        <p:tgtEl>
                                          <p:spTgt spid="8"/>
                                        </p:tgtEl>
                                        <p:attrNameLst>
                                          <p:attrName>ppt_x</p:attrName>
                                          <p:attrName>ppt_y</p:attrName>
                                        </p:attrNameLst>
                                      </p:cBhvr>
                                      <p:rCtr x="9440" y="-17523"/>
                                    </p:animMotion>
                                  </p:childTnLst>
                                </p:cTn>
                              </p:par>
                              <p:par>
                                <p:cTn id="34" presetID="22" presetClass="entr" presetSubtype="2" fill="hold" grpId="0" nodeType="withEffect">
                                  <p:stCondLst>
                                    <p:cond delay="3000"/>
                                  </p:stCondLst>
                                  <p:childTnLst>
                                    <p:set>
                                      <p:cBhvr>
                                        <p:cTn id="35" dur="1" fill="hold">
                                          <p:stCondLst>
                                            <p:cond delay="0"/>
                                          </p:stCondLst>
                                        </p:cTn>
                                        <p:tgtEl>
                                          <p:spTgt spid="82"/>
                                        </p:tgtEl>
                                        <p:attrNameLst>
                                          <p:attrName>style.visibility</p:attrName>
                                        </p:attrNameLst>
                                      </p:cBhvr>
                                      <p:to>
                                        <p:strVal val="visible"/>
                                      </p:to>
                                    </p:set>
                                    <p:animEffect transition="in" filter="wipe(right)">
                                      <p:cBhvr>
                                        <p:cTn id="36" dur="500"/>
                                        <p:tgtEl>
                                          <p:spTgt spid="82"/>
                                        </p:tgtEl>
                                      </p:cBhvr>
                                    </p:animEffect>
                                  </p:childTnLst>
                                </p:cTn>
                              </p:par>
                              <p:par>
                                <p:cTn id="37" presetID="1" presetClass="entr" presetSubtype="0" fill="hold" nodeType="withEffect">
                                  <p:stCondLst>
                                    <p:cond delay="330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path" presetSubtype="0" accel="50000" decel="50000" fill="hold" nodeType="withEffect">
                                  <p:stCondLst>
                                    <p:cond delay="2400"/>
                                  </p:stCondLst>
                                  <p:childTnLst>
                                    <p:animMotion origin="layout" path="M -2.5E-6 -1.85185E-6 C 0.053 0.08472 0.04375 0.25857 0.00573 0.33634 C -0.03841 0.40695 -0.1181 0.46945 -0.18997 0.34931 C -0.26067 0.21945 -0.22239 0.03658 -0.18528 -0.01111 C -0.13125 -0.09606 -0.05312 -0.08495 -2.5E-6 -1.85185E-6 Z " pathEditMode="relative" rAng="2760000" ptsTypes="AAAAA">
                                      <p:cBhvr>
                                        <p:cTn id="40" dur="1750" fill="hold"/>
                                        <p:tgtEl>
                                          <p:spTgt spid="6"/>
                                        </p:tgtEl>
                                        <p:attrNameLst>
                                          <p:attrName>ppt_x</p:attrName>
                                          <p:attrName>ppt_y</p:attrName>
                                        </p:attrNameLst>
                                      </p:cBhvr>
                                      <p:rCtr x="-9596" y="17245"/>
                                    </p:animMotion>
                                  </p:childTnLst>
                                </p:cTn>
                              </p:par>
                              <p:par>
                                <p:cTn id="41" presetID="22" presetClass="entr" presetSubtype="8" fill="hold" grpId="0" nodeType="withEffect">
                                  <p:stCondLst>
                                    <p:cond delay="3750"/>
                                  </p:stCondLst>
                                  <p:childTnLst>
                                    <p:set>
                                      <p:cBhvr>
                                        <p:cTn id="42" dur="1" fill="hold">
                                          <p:stCondLst>
                                            <p:cond delay="0"/>
                                          </p:stCondLst>
                                        </p:cTn>
                                        <p:tgtEl>
                                          <p:spTgt spid="96"/>
                                        </p:tgtEl>
                                        <p:attrNameLst>
                                          <p:attrName>style.visibility</p:attrName>
                                        </p:attrNameLst>
                                      </p:cBhvr>
                                      <p:to>
                                        <p:strVal val="visible"/>
                                      </p:to>
                                    </p:set>
                                    <p:animEffect transition="in" filter="wipe(left)">
                                      <p:cBhvr>
                                        <p:cTn id="43" dur="500"/>
                                        <p:tgtEl>
                                          <p:spTgt spid="96"/>
                                        </p:tgtEl>
                                      </p:cBhvr>
                                    </p:animEffect>
                                  </p:childTnLst>
                                </p:cTn>
                              </p:par>
                              <p:par>
                                <p:cTn id="44" presetID="1" presetClass="entr" presetSubtype="0" fill="hold" nodeType="withEffect">
                                  <p:stCondLst>
                                    <p:cond delay="4100"/>
                                  </p:stCondLst>
                                  <p:childTnLst>
                                    <p:set>
                                      <p:cBhvr>
                                        <p:cTn id="45" dur="1" fill="hold">
                                          <p:stCondLst>
                                            <p:cond delay="0"/>
                                          </p:stCondLst>
                                        </p:cTn>
                                        <p:tgtEl>
                                          <p:spTgt spid="10"/>
                                        </p:tgtEl>
                                        <p:attrNameLst>
                                          <p:attrName>style.visibility</p:attrName>
                                        </p:attrNameLst>
                                      </p:cBhvr>
                                      <p:to>
                                        <p:strVal val="visible"/>
                                      </p:to>
                                    </p:set>
                                  </p:childTnLst>
                                </p:cTn>
                              </p:par>
                              <p:par>
                                <p:cTn id="46" presetID="1" presetClass="path" presetSubtype="0" accel="50000" decel="50000" fill="hold" nodeType="withEffect">
                                  <p:stCondLst>
                                    <p:cond delay="3200"/>
                                  </p:stCondLst>
                                  <p:childTnLst>
                                    <p:animMotion origin="layout" path="M 2.70833E-6 1.82146E-17 C 0.00495 0.12639 -0.06953 0.24005 -0.12735 0.24907 C -0.18672 0.24537 -0.26849 0.1919 -0.27318 0.01667 C -0.27331 -0.16412 -0.17435 -0.24838 -0.12891 -0.23681 C -0.0569 -0.23125 -0.00508 -0.12662 2.70833E-6 1.82146E-17 Z " pathEditMode="relative" rAng="5400000" ptsTypes="AAAAA">
                                      <p:cBhvr>
                                        <p:cTn id="47" dur="1750" fill="hold"/>
                                        <p:tgtEl>
                                          <p:spTgt spid="10"/>
                                        </p:tgtEl>
                                        <p:attrNameLst>
                                          <p:attrName>ppt_x</p:attrName>
                                          <p:attrName>ppt_y</p:attrName>
                                        </p:attrNameLst>
                                      </p:cBhvr>
                                      <p:rCtr x="-13646" y="556"/>
                                    </p:animMotion>
                                  </p:childTnLst>
                                </p:cTn>
                              </p:par>
                              <p:par>
                                <p:cTn id="48" presetID="22" presetClass="entr" presetSubtype="8" fill="hold" grpId="0" nodeType="withEffect">
                                  <p:stCondLst>
                                    <p:cond delay="4500"/>
                                  </p:stCondLst>
                                  <p:childTnLst>
                                    <p:set>
                                      <p:cBhvr>
                                        <p:cTn id="49" dur="1" fill="hold">
                                          <p:stCondLst>
                                            <p:cond delay="0"/>
                                          </p:stCondLst>
                                        </p:cTn>
                                        <p:tgtEl>
                                          <p:spTgt spid="97"/>
                                        </p:tgtEl>
                                        <p:attrNameLst>
                                          <p:attrName>style.visibility</p:attrName>
                                        </p:attrNameLst>
                                      </p:cBhvr>
                                      <p:to>
                                        <p:strVal val="visible"/>
                                      </p:to>
                                    </p:set>
                                    <p:animEffect transition="in" filter="wipe(left)">
                                      <p:cBhvr>
                                        <p:cTn id="50" dur="500"/>
                                        <p:tgtEl>
                                          <p:spTgt spid="97"/>
                                        </p:tgtEl>
                                      </p:cBhvr>
                                    </p:animEffect>
                                  </p:childTnLst>
                                </p:cTn>
                              </p:par>
                              <p:par>
                                <p:cTn id="51" presetID="1" presetClass="entr" presetSubtype="0" fill="hold" nodeType="withEffect">
                                  <p:stCondLst>
                                    <p:cond delay="500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path" presetSubtype="0" accel="50000" decel="50000" fill="hold" nodeType="withEffect">
                                  <p:stCondLst>
                                    <p:cond delay="4000"/>
                                  </p:stCondLst>
                                  <p:childTnLst>
                                    <p:animMotion origin="layout" path="M 6.25E-7 -7.40741E-7 C -0.04675 0.0956 -0.14466 0.08218 -0.18906 0.01597 C -0.22956 -0.06134 -0.26615 -0.20185 -0.19987 -0.33171 C -0.128 -0.45972 -0.02448 -0.39491 0.00312 -0.32986 C 0.05182 -0.23518 0.04674 -0.09606 6.25E-7 -7.40741E-7 Z " pathEditMode="relative" rAng="8100000" ptsTypes="AAAAA">
                                      <p:cBhvr>
                                        <p:cTn id="54" dur="1750" fill="hold"/>
                                        <p:tgtEl>
                                          <p:spTgt spid="9"/>
                                        </p:tgtEl>
                                        <p:attrNameLst>
                                          <p:attrName>ppt_x</p:attrName>
                                          <p:attrName>ppt_y</p:attrName>
                                        </p:attrNameLst>
                                      </p:cBhvr>
                                      <p:rCtr x="-9857" y="-16782"/>
                                    </p:animMotion>
                                  </p:childTnLst>
                                </p:cTn>
                              </p:par>
                              <p:par>
                                <p:cTn id="55" presetID="22" presetClass="entr" presetSubtype="8" fill="hold" grpId="0" nodeType="withEffect">
                                  <p:stCondLst>
                                    <p:cond delay="5250"/>
                                  </p:stCondLst>
                                  <p:childTnLst>
                                    <p:set>
                                      <p:cBhvr>
                                        <p:cTn id="56" dur="1" fill="hold">
                                          <p:stCondLst>
                                            <p:cond delay="0"/>
                                          </p:stCondLst>
                                        </p:cTn>
                                        <p:tgtEl>
                                          <p:spTgt spid="98"/>
                                        </p:tgtEl>
                                        <p:attrNameLst>
                                          <p:attrName>style.visibility</p:attrName>
                                        </p:attrNameLst>
                                      </p:cBhvr>
                                      <p:to>
                                        <p:strVal val="visible"/>
                                      </p:to>
                                    </p:set>
                                    <p:animEffect transition="in" filter="wipe(left)">
                                      <p:cBhvr>
                                        <p:cTn id="57" dur="500"/>
                                        <p:tgtEl>
                                          <p:spTgt spid="98"/>
                                        </p:tgtEl>
                                      </p:cBhvr>
                                    </p:animEffect>
                                  </p:childTnLst>
                                </p:cTn>
                              </p:par>
                            </p:childTnLst>
                          </p:cTn>
                        </p:par>
                        <p:par>
                          <p:cTn id="58" fill="hold">
                            <p:stCondLst>
                              <p:cond delay="500"/>
                            </p:stCondLst>
                            <p:childTnLst>
                              <p:par>
                                <p:cTn id="59" presetID="22" presetClass="entr" presetSubtype="2" fill="hold" grpId="0" nodeType="after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wipe(right)">
                                      <p:cBhvr>
                                        <p:cTn id="61" dur="750"/>
                                        <p:tgtEl>
                                          <p:spTgt spid="56"/>
                                        </p:tgtEl>
                                      </p:cBhvr>
                                    </p:animEffect>
                                  </p:childTnLst>
                                </p:cTn>
                              </p:par>
                            </p:childTnLst>
                          </p:cTn>
                        </p:par>
                        <p:par>
                          <p:cTn id="62" fill="hold">
                            <p:stCondLst>
                              <p:cond delay="1500"/>
                            </p:stCondLst>
                            <p:childTnLst>
                              <p:par>
                                <p:cTn id="63" presetID="22" presetClass="entr" presetSubtype="2" fill="hold" grpId="0" nodeType="after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wipe(right)">
                                      <p:cBhvr>
                                        <p:cTn id="65" dur="750"/>
                                        <p:tgtEl>
                                          <p:spTgt spid="57"/>
                                        </p:tgtEl>
                                      </p:cBhvr>
                                    </p:animEffect>
                                  </p:childTnLst>
                                </p:cTn>
                              </p:par>
                            </p:childTnLst>
                          </p:cTn>
                        </p:par>
                        <p:par>
                          <p:cTn id="66" fill="hold">
                            <p:stCondLst>
                              <p:cond delay="2500"/>
                            </p:stCondLst>
                            <p:childTnLst>
                              <p:par>
                                <p:cTn id="67" presetID="22" presetClass="entr" presetSubtype="2" fill="hold" grpId="0" nodeType="after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wipe(right)">
                                      <p:cBhvr>
                                        <p:cTn id="69" dur="750"/>
                                        <p:tgtEl>
                                          <p:spTgt spid="58"/>
                                        </p:tgtEl>
                                      </p:cBhvr>
                                    </p:animEffect>
                                  </p:childTnLst>
                                </p:cTn>
                              </p:par>
                            </p:childTnLst>
                          </p:cTn>
                        </p:par>
                        <p:par>
                          <p:cTn id="70" fill="hold">
                            <p:stCondLst>
                              <p:cond delay="3500"/>
                            </p:stCondLst>
                            <p:childTnLst>
                              <p:par>
                                <p:cTn id="71" presetID="22" presetClass="entr" presetSubtype="2" fill="hold" grpId="0" nodeType="after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right)">
                                      <p:cBhvr>
                                        <p:cTn id="73" dur="750"/>
                                        <p:tgtEl>
                                          <p:spTgt spid="59"/>
                                        </p:tgtEl>
                                      </p:cBhvr>
                                    </p:animEffect>
                                  </p:childTnLst>
                                </p:cTn>
                              </p:par>
                            </p:childTnLst>
                          </p:cTn>
                        </p:par>
                        <p:par>
                          <p:cTn id="74" fill="hold">
                            <p:stCondLst>
                              <p:cond delay="4500"/>
                            </p:stCondLst>
                            <p:childTnLst>
                              <p:par>
                                <p:cTn id="75" presetID="22" presetClass="entr" presetSubtype="2" fill="hold" grpId="0" nodeType="after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wipe(right)">
                                      <p:cBhvr>
                                        <p:cTn id="77" dur="750"/>
                                        <p:tgtEl>
                                          <p:spTgt spid="61"/>
                                        </p:tgtEl>
                                      </p:cBhvr>
                                    </p:animEffect>
                                  </p:childTnLst>
                                </p:cTn>
                              </p:par>
                            </p:childTnLst>
                          </p:cTn>
                        </p:par>
                        <p:par>
                          <p:cTn id="78" fill="hold">
                            <p:stCondLst>
                              <p:cond delay="5500"/>
                            </p:stCondLst>
                            <p:childTnLst>
                              <p:par>
                                <p:cTn id="79" presetID="22" presetClass="entr" presetSubtype="2" fill="hold" grpId="0" nodeType="afterEffect">
                                  <p:stCondLst>
                                    <p:cond delay="0"/>
                                  </p:stCondLst>
                                  <p:childTnLst>
                                    <p:set>
                                      <p:cBhvr>
                                        <p:cTn id="80" dur="1" fill="hold">
                                          <p:stCondLst>
                                            <p:cond delay="0"/>
                                          </p:stCondLst>
                                        </p:cTn>
                                        <p:tgtEl>
                                          <p:spTgt spid="62"/>
                                        </p:tgtEl>
                                        <p:attrNameLst>
                                          <p:attrName>style.visibility</p:attrName>
                                        </p:attrNameLst>
                                      </p:cBhvr>
                                      <p:to>
                                        <p:strVal val="visible"/>
                                      </p:to>
                                    </p:set>
                                    <p:animEffect transition="in" filter="wipe(right)">
                                      <p:cBhvr>
                                        <p:cTn id="81" dur="7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4" grpId="0"/>
      <p:bldP spid="60" grpId="0"/>
      <p:bldP spid="5" grpId="0"/>
      <p:bldP spid="82" grpId="0"/>
      <p:bldP spid="96" grpId="0"/>
      <p:bldP spid="97" grpId="0"/>
      <p:bldP spid="98" grpId="0"/>
      <p:bldP spid="56" grpId="0"/>
      <p:bldP spid="57" grpId="0"/>
      <p:bldP spid="58" grpId="0"/>
      <p:bldP spid="59" grpId="0"/>
      <p:bldP spid="61" grpId="0"/>
      <p:bldP spid="6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rot="5400000">
            <a:off x="16081" y="3588239"/>
            <a:ext cx="1057701" cy="246221"/>
          </a:xfrm>
          <a:prstGeom prst="rect">
            <a:avLst/>
          </a:prstGeom>
          <a:noFill/>
        </p:spPr>
        <p:txBody>
          <a:bodyPr wrap="square" rtlCol="0">
            <a:spAutoFit/>
          </a:bodyPr>
          <a:lstStyle/>
          <a:p>
            <a:pPr algn="ctr"/>
            <a:r>
              <a:rPr lang="en-US" altLang="zh-CN" sz="1000" dirty="0">
                <a:solidFill>
                  <a:schemeClr val="bg1">
                    <a:alpha val="80000"/>
                  </a:schemeClr>
                </a:solidFill>
                <a:cs typeface="+mn-ea"/>
                <a:sym typeface="+mn-lt"/>
              </a:rPr>
              <a:t>CONTENTS</a:t>
            </a:r>
            <a:endParaRPr lang="zh-CN" altLang="en-US" sz="1000" dirty="0">
              <a:solidFill>
                <a:schemeClr val="bg1">
                  <a:alpha val="80000"/>
                </a:schemeClr>
              </a:solidFill>
              <a:cs typeface="+mn-ea"/>
              <a:sym typeface="+mn-lt"/>
            </a:endParaRPr>
          </a:p>
        </p:txBody>
      </p:sp>
      <p:grpSp>
        <p:nvGrpSpPr>
          <p:cNvPr id="14" name="组合 13"/>
          <p:cNvGrpSpPr/>
          <p:nvPr/>
        </p:nvGrpSpPr>
        <p:grpSpPr>
          <a:xfrm>
            <a:off x="1414199" y="2257572"/>
            <a:ext cx="2284880" cy="3089416"/>
            <a:chOff x="2269205" y="2327554"/>
            <a:chExt cx="2284880" cy="3089416"/>
          </a:xfrm>
        </p:grpSpPr>
        <p:sp>
          <p:nvSpPr>
            <p:cNvPr id="6" name="Title 1"/>
            <p:cNvSpPr txBox="1"/>
            <p:nvPr/>
          </p:nvSpPr>
          <p:spPr>
            <a:xfrm>
              <a:off x="2474405" y="3798014"/>
              <a:ext cx="1874480" cy="506378"/>
            </a:xfrm>
            <a:prstGeom prst="rect">
              <a:avLst/>
            </a:prstGeom>
            <a:noFill/>
            <a:effectLst/>
          </p:spPr>
          <p:txBody>
            <a:bodyPr anchor="ctr" anchorCtr="0">
              <a:noAutofit/>
            </a:bodyPr>
            <a:lstStyle>
              <a:lvl1pPr algn="ctr" defTabSz="914400" rtl="0" eaLnBrk="1" latinLnBrk="0" hangingPunct="1">
                <a:lnSpc>
                  <a:spcPct val="90000"/>
                </a:lnSpc>
                <a:spcBef>
                  <a:spcPct val="0"/>
                </a:spcBef>
                <a:buNone/>
                <a:defRPr sz="4000" kern="1200">
                  <a:solidFill>
                    <a:schemeClr val="bg1"/>
                  </a:solidFill>
                  <a:latin typeface="+mj-lt"/>
                  <a:ea typeface="+mj-ea"/>
                  <a:cs typeface="+mj-cs"/>
                </a:defRPr>
              </a:lvl1pPr>
            </a:lstStyle>
            <a:p>
              <a:pPr defTabSz="685800">
                <a:defRPr/>
              </a:pPr>
              <a:r>
                <a:rPr lang="zh-CN" altLang="en-US" sz="2800" spc="300" dirty="0">
                  <a:solidFill>
                    <a:schemeClr val="tx1">
                      <a:lumMod val="85000"/>
                      <a:lumOff val="15000"/>
                    </a:schemeClr>
                  </a:solidFill>
                  <a:latin typeface="+mn-lt"/>
                  <a:ea typeface="+mn-ea"/>
                  <a:cs typeface="+mn-ea"/>
                  <a:sym typeface="+mn-lt"/>
                </a:rPr>
                <a:t>个人资料</a:t>
              </a:r>
              <a:endParaRPr lang="en-US" sz="2800" spc="300" dirty="0">
                <a:solidFill>
                  <a:schemeClr val="tx1">
                    <a:lumMod val="85000"/>
                    <a:lumOff val="15000"/>
                  </a:schemeClr>
                </a:solidFill>
                <a:latin typeface="+mn-lt"/>
                <a:ea typeface="+mn-ea"/>
                <a:cs typeface="+mn-ea"/>
                <a:sym typeface="+mn-lt"/>
              </a:endParaRPr>
            </a:p>
          </p:txBody>
        </p:sp>
        <p:sp>
          <p:nvSpPr>
            <p:cNvPr id="7" name="TextBox 91"/>
            <p:cNvSpPr txBox="1">
              <a:spLocks noChangeArrowheads="1"/>
            </p:cNvSpPr>
            <p:nvPr/>
          </p:nvSpPr>
          <p:spPr bwMode="auto">
            <a:xfrm>
              <a:off x="2269205" y="4237948"/>
              <a:ext cx="2284880" cy="811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308" tIns="36154" rIns="72308" bIns="3615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20000"/>
                </a:lnSpc>
                <a:spcBef>
                  <a:spcPct val="0"/>
                </a:spcBef>
                <a:spcAft>
                  <a:spcPct val="0"/>
                </a:spcAft>
              </a:pPr>
              <a:r>
                <a:rPr lang="zh-CN" altLang="en-US" sz="1000" kern="0" dirty="0">
                  <a:solidFill>
                    <a:schemeClr val="tx1">
                      <a:lumMod val="65000"/>
                      <a:lumOff val="35000"/>
                    </a:schemeClr>
                  </a:solidFill>
                  <a:latin typeface="+mn-lt"/>
                  <a:ea typeface="+mn-ea"/>
                  <a:cs typeface="+mn-ea"/>
                  <a:sym typeface="+mn-lt"/>
                </a:rPr>
                <a:t>我的个人简介此处添加您的附</a:t>
              </a:r>
              <a:endParaRPr lang="en-US" altLang="zh-CN" sz="1000" kern="0" dirty="0">
                <a:solidFill>
                  <a:schemeClr val="tx1">
                    <a:lumMod val="65000"/>
                    <a:lumOff val="35000"/>
                  </a:schemeClr>
                </a:solidFill>
                <a:latin typeface="+mn-lt"/>
                <a:ea typeface="+mn-ea"/>
                <a:cs typeface="+mn-ea"/>
                <a:sym typeface="+mn-lt"/>
              </a:endParaRPr>
            </a:p>
            <a:p>
              <a:pPr algn="ctr" eaLnBrk="1" fontAlgn="base" hangingPunct="1">
                <a:lnSpc>
                  <a:spcPct val="120000"/>
                </a:lnSpc>
                <a:spcBef>
                  <a:spcPct val="0"/>
                </a:spcBef>
                <a:spcAft>
                  <a:spcPct val="0"/>
                </a:spcAft>
              </a:pPr>
              <a:r>
                <a:rPr lang="zh-CN" altLang="en-US" sz="1000" kern="0" dirty="0">
                  <a:solidFill>
                    <a:schemeClr val="tx1">
                      <a:lumMod val="65000"/>
                      <a:lumOff val="35000"/>
                    </a:schemeClr>
                  </a:solidFill>
                  <a:latin typeface="+mn-lt"/>
                  <a:ea typeface="+mn-ea"/>
                  <a:cs typeface="+mn-ea"/>
                  <a:sym typeface="+mn-lt"/>
                </a:rPr>
                <a:t>加个人简介资料我的个人简介此处添加您的附加个人简介资料</a:t>
              </a:r>
            </a:p>
            <a:p>
              <a:pPr algn="ctr" eaLnBrk="1" fontAlgn="base" hangingPunct="1">
                <a:lnSpc>
                  <a:spcPct val="120000"/>
                </a:lnSpc>
                <a:spcBef>
                  <a:spcPct val="0"/>
                </a:spcBef>
                <a:spcAft>
                  <a:spcPct val="0"/>
                </a:spcAft>
              </a:pPr>
              <a:endParaRPr lang="zh-CN" altLang="en-US" sz="1000" kern="0" dirty="0">
                <a:solidFill>
                  <a:schemeClr val="tx1">
                    <a:lumMod val="65000"/>
                    <a:lumOff val="35000"/>
                  </a:schemeClr>
                </a:solidFill>
                <a:latin typeface="+mn-lt"/>
                <a:ea typeface="+mn-ea"/>
                <a:cs typeface="+mn-ea"/>
                <a:sym typeface="+mn-lt"/>
              </a:endParaRPr>
            </a:p>
          </p:txBody>
        </p:sp>
        <p:grpSp>
          <p:nvGrpSpPr>
            <p:cNvPr id="8" name="组合 7"/>
            <p:cNvGrpSpPr/>
            <p:nvPr/>
          </p:nvGrpSpPr>
          <p:grpSpPr>
            <a:xfrm>
              <a:off x="2820603" y="2327554"/>
              <a:ext cx="1182084" cy="1042750"/>
              <a:chOff x="3811845" y="2176645"/>
              <a:chExt cx="799641" cy="705386"/>
            </a:xfrm>
          </p:grpSpPr>
          <p:sp>
            <p:nvSpPr>
              <p:cNvPr id="10" name="椭圆 9"/>
              <p:cNvSpPr/>
              <p:nvPr/>
            </p:nvSpPr>
            <p:spPr>
              <a:xfrm>
                <a:off x="3858972" y="2176645"/>
                <a:ext cx="705386" cy="705386"/>
              </a:xfrm>
              <a:prstGeom prst="ellipse">
                <a:avLst/>
              </a:prstGeom>
              <a:solidFill>
                <a:schemeClr val="accent1"/>
              </a:solidFill>
              <a:ln w="38100">
                <a:solidFill>
                  <a:schemeClr val="accent1"/>
                </a:solid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solidFill>
                    <a:schemeClr val="tx1">
                      <a:lumMod val="85000"/>
                      <a:lumOff val="15000"/>
                    </a:schemeClr>
                  </a:solidFill>
                  <a:cs typeface="+mn-ea"/>
                  <a:sym typeface="+mn-lt"/>
                </a:endParaRPr>
              </a:p>
            </p:txBody>
          </p:sp>
          <p:sp>
            <p:nvSpPr>
              <p:cNvPr id="11" name="Title 1"/>
              <p:cNvSpPr txBox="1"/>
              <p:nvPr/>
            </p:nvSpPr>
            <p:spPr>
              <a:xfrm>
                <a:off x="3811845" y="2392912"/>
                <a:ext cx="799641" cy="362792"/>
              </a:xfrm>
              <a:prstGeom prst="rect">
                <a:avLst/>
              </a:prstGeom>
              <a:noFill/>
              <a:effectLst>
                <a:outerShdw blurRad="25400" dist="25400" dir="2700000" algn="tl" rotWithShape="0">
                  <a:prstClr val="black">
                    <a:alpha val="25000"/>
                  </a:prstClr>
                </a:outerShdw>
              </a:effectLst>
            </p:spPr>
            <p:txBody>
              <a:bodyPr anchor="ctr" anchorCtr="0">
                <a:noAutofit/>
              </a:bodyPr>
              <a:lstStyle>
                <a:lvl1pPr algn="ctr" defTabSz="914400" rtl="0" eaLnBrk="1" latinLnBrk="0" hangingPunct="1">
                  <a:lnSpc>
                    <a:spcPct val="90000"/>
                  </a:lnSpc>
                  <a:spcBef>
                    <a:spcPct val="0"/>
                  </a:spcBef>
                  <a:buNone/>
                  <a:defRPr sz="4000" kern="1200">
                    <a:solidFill>
                      <a:schemeClr val="bg1"/>
                    </a:solidFill>
                    <a:latin typeface="+mj-lt"/>
                    <a:ea typeface="+mj-ea"/>
                    <a:cs typeface="+mj-cs"/>
                  </a:defRPr>
                </a:lvl1pPr>
              </a:lstStyle>
              <a:p>
                <a:pPr defTabSz="685800">
                  <a:defRPr/>
                </a:pPr>
                <a:r>
                  <a:rPr lang="en-US" altLang="zh-CN" sz="5400" dirty="0">
                    <a:latin typeface="+mn-lt"/>
                    <a:ea typeface="+mn-ea"/>
                    <a:cs typeface="+mn-ea"/>
                    <a:sym typeface="+mn-lt"/>
                  </a:rPr>
                  <a:t>01</a:t>
                </a:r>
                <a:endParaRPr lang="en-US" sz="5400" dirty="0">
                  <a:latin typeface="+mn-lt"/>
                  <a:ea typeface="+mn-ea"/>
                  <a:cs typeface="+mn-ea"/>
                  <a:sym typeface="+mn-lt"/>
                </a:endParaRPr>
              </a:p>
            </p:txBody>
          </p:sp>
        </p:grpSp>
        <p:cxnSp>
          <p:nvCxnSpPr>
            <p:cNvPr id="12" name="直接连接符 11"/>
            <p:cNvCxnSpPr/>
            <p:nvPr/>
          </p:nvCxnSpPr>
          <p:spPr>
            <a:xfrm>
              <a:off x="3158139" y="5416970"/>
              <a:ext cx="507012" cy="0"/>
            </a:xfrm>
            <a:prstGeom prst="line">
              <a:avLst/>
            </a:prstGeom>
            <a:ln w="38100">
              <a:solidFill>
                <a:srgbClr val="2A3145"/>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3924768" y="2257572"/>
            <a:ext cx="2284880" cy="3089416"/>
            <a:chOff x="2269205" y="2327554"/>
            <a:chExt cx="2284880" cy="3089416"/>
          </a:xfrm>
        </p:grpSpPr>
        <p:sp>
          <p:nvSpPr>
            <p:cNvPr id="16" name="Title 1"/>
            <p:cNvSpPr txBox="1"/>
            <p:nvPr/>
          </p:nvSpPr>
          <p:spPr>
            <a:xfrm>
              <a:off x="2474405" y="3798014"/>
              <a:ext cx="1874480" cy="506378"/>
            </a:xfrm>
            <a:prstGeom prst="rect">
              <a:avLst/>
            </a:prstGeom>
            <a:noFill/>
            <a:effectLst/>
          </p:spPr>
          <p:txBody>
            <a:bodyPr anchor="ctr" anchorCtr="0">
              <a:noAutofit/>
            </a:bodyPr>
            <a:lstStyle>
              <a:lvl1pPr algn="ctr" defTabSz="914400" rtl="0" eaLnBrk="1" latinLnBrk="0" hangingPunct="1">
                <a:lnSpc>
                  <a:spcPct val="90000"/>
                </a:lnSpc>
                <a:spcBef>
                  <a:spcPct val="0"/>
                </a:spcBef>
                <a:buNone/>
                <a:defRPr sz="4000" kern="1200">
                  <a:solidFill>
                    <a:schemeClr val="bg1"/>
                  </a:solidFill>
                  <a:latin typeface="+mj-lt"/>
                  <a:ea typeface="+mj-ea"/>
                  <a:cs typeface="+mj-cs"/>
                </a:defRPr>
              </a:lvl1pPr>
            </a:lstStyle>
            <a:p>
              <a:pPr defTabSz="685800">
                <a:defRPr/>
              </a:pPr>
              <a:r>
                <a:rPr lang="zh-CN" altLang="en-US" sz="2800" spc="300" dirty="0" smtClean="0">
                  <a:solidFill>
                    <a:schemeClr val="tx1">
                      <a:lumMod val="85000"/>
                      <a:lumOff val="15000"/>
                    </a:schemeClr>
                  </a:solidFill>
                  <a:latin typeface="+mn-lt"/>
                  <a:ea typeface="+mn-ea"/>
                  <a:cs typeface="+mn-ea"/>
                  <a:sym typeface="+mn-lt"/>
                </a:rPr>
                <a:t>科研成果</a:t>
              </a:r>
              <a:endParaRPr lang="en-US" sz="2800" spc="300" dirty="0">
                <a:solidFill>
                  <a:schemeClr val="tx1">
                    <a:lumMod val="85000"/>
                    <a:lumOff val="15000"/>
                  </a:schemeClr>
                </a:solidFill>
                <a:latin typeface="+mn-lt"/>
                <a:ea typeface="+mn-ea"/>
                <a:cs typeface="+mn-ea"/>
                <a:sym typeface="+mn-lt"/>
              </a:endParaRPr>
            </a:p>
          </p:txBody>
        </p:sp>
        <p:sp>
          <p:nvSpPr>
            <p:cNvPr id="17" name="TextBox 91"/>
            <p:cNvSpPr txBox="1">
              <a:spLocks noChangeArrowheads="1"/>
            </p:cNvSpPr>
            <p:nvPr/>
          </p:nvSpPr>
          <p:spPr bwMode="auto">
            <a:xfrm>
              <a:off x="2269205" y="4237948"/>
              <a:ext cx="2284880" cy="811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308" tIns="36154" rIns="72308" bIns="3615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20000"/>
                </a:lnSpc>
                <a:spcBef>
                  <a:spcPct val="0"/>
                </a:spcBef>
                <a:spcAft>
                  <a:spcPct val="0"/>
                </a:spcAft>
              </a:pPr>
              <a:r>
                <a:rPr lang="zh-CN" altLang="en-US" sz="1000" kern="0" dirty="0">
                  <a:solidFill>
                    <a:schemeClr val="tx1">
                      <a:lumMod val="65000"/>
                      <a:lumOff val="35000"/>
                    </a:schemeClr>
                  </a:solidFill>
                  <a:latin typeface="+mn-lt"/>
                  <a:ea typeface="+mn-ea"/>
                  <a:cs typeface="+mn-ea"/>
                  <a:sym typeface="+mn-lt"/>
                </a:rPr>
                <a:t>我的个人简介此处添加您的附</a:t>
              </a:r>
              <a:endParaRPr lang="en-US" altLang="zh-CN" sz="1000" kern="0" dirty="0">
                <a:solidFill>
                  <a:schemeClr val="tx1">
                    <a:lumMod val="65000"/>
                    <a:lumOff val="35000"/>
                  </a:schemeClr>
                </a:solidFill>
                <a:latin typeface="+mn-lt"/>
                <a:ea typeface="+mn-ea"/>
                <a:cs typeface="+mn-ea"/>
                <a:sym typeface="+mn-lt"/>
              </a:endParaRPr>
            </a:p>
            <a:p>
              <a:pPr algn="ctr" eaLnBrk="1" fontAlgn="base" hangingPunct="1">
                <a:lnSpc>
                  <a:spcPct val="120000"/>
                </a:lnSpc>
                <a:spcBef>
                  <a:spcPct val="0"/>
                </a:spcBef>
                <a:spcAft>
                  <a:spcPct val="0"/>
                </a:spcAft>
              </a:pPr>
              <a:r>
                <a:rPr lang="zh-CN" altLang="en-US" sz="1000" kern="0" dirty="0">
                  <a:solidFill>
                    <a:schemeClr val="tx1">
                      <a:lumMod val="65000"/>
                      <a:lumOff val="35000"/>
                    </a:schemeClr>
                  </a:solidFill>
                  <a:latin typeface="+mn-lt"/>
                  <a:ea typeface="+mn-ea"/>
                  <a:cs typeface="+mn-ea"/>
                  <a:sym typeface="+mn-lt"/>
                </a:rPr>
                <a:t>加个人简介资料我的个人简介此处添加您的附加个人简介资料</a:t>
              </a:r>
            </a:p>
            <a:p>
              <a:pPr algn="ctr" eaLnBrk="1" fontAlgn="base" hangingPunct="1">
                <a:lnSpc>
                  <a:spcPct val="120000"/>
                </a:lnSpc>
                <a:spcBef>
                  <a:spcPct val="0"/>
                </a:spcBef>
                <a:spcAft>
                  <a:spcPct val="0"/>
                </a:spcAft>
              </a:pPr>
              <a:endParaRPr lang="zh-CN" altLang="en-US" sz="1000" kern="0" dirty="0">
                <a:solidFill>
                  <a:schemeClr val="tx1">
                    <a:lumMod val="65000"/>
                    <a:lumOff val="35000"/>
                  </a:schemeClr>
                </a:solidFill>
                <a:latin typeface="+mn-lt"/>
                <a:ea typeface="+mn-ea"/>
                <a:cs typeface="+mn-ea"/>
                <a:sym typeface="+mn-lt"/>
              </a:endParaRPr>
            </a:p>
          </p:txBody>
        </p:sp>
        <p:grpSp>
          <p:nvGrpSpPr>
            <p:cNvPr id="18" name="组合 17"/>
            <p:cNvGrpSpPr/>
            <p:nvPr/>
          </p:nvGrpSpPr>
          <p:grpSpPr>
            <a:xfrm>
              <a:off x="2820603" y="2327554"/>
              <a:ext cx="1182084" cy="1042750"/>
              <a:chOff x="3811845" y="2176645"/>
              <a:chExt cx="799641" cy="705386"/>
            </a:xfrm>
          </p:grpSpPr>
          <p:sp>
            <p:nvSpPr>
              <p:cNvPr id="20" name="椭圆 19"/>
              <p:cNvSpPr/>
              <p:nvPr/>
            </p:nvSpPr>
            <p:spPr>
              <a:xfrm>
                <a:off x="3858972" y="2176645"/>
                <a:ext cx="705386" cy="705386"/>
              </a:xfrm>
              <a:prstGeom prst="ellipse">
                <a:avLst/>
              </a:prstGeom>
              <a:solidFill>
                <a:schemeClr val="accent1"/>
              </a:solidFill>
              <a:ln w="38100">
                <a:solidFill>
                  <a:schemeClr val="accent1"/>
                </a:solid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solidFill>
                    <a:schemeClr val="tx1">
                      <a:lumMod val="85000"/>
                      <a:lumOff val="15000"/>
                    </a:schemeClr>
                  </a:solidFill>
                  <a:cs typeface="+mn-ea"/>
                  <a:sym typeface="+mn-lt"/>
                </a:endParaRPr>
              </a:p>
            </p:txBody>
          </p:sp>
          <p:sp>
            <p:nvSpPr>
              <p:cNvPr id="21" name="Title 1"/>
              <p:cNvSpPr txBox="1"/>
              <p:nvPr/>
            </p:nvSpPr>
            <p:spPr>
              <a:xfrm>
                <a:off x="3811845" y="2392912"/>
                <a:ext cx="799641" cy="362792"/>
              </a:xfrm>
              <a:prstGeom prst="rect">
                <a:avLst/>
              </a:prstGeom>
              <a:noFill/>
              <a:effectLst>
                <a:outerShdw blurRad="25400" dist="25400" dir="2700000" algn="tl" rotWithShape="0">
                  <a:prstClr val="black">
                    <a:alpha val="25000"/>
                  </a:prstClr>
                </a:outerShdw>
              </a:effectLst>
            </p:spPr>
            <p:txBody>
              <a:bodyPr anchor="ctr" anchorCtr="0">
                <a:noAutofit/>
              </a:bodyPr>
              <a:lstStyle>
                <a:lvl1pPr algn="ctr" defTabSz="914400" rtl="0" eaLnBrk="1" latinLnBrk="0" hangingPunct="1">
                  <a:lnSpc>
                    <a:spcPct val="90000"/>
                  </a:lnSpc>
                  <a:spcBef>
                    <a:spcPct val="0"/>
                  </a:spcBef>
                  <a:buNone/>
                  <a:defRPr sz="4000" kern="1200">
                    <a:solidFill>
                      <a:schemeClr val="bg1"/>
                    </a:solidFill>
                    <a:latin typeface="+mj-lt"/>
                    <a:ea typeface="+mj-ea"/>
                    <a:cs typeface="+mj-cs"/>
                  </a:defRPr>
                </a:lvl1pPr>
              </a:lstStyle>
              <a:p>
                <a:pPr defTabSz="685800">
                  <a:defRPr/>
                </a:pPr>
                <a:r>
                  <a:rPr lang="en-US" altLang="zh-CN" sz="5400" dirty="0">
                    <a:latin typeface="+mn-lt"/>
                    <a:ea typeface="+mn-ea"/>
                    <a:cs typeface="+mn-ea"/>
                    <a:sym typeface="+mn-lt"/>
                  </a:rPr>
                  <a:t>02</a:t>
                </a:r>
                <a:endParaRPr lang="en-US" sz="5400" dirty="0">
                  <a:latin typeface="+mn-lt"/>
                  <a:ea typeface="+mn-ea"/>
                  <a:cs typeface="+mn-ea"/>
                  <a:sym typeface="+mn-lt"/>
                </a:endParaRPr>
              </a:p>
            </p:txBody>
          </p:sp>
        </p:grpSp>
        <p:cxnSp>
          <p:nvCxnSpPr>
            <p:cNvPr id="19" name="直接连接符 18"/>
            <p:cNvCxnSpPr/>
            <p:nvPr/>
          </p:nvCxnSpPr>
          <p:spPr>
            <a:xfrm>
              <a:off x="3158139" y="5416970"/>
              <a:ext cx="507012" cy="0"/>
            </a:xfrm>
            <a:prstGeom prst="line">
              <a:avLst/>
            </a:prstGeom>
            <a:ln w="38100">
              <a:solidFill>
                <a:srgbClr val="2A3145"/>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6435337" y="2257572"/>
            <a:ext cx="2284880" cy="3089416"/>
            <a:chOff x="2269205" y="2327554"/>
            <a:chExt cx="2284880" cy="3089416"/>
          </a:xfrm>
        </p:grpSpPr>
        <p:sp>
          <p:nvSpPr>
            <p:cNvPr id="23" name="Title 1"/>
            <p:cNvSpPr txBox="1"/>
            <p:nvPr/>
          </p:nvSpPr>
          <p:spPr>
            <a:xfrm>
              <a:off x="2474405" y="3798014"/>
              <a:ext cx="1874480" cy="506378"/>
            </a:xfrm>
            <a:prstGeom prst="rect">
              <a:avLst/>
            </a:prstGeom>
            <a:noFill/>
            <a:effectLst/>
          </p:spPr>
          <p:txBody>
            <a:bodyPr anchor="ctr" anchorCtr="0">
              <a:noAutofit/>
            </a:bodyPr>
            <a:lstStyle>
              <a:lvl1pPr algn="ctr" defTabSz="914400" rtl="0" eaLnBrk="1" latinLnBrk="0" hangingPunct="1">
                <a:lnSpc>
                  <a:spcPct val="90000"/>
                </a:lnSpc>
                <a:spcBef>
                  <a:spcPct val="0"/>
                </a:spcBef>
                <a:buNone/>
                <a:defRPr sz="4000" kern="1200">
                  <a:solidFill>
                    <a:schemeClr val="bg1"/>
                  </a:solidFill>
                  <a:latin typeface="+mj-lt"/>
                  <a:ea typeface="+mj-ea"/>
                  <a:cs typeface="+mj-cs"/>
                </a:defRPr>
              </a:lvl1pPr>
            </a:lstStyle>
            <a:p>
              <a:pPr defTabSz="685800">
                <a:defRPr/>
              </a:pPr>
              <a:r>
                <a:rPr lang="zh-CN" altLang="en-US" sz="2800" spc="300" dirty="0">
                  <a:solidFill>
                    <a:schemeClr val="tx1">
                      <a:lumMod val="85000"/>
                      <a:lumOff val="15000"/>
                    </a:schemeClr>
                  </a:solidFill>
                  <a:latin typeface="+mn-lt"/>
                  <a:ea typeface="+mn-ea"/>
                  <a:cs typeface="+mn-ea"/>
                  <a:sym typeface="+mn-lt"/>
                </a:rPr>
                <a:t>胜任能力</a:t>
              </a:r>
              <a:endParaRPr lang="en-US" sz="2800" spc="300" dirty="0">
                <a:solidFill>
                  <a:schemeClr val="tx1">
                    <a:lumMod val="85000"/>
                    <a:lumOff val="15000"/>
                  </a:schemeClr>
                </a:solidFill>
                <a:latin typeface="+mn-lt"/>
                <a:ea typeface="+mn-ea"/>
                <a:cs typeface="+mn-ea"/>
                <a:sym typeface="+mn-lt"/>
              </a:endParaRPr>
            </a:p>
          </p:txBody>
        </p:sp>
        <p:sp>
          <p:nvSpPr>
            <p:cNvPr id="24" name="TextBox 91"/>
            <p:cNvSpPr txBox="1">
              <a:spLocks noChangeArrowheads="1"/>
            </p:cNvSpPr>
            <p:nvPr/>
          </p:nvSpPr>
          <p:spPr bwMode="auto">
            <a:xfrm>
              <a:off x="2269205" y="4237948"/>
              <a:ext cx="2284880" cy="811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308" tIns="36154" rIns="72308" bIns="3615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20000"/>
                </a:lnSpc>
                <a:spcBef>
                  <a:spcPct val="0"/>
                </a:spcBef>
                <a:spcAft>
                  <a:spcPct val="0"/>
                </a:spcAft>
              </a:pPr>
              <a:r>
                <a:rPr lang="zh-CN" altLang="en-US" sz="1000" kern="0" dirty="0">
                  <a:solidFill>
                    <a:schemeClr val="tx1">
                      <a:lumMod val="65000"/>
                      <a:lumOff val="35000"/>
                    </a:schemeClr>
                  </a:solidFill>
                  <a:latin typeface="+mn-lt"/>
                  <a:ea typeface="+mn-ea"/>
                  <a:cs typeface="+mn-ea"/>
                  <a:sym typeface="+mn-lt"/>
                </a:rPr>
                <a:t>我的个人简介此处添加您的附</a:t>
              </a:r>
              <a:endParaRPr lang="en-US" altLang="zh-CN" sz="1000" kern="0" dirty="0">
                <a:solidFill>
                  <a:schemeClr val="tx1">
                    <a:lumMod val="65000"/>
                    <a:lumOff val="35000"/>
                  </a:schemeClr>
                </a:solidFill>
                <a:latin typeface="+mn-lt"/>
                <a:ea typeface="+mn-ea"/>
                <a:cs typeface="+mn-ea"/>
                <a:sym typeface="+mn-lt"/>
              </a:endParaRPr>
            </a:p>
            <a:p>
              <a:pPr algn="ctr" eaLnBrk="1" fontAlgn="base" hangingPunct="1">
                <a:lnSpc>
                  <a:spcPct val="120000"/>
                </a:lnSpc>
                <a:spcBef>
                  <a:spcPct val="0"/>
                </a:spcBef>
                <a:spcAft>
                  <a:spcPct val="0"/>
                </a:spcAft>
              </a:pPr>
              <a:r>
                <a:rPr lang="zh-CN" altLang="en-US" sz="1000" kern="0" dirty="0">
                  <a:solidFill>
                    <a:schemeClr val="tx1">
                      <a:lumMod val="65000"/>
                      <a:lumOff val="35000"/>
                    </a:schemeClr>
                  </a:solidFill>
                  <a:latin typeface="+mn-lt"/>
                  <a:ea typeface="+mn-ea"/>
                  <a:cs typeface="+mn-ea"/>
                  <a:sym typeface="+mn-lt"/>
                </a:rPr>
                <a:t>加个人简介资料我的个人简介此处添加您的附加个人简介资料</a:t>
              </a:r>
            </a:p>
            <a:p>
              <a:pPr algn="ctr" eaLnBrk="1" fontAlgn="base" hangingPunct="1">
                <a:lnSpc>
                  <a:spcPct val="120000"/>
                </a:lnSpc>
                <a:spcBef>
                  <a:spcPct val="0"/>
                </a:spcBef>
                <a:spcAft>
                  <a:spcPct val="0"/>
                </a:spcAft>
              </a:pPr>
              <a:endParaRPr lang="zh-CN" altLang="en-US" sz="1000" kern="0" dirty="0">
                <a:solidFill>
                  <a:schemeClr val="tx1">
                    <a:lumMod val="65000"/>
                    <a:lumOff val="35000"/>
                  </a:schemeClr>
                </a:solidFill>
                <a:latin typeface="+mn-lt"/>
                <a:ea typeface="+mn-ea"/>
                <a:cs typeface="+mn-ea"/>
                <a:sym typeface="+mn-lt"/>
              </a:endParaRPr>
            </a:p>
          </p:txBody>
        </p:sp>
        <p:grpSp>
          <p:nvGrpSpPr>
            <p:cNvPr id="25" name="组合 24"/>
            <p:cNvGrpSpPr/>
            <p:nvPr/>
          </p:nvGrpSpPr>
          <p:grpSpPr>
            <a:xfrm>
              <a:off x="2820603" y="2327554"/>
              <a:ext cx="1182084" cy="1042750"/>
              <a:chOff x="3811845" y="2176645"/>
              <a:chExt cx="799641" cy="705386"/>
            </a:xfrm>
          </p:grpSpPr>
          <p:sp>
            <p:nvSpPr>
              <p:cNvPr id="27" name="椭圆 26"/>
              <p:cNvSpPr/>
              <p:nvPr/>
            </p:nvSpPr>
            <p:spPr>
              <a:xfrm>
                <a:off x="3858972" y="2176645"/>
                <a:ext cx="705386" cy="705386"/>
              </a:xfrm>
              <a:prstGeom prst="ellipse">
                <a:avLst/>
              </a:prstGeom>
              <a:solidFill>
                <a:schemeClr val="accent1"/>
              </a:solidFill>
              <a:ln w="38100">
                <a:solidFill>
                  <a:schemeClr val="accent1"/>
                </a:solid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solidFill>
                    <a:schemeClr val="tx1">
                      <a:lumMod val="85000"/>
                      <a:lumOff val="15000"/>
                    </a:schemeClr>
                  </a:solidFill>
                  <a:cs typeface="+mn-ea"/>
                  <a:sym typeface="+mn-lt"/>
                </a:endParaRPr>
              </a:p>
            </p:txBody>
          </p:sp>
          <p:sp>
            <p:nvSpPr>
              <p:cNvPr id="28" name="Title 1"/>
              <p:cNvSpPr txBox="1"/>
              <p:nvPr/>
            </p:nvSpPr>
            <p:spPr>
              <a:xfrm>
                <a:off x="3811845" y="2392912"/>
                <a:ext cx="799641" cy="362792"/>
              </a:xfrm>
              <a:prstGeom prst="rect">
                <a:avLst/>
              </a:prstGeom>
              <a:noFill/>
              <a:effectLst>
                <a:outerShdw blurRad="25400" dist="25400" dir="2700000" algn="tl" rotWithShape="0">
                  <a:prstClr val="black">
                    <a:alpha val="25000"/>
                  </a:prstClr>
                </a:outerShdw>
              </a:effectLst>
            </p:spPr>
            <p:txBody>
              <a:bodyPr anchor="ctr" anchorCtr="0">
                <a:noAutofit/>
              </a:bodyPr>
              <a:lstStyle>
                <a:lvl1pPr algn="ctr" defTabSz="914400" rtl="0" eaLnBrk="1" latinLnBrk="0" hangingPunct="1">
                  <a:lnSpc>
                    <a:spcPct val="90000"/>
                  </a:lnSpc>
                  <a:spcBef>
                    <a:spcPct val="0"/>
                  </a:spcBef>
                  <a:buNone/>
                  <a:defRPr sz="4000" kern="1200">
                    <a:solidFill>
                      <a:schemeClr val="bg1"/>
                    </a:solidFill>
                    <a:latin typeface="+mj-lt"/>
                    <a:ea typeface="+mj-ea"/>
                    <a:cs typeface="+mj-cs"/>
                  </a:defRPr>
                </a:lvl1pPr>
              </a:lstStyle>
              <a:p>
                <a:pPr defTabSz="685800">
                  <a:defRPr/>
                </a:pPr>
                <a:r>
                  <a:rPr lang="en-US" altLang="zh-CN" sz="5400" dirty="0">
                    <a:latin typeface="+mn-lt"/>
                    <a:ea typeface="+mn-ea"/>
                    <a:cs typeface="+mn-ea"/>
                    <a:sym typeface="+mn-lt"/>
                  </a:rPr>
                  <a:t>03</a:t>
                </a:r>
                <a:endParaRPr lang="en-US" sz="5400" dirty="0">
                  <a:latin typeface="+mn-lt"/>
                  <a:ea typeface="+mn-ea"/>
                  <a:cs typeface="+mn-ea"/>
                  <a:sym typeface="+mn-lt"/>
                </a:endParaRPr>
              </a:p>
            </p:txBody>
          </p:sp>
        </p:grpSp>
        <p:cxnSp>
          <p:nvCxnSpPr>
            <p:cNvPr id="26" name="直接连接符 25"/>
            <p:cNvCxnSpPr/>
            <p:nvPr/>
          </p:nvCxnSpPr>
          <p:spPr>
            <a:xfrm>
              <a:off x="3158139" y="5416970"/>
              <a:ext cx="507012" cy="0"/>
            </a:xfrm>
            <a:prstGeom prst="line">
              <a:avLst/>
            </a:prstGeom>
            <a:ln w="38100">
              <a:solidFill>
                <a:srgbClr val="2A3145"/>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8945907" y="2257572"/>
            <a:ext cx="2284880" cy="3089416"/>
            <a:chOff x="2269205" y="2327554"/>
            <a:chExt cx="2284880" cy="3089416"/>
          </a:xfrm>
        </p:grpSpPr>
        <p:sp>
          <p:nvSpPr>
            <p:cNvPr id="30" name="Title 1"/>
            <p:cNvSpPr txBox="1"/>
            <p:nvPr/>
          </p:nvSpPr>
          <p:spPr>
            <a:xfrm>
              <a:off x="2474405" y="3798014"/>
              <a:ext cx="1874480" cy="506378"/>
            </a:xfrm>
            <a:prstGeom prst="rect">
              <a:avLst/>
            </a:prstGeom>
            <a:noFill/>
            <a:effectLst/>
          </p:spPr>
          <p:txBody>
            <a:bodyPr anchor="ctr" anchorCtr="0">
              <a:noAutofit/>
            </a:bodyPr>
            <a:lstStyle>
              <a:lvl1pPr algn="ctr" defTabSz="914400" rtl="0" eaLnBrk="1" latinLnBrk="0" hangingPunct="1">
                <a:lnSpc>
                  <a:spcPct val="90000"/>
                </a:lnSpc>
                <a:spcBef>
                  <a:spcPct val="0"/>
                </a:spcBef>
                <a:buNone/>
                <a:defRPr sz="4000" kern="1200">
                  <a:solidFill>
                    <a:schemeClr val="bg1"/>
                  </a:solidFill>
                  <a:latin typeface="+mj-lt"/>
                  <a:ea typeface="+mj-ea"/>
                  <a:cs typeface="+mj-cs"/>
                </a:defRPr>
              </a:lvl1pPr>
            </a:lstStyle>
            <a:p>
              <a:pPr defTabSz="685800">
                <a:defRPr/>
              </a:pPr>
              <a:r>
                <a:rPr lang="zh-CN" altLang="en-US" sz="2800" spc="300" dirty="0">
                  <a:solidFill>
                    <a:schemeClr val="tx1">
                      <a:lumMod val="85000"/>
                      <a:lumOff val="15000"/>
                    </a:schemeClr>
                  </a:solidFill>
                  <a:latin typeface="+mn-lt"/>
                  <a:ea typeface="+mn-ea"/>
                  <a:cs typeface="+mn-ea"/>
                  <a:sym typeface="+mn-lt"/>
                </a:rPr>
                <a:t>目标规划</a:t>
              </a:r>
              <a:endParaRPr lang="en-US" sz="2800" spc="300" dirty="0">
                <a:solidFill>
                  <a:schemeClr val="tx1">
                    <a:lumMod val="85000"/>
                    <a:lumOff val="15000"/>
                  </a:schemeClr>
                </a:solidFill>
                <a:latin typeface="+mn-lt"/>
                <a:ea typeface="+mn-ea"/>
                <a:cs typeface="+mn-ea"/>
                <a:sym typeface="+mn-lt"/>
              </a:endParaRPr>
            </a:p>
          </p:txBody>
        </p:sp>
        <p:sp>
          <p:nvSpPr>
            <p:cNvPr id="31" name="TextBox 91"/>
            <p:cNvSpPr txBox="1">
              <a:spLocks noChangeArrowheads="1"/>
            </p:cNvSpPr>
            <p:nvPr/>
          </p:nvSpPr>
          <p:spPr bwMode="auto">
            <a:xfrm>
              <a:off x="2269205" y="4237948"/>
              <a:ext cx="2284880" cy="811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308" tIns="36154" rIns="72308" bIns="3615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lnSpc>
                  <a:spcPct val="120000"/>
                </a:lnSpc>
                <a:spcBef>
                  <a:spcPct val="0"/>
                </a:spcBef>
                <a:spcAft>
                  <a:spcPct val="0"/>
                </a:spcAft>
              </a:pPr>
              <a:r>
                <a:rPr lang="zh-CN" altLang="en-US" sz="1000" kern="0" dirty="0">
                  <a:solidFill>
                    <a:schemeClr val="tx1">
                      <a:lumMod val="65000"/>
                      <a:lumOff val="35000"/>
                    </a:schemeClr>
                  </a:solidFill>
                  <a:latin typeface="+mn-lt"/>
                  <a:ea typeface="+mn-ea"/>
                  <a:cs typeface="+mn-ea"/>
                  <a:sym typeface="+mn-lt"/>
                </a:rPr>
                <a:t>我的个人简介此处添加您的附</a:t>
              </a:r>
              <a:endParaRPr lang="en-US" altLang="zh-CN" sz="1000" kern="0" dirty="0">
                <a:solidFill>
                  <a:schemeClr val="tx1">
                    <a:lumMod val="65000"/>
                    <a:lumOff val="35000"/>
                  </a:schemeClr>
                </a:solidFill>
                <a:latin typeface="+mn-lt"/>
                <a:ea typeface="+mn-ea"/>
                <a:cs typeface="+mn-ea"/>
                <a:sym typeface="+mn-lt"/>
              </a:endParaRPr>
            </a:p>
            <a:p>
              <a:pPr algn="ctr" eaLnBrk="1" fontAlgn="base" hangingPunct="1">
                <a:lnSpc>
                  <a:spcPct val="120000"/>
                </a:lnSpc>
                <a:spcBef>
                  <a:spcPct val="0"/>
                </a:spcBef>
                <a:spcAft>
                  <a:spcPct val="0"/>
                </a:spcAft>
              </a:pPr>
              <a:r>
                <a:rPr lang="zh-CN" altLang="en-US" sz="1000" kern="0" dirty="0">
                  <a:solidFill>
                    <a:schemeClr val="tx1">
                      <a:lumMod val="65000"/>
                      <a:lumOff val="35000"/>
                    </a:schemeClr>
                  </a:solidFill>
                  <a:latin typeface="+mn-lt"/>
                  <a:ea typeface="+mn-ea"/>
                  <a:cs typeface="+mn-ea"/>
                  <a:sym typeface="+mn-lt"/>
                </a:rPr>
                <a:t>加个人简介资料我的个人简介此处添加您的附加个人简介资料</a:t>
              </a:r>
            </a:p>
            <a:p>
              <a:pPr algn="ctr" eaLnBrk="1" fontAlgn="base" hangingPunct="1">
                <a:lnSpc>
                  <a:spcPct val="120000"/>
                </a:lnSpc>
                <a:spcBef>
                  <a:spcPct val="0"/>
                </a:spcBef>
                <a:spcAft>
                  <a:spcPct val="0"/>
                </a:spcAft>
              </a:pPr>
              <a:endParaRPr lang="zh-CN" altLang="en-US" sz="1000" kern="0" dirty="0">
                <a:solidFill>
                  <a:schemeClr val="tx1">
                    <a:lumMod val="65000"/>
                    <a:lumOff val="35000"/>
                  </a:schemeClr>
                </a:solidFill>
                <a:latin typeface="+mn-lt"/>
                <a:ea typeface="+mn-ea"/>
                <a:cs typeface="+mn-ea"/>
                <a:sym typeface="+mn-lt"/>
              </a:endParaRPr>
            </a:p>
          </p:txBody>
        </p:sp>
        <p:grpSp>
          <p:nvGrpSpPr>
            <p:cNvPr id="32" name="组合 31"/>
            <p:cNvGrpSpPr/>
            <p:nvPr/>
          </p:nvGrpSpPr>
          <p:grpSpPr>
            <a:xfrm>
              <a:off x="2820603" y="2327554"/>
              <a:ext cx="1182084" cy="1042750"/>
              <a:chOff x="3811845" y="2176645"/>
              <a:chExt cx="799641" cy="705386"/>
            </a:xfrm>
          </p:grpSpPr>
          <p:sp>
            <p:nvSpPr>
              <p:cNvPr id="34" name="椭圆 33"/>
              <p:cNvSpPr/>
              <p:nvPr/>
            </p:nvSpPr>
            <p:spPr>
              <a:xfrm>
                <a:off x="3858972" y="2176645"/>
                <a:ext cx="705386" cy="705386"/>
              </a:xfrm>
              <a:prstGeom prst="ellipse">
                <a:avLst/>
              </a:prstGeom>
              <a:solidFill>
                <a:schemeClr val="accent1"/>
              </a:solidFill>
              <a:ln w="38100">
                <a:solidFill>
                  <a:schemeClr val="accent1"/>
                </a:solid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solidFill>
                    <a:schemeClr val="tx1">
                      <a:lumMod val="85000"/>
                      <a:lumOff val="15000"/>
                    </a:schemeClr>
                  </a:solidFill>
                  <a:cs typeface="+mn-ea"/>
                  <a:sym typeface="+mn-lt"/>
                </a:endParaRPr>
              </a:p>
            </p:txBody>
          </p:sp>
          <p:sp>
            <p:nvSpPr>
              <p:cNvPr id="35" name="Title 1"/>
              <p:cNvSpPr txBox="1"/>
              <p:nvPr/>
            </p:nvSpPr>
            <p:spPr>
              <a:xfrm>
                <a:off x="3811845" y="2392912"/>
                <a:ext cx="799641" cy="362792"/>
              </a:xfrm>
              <a:prstGeom prst="rect">
                <a:avLst/>
              </a:prstGeom>
              <a:noFill/>
              <a:effectLst>
                <a:outerShdw blurRad="25400" dist="25400" dir="2700000" algn="tl" rotWithShape="0">
                  <a:prstClr val="black">
                    <a:alpha val="25000"/>
                  </a:prstClr>
                </a:outerShdw>
              </a:effectLst>
            </p:spPr>
            <p:txBody>
              <a:bodyPr anchor="ctr" anchorCtr="0">
                <a:noAutofit/>
              </a:bodyPr>
              <a:lstStyle>
                <a:lvl1pPr algn="ctr" defTabSz="914400" rtl="0" eaLnBrk="1" latinLnBrk="0" hangingPunct="1">
                  <a:lnSpc>
                    <a:spcPct val="90000"/>
                  </a:lnSpc>
                  <a:spcBef>
                    <a:spcPct val="0"/>
                  </a:spcBef>
                  <a:buNone/>
                  <a:defRPr sz="4000" kern="1200">
                    <a:solidFill>
                      <a:schemeClr val="bg1"/>
                    </a:solidFill>
                    <a:latin typeface="+mj-lt"/>
                    <a:ea typeface="+mj-ea"/>
                    <a:cs typeface="+mj-cs"/>
                  </a:defRPr>
                </a:lvl1pPr>
              </a:lstStyle>
              <a:p>
                <a:pPr defTabSz="685800">
                  <a:defRPr/>
                </a:pPr>
                <a:r>
                  <a:rPr lang="en-US" altLang="zh-CN" sz="5400" dirty="0">
                    <a:latin typeface="+mn-lt"/>
                    <a:ea typeface="+mn-ea"/>
                    <a:cs typeface="+mn-ea"/>
                    <a:sym typeface="+mn-lt"/>
                  </a:rPr>
                  <a:t>04</a:t>
                </a:r>
                <a:endParaRPr lang="en-US" sz="5400" dirty="0">
                  <a:latin typeface="+mn-lt"/>
                  <a:ea typeface="+mn-ea"/>
                  <a:cs typeface="+mn-ea"/>
                  <a:sym typeface="+mn-lt"/>
                </a:endParaRPr>
              </a:p>
            </p:txBody>
          </p:sp>
        </p:grpSp>
        <p:cxnSp>
          <p:nvCxnSpPr>
            <p:cNvPr id="33" name="直接连接符 32"/>
            <p:cNvCxnSpPr/>
            <p:nvPr/>
          </p:nvCxnSpPr>
          <p:spPr>
            <a:xfrm>
              <a:off x="3158139" y="5416970"/>
              <a:ext cx="507012" cy="0"/>
            </a:xfrm>
            <a:prstGeom prst="line">
              <a:avLst/>
            </a:prstGeom>
            <a:ln w="38100">
              <a:solidFill>
                <a:srgbClr val="2A3145"/>
              </a:solidFill>
            </a:ln>
          </p:spPr>
          <p:style>
            <a:lnRef idx="1">
              <a:schemeClr val="accent1"/>
            </a:lnRef>
            <a:fillRef idx="0">
              <a:schemeClr val="accent1"/>
            </a:fillRef>
            <a:effectRef idx="0">
              <a:schemeClr val="accent1"/>
            </a:effectRef>
            <a:fontRef idx="minor">
              <a:schemeClr val="tx1"/>
            </a:fontRef>
          </p:style>
        </p:cxnSp>
      </p:grpSp>
      <p:sp>
        <p:nvSpPr>
          <p:cNvPr id="41" name="矩形 40"/>
          <p:cNvSpPr/>
          <p:nvPr/>
        </p:nvSpPr>
        <p:spPr>
          <a:xfrm>
            <a:off x="-443551" y="773835"/>
            <a:ext cx="2852382" cy="736473"/>
          </a:xfrm>
          <a:prstGeom prst="rect">
            <a:avLst/>
          </a:prstGeom>
          <a:noFill/>
          <a:ln w="38100">
            <a:solidFill>
              <a:srgbClr val="FFB4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文本框 41"/>
          <p:cNvSpPr txBox="1"/>
          <p:nvPr/>
        </p:nvSpPr>
        <p:spPr>
          <a:xfrm>
            <a:off x="313239" y="960580"/>
            <a:ext cx="1951175" cy="1015663"/>
          </a:xfrm>
          <a:prstGeom prst="rect">
            <a:avLst/>
          </a:prstGeom>
          <a:noFill/>
        </p:spPr>
        <p:txBody>
          <a:bodyPr vert="horz" wrap="none" rtlCol="0">
            <a:spAutoFit/>
          </a:bodyPr>
          <a:lstStyle/>
          <a:p>
            <a:r>
              <a:rPr lang="zh-CN" altLang="en-US" sz="6000" dirty="0">
                <a:solidFill>
                  <a:srgbClr val="596784"/>
                </a:solidFill>
                <a:cs typeface="+mn-ea"/>
                <a:sym typeface="+mn-lt"/>
              </a:rPr>
              <a:t>目 录</a:t>
            </a:r>
          </a:p>
        </p:txBody>
      </p:sp>
      <p:sp>
        <p:nvSpPr>
          <p:cNvPr id="43" name="矩形 42"/>
          <p:cNvSpPr/>
          <p:nvPr/>
        </p:nvSpPr>
        <p:spPr>
          <a:xfrm>
            <a:off x="2572158" y="642016"/>
            <a:ext cx="346463" cy="346463"/>
          </a:xfrm>
          <a:prstGeom prst="rect">
            <a:avLst/>
          </a:prstGeom>
          <a:solidFill>
            <a:srgbClr val="FFB4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0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40000">
                                          <p:cBhvr additive="base">
                                            <p:cTn id="7" dur="75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8" dur="75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14:presetBounceEnd="40000">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14:bounceEnd="40000">
                                          <p:cBhvr additive="base">
                                            <p:cTn id="12" dur="750" fill="hold"/>
                                            <p:tgtEl>
                                              <p:spTgt spid="15"/>
                                            </p:tgtEl>
                                            <p:attrNameLst>
                                              <p:attrName>ppt_x</p:attrName>
                                            </p:attrNameLst>
                                          </p:cBhvr>
                                          <p:tavLst>
                                            <p:tav tm="0">
                                              <p:val>
                                                <p:strVal val="#ppt_x"/>
                                              </p:val>
                                            </p:tav>
                                            <p:tav tm="100000">
                                              <p:val>
                                                <p:strVal val="#ppt_x"/>
                                              </p:val>
                                            </p:tav>
                                          </p:tavLst>
                                        </p:anim>
                                        <p:anim calcmode="lin" valueType="num" p14:bounceEnd="40000">
                                          <p:cBhvr additive="base">
                                            <p:cTn id="13" dur="750" fill="hold"/>
                                            <p:tgtEl>
                                              <p:spTgt spid="1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14:presetBounceEnd="40000">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14:bounceEnd="40000">
                                          <p:cBhvr additive="base">
                                            <p:cTn id="17" dur="750" fill="hold"/>
                                            <p:tgtEl>
                                              <p:spTgt spid="22"/>
                                            </p:tgtEl>
                                            <p:attrNameLst>
                                              <p:attrName>ppt_x</p:attrName>
                                            </p:attrNameLst>
                                          </p:cBhvr>
                                          <p:tavLst>
                                            <p:tav tm="0">
                                              <p:val>
                                                <p:strVal val="#ppt_x"/>
                                              </p:val>
                                            </p:tav>
                                            <p:tav tm="100000">
                                              <p:val>
                                                <p:strVal val="#ppt_x"/>
                                              </p:val>
                                            </p:tav>
                                          </p:tavLst>
                                        </p:anim>
                                        <p:anim calcmode="lin" valueType="num" p14:bounceEnd="40000">
                                          <p:cBhvr additive="base">
                                            <p:cTn id="18" dur="750" fill="hold"/>
                                            <p:tgtEl>
                                              <p:spTgt spid="22"/>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nodeType="afterEffect" p14:presetBounceEnd="40000">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14:bounceEnd="40000">
                                          <p:cBhvr additive="base">
                                            <p:cTn id="22" dur="750" fill="hold"/>
                                            <p:tgtEl>
                                              <p:spTgt spid="29"/>
                                            </p:tgtEl>
                                            <p:attrNameLst>
                                              <p:attrName>ppt_x</p:attrName>
                                            </p:attrNameLst>
                                          </p:cBhvr>
                                          <p:tavLst>
                                            <p:tav tm="0">
                                              <p:val>
                                                <p:strVal val="#ppt_x"/>
                                              </p:val>
                                            </p:tav>
                                            <p:tav tm="100000">
                                              <p:val>
                                                <p:strVal val="#ppt_x"/>
                                              </p:val>
                                            </p:tav>
                                          </p:tavLst>
                                        </p:anim>
                                        <p:anim calcmode="lin" valueType="num" p14:bounceEnd="40000">
                                          <p:cBhvr additive="base">
                                            <p:cTn id="23" dur="750" fill="hold"/>
                                            <p:tgtEl>
                                              <p:spTgt spid="29"/>
                                            </p:tgtEl>
                                            <p:attrNameLst>
                                              <p:attrName>ppt_y</p:attrName>
                                            </p:attrNameLst>
                                          </p:cBhvr>
                                          <p:tavLst>
                                            <p:tav tm="0">
                                              <p:val>
                                                <p:strVal val="1+#ppt_h/2"/>
                                              </p:val>
                                            </p:tav>
                                            <p:tav tm="100000">
                                              <p:val>
                                                <p:strVal val="#ppt_y"/>
                                              </p:val>
                                            </p:tav>
                                          </p:tavLst>
                                        </p:anim>
                                      </p:childTnLst>
                                    </p:cTn>
                                  </p:par>
                                  <p:par>
                                    <p:cTn id="24" presetID="53" presetClass="entr" presetSubtype="16" fill="hold" grpId="0" nodeType="withEffect">
                                      <p:stCondLst>
                                        <p:cond delay="100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animEffect transition="in" filter="fade">
                                          <p:cBhvr>
                                            <p:cTn id="2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750" fill="hold"/>
                                            <p:tgtEl>
                                              <p:spTgt spid="15"/>
                                            </p:tgtEl>
                                            <p:attrNameLst>
                                              <p:attrName>ppt_x</p:attrName>
                                            </p:attrNameLst>
                                          </p:cBhvr>
                                          <p:tavLst>
                                            <p:tav tm="0">
                                              <p:val>
                                                <p:strVal val="#ppt_x"/>
                                              </p:val>
                                            </p:tav>
                                            <p:tav tm="100000">
                                              <p:val>
                                                <p:strVal val="#ppt_x"/>
                                              </p:val>
                                            </p:tav>
                                          </p:tavLst>
                                        </p:anim>
                                        <p:anim calcmode="lin" valueType="num">
                                          <p:cBhvr additive="base">
                                            <p:cTn id="13" dur="750" fill="hold"/>
                                            <p:tgtEl>
                                              <p:spTgt spid="1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750" fill="hold"/>
                                            <p:tgtEl>
                                              <p:spTgt spid="22"/>
                                            </p:tgtEl>
                                            <p:attrNameLst>
                                              <p:attrName>ppt_x</p:attrName>
                                            </p:attrNameLst>
                                          </p:cBhvr>
                                          <p:tavLst>
                                            <p:tav tm="0">
                                              <p:val>
                                                <p:strVal val="#ppt_x"/>
                                              </p:val>
                                            </p:tav>
                                            <p:tav tm="100000">
                                              <p:val>
                                                <p:strVal val="#ppt_x"/>
                                              </p:val>
                                            </p:tav>
                                          </p:tavLst>
                                        </p:anim>
                                        <p:anim calcmode="lin" valueType="num">
                                          <p:cBhvr additive="base">
                                            <p:cTn id="18" dur="750" fill="hold"/>
                                            <p:tgtEl>
                                              <p:spTgt spid="22"/>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nodeType="after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750" fill="hold"/>
                                            <p:tgtEl>
                                              <p:spTgt spid="29"/>
                                            </p:tgtEl>
                                            <p:attrNameLst>
                                              <p:attrName>ppt_x</p:attrName>
                                            </p:attrNameLst>
                                          </p:cBhvr>
                                          <p:tavLst>
                                            <p:tav tm="0">
                                              <p:val>
                                                <p:strVal val="#ppt_x"/>
                                              </p:val>
                                            </p:tav>
                                            <p:tav tm="100000">
                                              <p:val>
                                                <p:strVal val="#ppt_x"/>
                                              </p:val>
                                            </p:tav>
                                          </p:tavLst>
                                        </p:anim>
                                        <p:anim calcmode="lin" valueType="num">
                                          <p:cBhvr additive="base">
                                            <p:cTn id="23" dur="750" fill="hold"/>
                                            <p:tgtEl>
                                              <p:spTgt spid="29"/>
                                            </p:tgtEl>
                                            <p:attrNameLst>
                                              <p:attrName>ppt_y</p:attrName>
                                            </p:attrNameLst>
                                          </p:cBhvr>
                                          <p:tavLst>
                                            <p:tav tm="0">
                                              <p:val>
                                                <p:strVal val="1+#ppt_h/2"/>
                                              </p:val>
                                            </p:tav>
                                            <p:tav tm="100000">
                                              <p:val>
                                                <p:strVal val="#ppt_y"/>
                                              </p:val>
                                            </p:tav>
                                          </p:tavLst>
                                        </p:anim>
                                      </p:childTnLst>
                                    </p:cTn>
                                  </p:par>
                                  <p:par>
                                    <p:cTn id="24" presetID="53" presetClass="entr" presetSubtype="16" fill="hold" grpId="0" nodeType="withEffect">
                                      <p:stCondLst>
                                        <p:cond delay="100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animEffect transition="in" filter="fade">
                                          <p:cBhvr>
                                            <p:cTn id="2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MH_SubTitle_1"/>
          <p:cNvSpPr/>
          <p:nvPr>
            <p:custDataLst>
              <p:tags r:id="rId3"/>
            </p:custDataLst>
          </p:nvPr>
        </p:nvSpPr>
        <p:spPr>
          <a:xfrm>
            <a:off x="1588900" y="2578063"/>
            <a:ext cx="2711192" cy="1229164"/>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39880" tIns="0" rIns="251947" bIns="0" anchor="ctr">
            <a:normAutofit/>
          </a:bodyPr>
          <a:lstStyle/>
          <a:p>
            <a:pPr algn="ctr">
              <a:defRPr/>
            </a:pPr>
            <a:r>
              <a:rPr lang="zh-CN" altLang="en-US" b="1" dirty="0">
                <a:solidFill>
                  <a:schemeClr val="bg1"/>
                </a:solidFill>
                <a:cs typeface="+mn-ea"/>
                <a:sym typeface="+mn-lt"/>
              </a:rPr>
              <a:t>发现问题</a:t>
            </a:r>
          </a:p>
        </p:txBody>
      </p:sp>
      <p:sp>
        <p:nvSpPr>
          <p:cNvPr id="20" name="MH_Other_1"/>
          <p:cNvSpPr/>
          <p:nvPr>
            <p:custDataLst>
              <p:tags r:id="rId4"/>
            </p:custDataLst>
          </p:nvPr>
        </p:nvSpPr>
        <p:spPr>
          <a:xfrm>
            <a:off x="1914254" y="2242644"/>
            <a:ext cx="615983" cy="605029"/>
          </a:xfrm>
          <a:prstGeom prst="ellipse">
            <a:avLst/>
          </a:prstGeom>
          <a:solidFill>
            <a:srgbClr val="FFFFFF"/>
          </a:solidFill>
          <a:ln w="25400">
            <a:solidFill>
              <a:schemeClr val="accent1"/>
            </a:solid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2400">
                <a:solidFill>
                  <a:schemeClr val="tx1">
                    <a:lumMod val="85000"/>
                    <a:lumOff val="15000"/>
                  </a:schemeClr>
                </a:solidFill>
                <a:cs typeface="+mn-ea"/>
                <a:sym typeface="+mn-lt"/>
              </a:rPr>
              <a:t>1</a:t>
            </a:r>
            <a:endParaRPr lang="zh-CN" altLang="en-US" sz="2400">
              <a:solidFill>
                <a:schemeClr val="tx1">
                  <a:lumMod val="85000"/>
                  <a:lumOff val="15000"/>
                </a:schemeClr>
              </a:solidFill>
              <a:cs typeface="+mn-ea"/>
              <a:sym typeface="+mn-lt"/>
            </a:endParaRPr>
          </a:p>
        </p:txBody>
      </p:sp>
      <p:sp>
        <p:nvSpPr>
          <p:cNvPr id="23" name="MH_SubTitle_2"/>
          <p:cNvSpPr/>
          <p:nvPr>
            <p:custDataLst>
              <p:tags r:id="rId5"/>
            </p:custDataLst>
          </p:nvPr>
        </p:nvSpPr>
        <p:spPr>
          <a:xfrm>
            <a:off x="3827271" y="2578063"/>
            <a:ext cx="2709023" cy="1229164"/>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solidFill>
            <a:schemeClr val="accent2"/>
          </a:solidFill>
          <a:ln>
            <a:solidFill>
              <a:srgbClr val="FFB408"/>
            </a:solid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39880" tIns="0" rIns="251947" bIns="0" anchor="ctr">
            <a:normAutofit/>
          </a:bodyPr>
          <a:lstStyle/>
          <a:p>
            <a:pPr algn="ctr">
              <a:defRPr/>
            </a:pPr>
            <a:r>
              <a:rPr lang="zh-CN" altLang="en-US" b="1" dirty="0">
                <a:solidFill>
                  <a:srgbClr val="FFFFFF"/>
                </a:solidFill>
                <a:cs typeface="+mn-ea"/>
                <a:sym typeface="+mn-lt"/>
              </a:rPr>
              <a:t>分析问题</a:t>
            </a:r>
          </a:p>
        </p:txBody>
      </p:sp>
      <p:sp>
        <p:nvSpPr>
          <p:cNvPr id="24" name="MH_Other_2"/>
          <p:cNvSpPr/>
          <p:nvPr>
            <p:custDataLst>
              <p:tags r:id="rId6"/>
            </p:custDataLst>
          </p:nvPr>
        </p:nvSpPr>
        <p:spPr>
          <a:xfrm>
            <a:off x="4150446" y="2242644"/>
            <a:ext cx="615983" cy="605029"/>
          </a:xfrm>
          <a:prstGeom prst="ellipse">
            <a:avLst/>
          </a:prstGeom>
          <a:solidFill>
            <a:srgbClr val="FFFFFF"/>
          </a:solidFill>
          <a:ln w="25400">
            <a:solidFill>
              <a:schemeClr val="accent1"/>
            </a:solid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2400" dirty="0">
                <a:solidFill>
                  <a:schemeClr val="tx1">
                    <a:lumMod val="85000"/>
                    <a:lumOff val="15000"/>
                  </a:schemeClr>
                </a:solidFill>
                <a:cs typeface="+mn-ea"/>
                <a:sym typeface="+mn-lt"/>
              </a:rPr>
              <a:t>2</a:t>
            </a:r>
            <a:endParaRPr lang="zh-CN" altLang="en-US" sz="2400" dirty="0">
              <a:solidFill>
                <a:schemeClr val="tx1">
                  <a:lumMod val="85000"/>
                  <a:lumOff val="15000"/>
                </a:schemeClr>
              </a:solidFill>
              <a:cs typeface="+mn-ea"/>
              <a:sym typeface="+mn-lt"/>
            </a:endParaRPr>
          </a:p>
        </p:txBody>
      </p:sp>
      <p:sp>
        <p:nvSpPr>
          <p:cNvPr id="26" name="MH_SubTitle_3"/>
          <p:cNvSpPr/>
          <p:nvPr>
            <p:custDataLst>
              <p:tags r:id="rId7"/>
            </p:custDataLst>
          </p:nvPr>
        </p:nvSpPr>
        <p:spPr>
          <a:xfrm>
            <a:off x="6063457" y="2578063"/>
            <a:ext cx="2709023" cy="1229164"/>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39880" tIns="0" rIns="251947" bIns="0" anchor="ctr">
            <a:normAutofit/>
          </a:bodyPr>
          <a:lstStyle/>
          <a:p>
            <a:pPr algn="ctr">
              <a:defRPr/>
            </a:pPr>
            <a:r>
              <a:rPr lang="zh-CN" altLang="en-US" b="1" dirty="0">
                <a:solidFill>
                  <a:schemeClr val="bg1"/>
                </a:solidFill>
                <a:cs typeface="+mn-ea"/>
                <a:sym typeface="+mn-lt"/>
              </a:rPr>
              <a:t>提出假设</a:t>
            </a:r>
          </a:p>
        </p:txBody>
      </p:sp>
      <p:sp>
        <p:nvSpPr>
          <p:cNvPr id="27" name="MH_Other_3"/>
          <p:cNvSpPr/>
          <p:nvPr>
            <p:custDataLst>
              <p:tags r:id="rId8"/>
            </p:custDataLst>
          </p:nvPr>
        </p:nvSpPr>
        <p:spPr>
          <a:xfrm>
            <a:off x="6386635" y="2242644"/>
            <a:ext cx="615983" cy="605029"/>
          </a:xfrm>
          <a:prstGeom prst="ellipse">
            <a:avLst/>
          </a:prstGeom>
          <a:solidFill>
            <a:srgbClr val="FFFFFF"/>
          </a:solidFill>
          <a:ln w="25400">
            <a:solidFill>
              <a:schemeClr val="accent1"/>
            </a:solid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2400">
                <a:solidFill>
                  <a:schemeClr val="tx1">
                    <a:lumMod val="85000"/>
                    <a:lumOff val="15000"/>
                  </a:schemeClr>
                </a:solidFill>
                <a:cs typeface="+mn-ea"/>
                <a:sym typeface="+mn-lt"/>
              </a:rPr>
              <a:t>3</a:t>
            </a:r>
            <a:endParaRPr lang="zh-CN" altLang="en-US" sz="2400">
              <a:solidFill>
                <a:schemeClr val="tx1">
                  <a:lumMod val="85000"/>
                  <a:lumOff val="15000"/>
                </a:schemeClr>
              </a:solidFill>
              <a:cs typeface="+mn-ea"/>
              <a:sym typeface="+mn-lt"/>
            </a:endParaRPr>
          </a:p>
        </p:txBody>
      </p:sp>
      <p:sp>
        <p:nvSpPr>
          <p:cNvPr id="29" name="MH_SubTitle_4"/>
          <p:cNvSpPr/>
          <p:nvPr>
            <p:custDataLst>
              <p:tags r:id="rId9"/>
            </p:custDataLst>
          </p:nvPr>
        </p:nvSpPr>
        <p:spPr>
          <a:xfrm>
            <a:off x="8299641" y="2578063"/>
            <a:ext cx="2711192" cy="1229164"/>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solidFill>
            <a:schemeClr val="accent2"/>
          </a:solidFill>
          <a:ln>
            <a:solidFill>
              <a:srgbClr val="FFB408"/>
            </a:solid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39880" tIns="0" rIns="251947" bIns="0" anchor="ctr">
            <a:normAutofit/>
          </a:bodyPr>
          <a:lstStyle/>
          <a:p>
            <a:pPr algn="ctr">
              <a:defRPr/>
            </a:pPr>
            <a:r>
              <a:rPr lang="zh-CN" altLang="en-US" b="1" dirty="0">
                <a:solidFill>
                  <a:srgbClr val="FFFFFF"/>
                </a:solidFill>
                <a:cs typeface="+mn-ea"/>
                <a:sym typeface="+mn-lt"/>
              </a:rPr>
              <a:t>检验假设</a:t>
            </a:r>
          </a:p>
        </p:txBody>
      </p:sp>
      <p:sp>
        <p:nvSpPr>
          <p:cNvPr id="30" name="MH_Other_4"/>
          <p:cNvSpPr/>
          <p:nvPr>
            <p:custDataLst>
              <p:tags r:id="rId10"/>
            </p:custDataLst>
          </p:nvPr>
        </p:nvSpPr>
        <p:spPr>
          <a:xfrm>
            <a:off x="8622830" y="2242644"/>
            <a:ext cx="618151" cy="605029"/>
          </a:xfrm>
          <a:prstGeom prst="ellipse">
            <a:avLst/>
          </a:prstGeom>
          <a:solidFill>
            <a:srgbClr val="FFFFFF"/>
          </a:solidFill>
          <a:ln w="25400">
            <a:solidFill>
              <a:schemeClr val="accent1"/>
            </a:solid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2400" dirty="0">
                <a:solidFill>
                  <a:schemeClr val="tx1">
                    <a:lumMod val="85000"/>
                    <a:lumOff val="15000"/>
                  </a:schemeClr>
                </a:solidFill>
                <a:cs typeface="+mn-ea"/>
                <a:sym typeface="+mn-lt"/>
              </a:rPr>
              <a:t>4</a:t>
            </a:r>
            <a:endParaRPr lang="zh-CN" altLang="en-US" sz="2400" dirty="0">
              <a:solidFill>
                <a:schemeClr val="tx1">
                  <a:lumMod val="85000"/>
                  <a:lumOff val="15000"/>
                </a:schemeClr>
              </a:solidFill>
              <a:cs typeface="+mn-ea"/>
              <a:sym typeface="+mn-lt"/>
            </a:endParaRPr>
          </a:p>
        </p:txBody>
      </p:sp>
      <p:sp>
        <p:nvSpPr>
          <p:cNvPr id="15" name="MH_Text_1"/>
          <p:cNvSpPr txBox="1"/>
          <p:nvPr>
            <p:custDataLst>
              <p:tags r:id="rId11"/>
            </p:custDataLst>
          </p:nvPr>
        </p:nvSpPr>
        <p:spPr>
          <a:xfrm>
            <a:off x="1739156" y="4318624"/>
            <a:ext cx="9093943" cy="1152000"/>
          </a:xfrm>
          <a:prstGeom prst="rect">
            <a:avLst/>
          </a:prstGeom>
          <a:noFill/>
        </p:spPr>
        <p:txBody>
          <a:bodyPr lIns="0" tIns="0" rIns="0" bIns="0">
            <a:normAutofit/>
          </a:bodyPr>
          <a:lstStyle/>
          <a:p>
            <a:pPr>
              <a:lnSpc>
                <a:spcPct val="150000"/>
              </a:lnSpc>
              <a:defRPr/>
            </a:pPr>
            <a:r>
              <a:rPr lang="zh-CN" altLang="en-US" sz="1200" kern="0" dirty="0">
                <a:solidFill>
                  <a:schemeClr val="tx1">
                    <a:lumMod val="65000"/>
                    <a:lumOff val="35000"/>
                  </a:schemeClr>
                </a:solidFill>
                <a:cs typeface="+mn-ea"/>
                <a:sym typeface="+mn-lt"/>
              </a:rPr>
              <a:t>发现问题是解决问题的先决条件，但仅仅满足提出问题是不够的，提出问题的目的就是为了有效的解决问题。人生就是解决一系列问题的过程。个体克服生活、学习、实践中新的矛盾时的复杂心理活动，其中主要是思维活动。教育心理学着重研究学生学习知识、应用知识中的问题解决。</a:t>
            </a:r>
            <a:endParaRPr lang="en-US" altLang="zh-CN" sz="1200" kern="0" dirty="0">
              <a:solidFill>
                <a:schemeClr val="tx1">
                  <a:lumMod val="65000"/>
                  <a:lumOff val="35000"/>
                </a:schemeClr>
              </a:solidFill>
              <a:cs typeface="+mn-ea"/>
              <a:sym typeface="+mn-lt"/>
            </a:endParaRPr>
          </a:p>
        </p:txBody>
      </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childTnLst>
                          </p:cTn>
                        </p:par>
                        <p:par>
                          <p:cTn id="40" fill="hold">
                            <p:stCondLst>
                              <p:cond delay="3500"/>
                            </p:stCondLst>
                            <p:childTnLst>
                              <p:par>
                                <p:cTn id="41" presetID="2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childTnLst>
                          </p:cTn>
                        </p:par>
                        <p:par>
                          <p:cTn id="44" fill="hold">
                            <p:stCondLst>
                              <p:cond delay="4000"/>
                            </p:stCondLst>
                            <p:childTnLst>
                              <p:par>
                                <p:cTn id="45" presetID="42" presetClass="entr" presetSubtype="0"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3" grpId="0" animBg="1"/>
      <p:bldP spid="24" grpId="0" animBg="1"/>
      <p:bldP spid="26" grpId="0" animBg="1"/>
      <p:bldP spid="27" grpId="0" animBg="1"/>
      <p:bldP spid="29" grpId="0" animBg="1"/>
      <p:bldP spid="30" grpId="0" animBg="1"/>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MH_Other_2"/>
          <p:cNvSpPr/>
          <p:nvPr>
            <p:custDataLst>
              <p:tags r:id="rId3"/>
            </p:custDataLst>
          </p:nvPr>
        </p:nvSpPr>
        <p:spPr bwMode="auto">
          <a:xfrm>
            <a:off x="6349605" y="2109827"/>
            <a:ext cx="3441276" cy="3426983"/>
          </a:xfrm>
          <a:prstGeom prst="ellipse">
            <a:avLst/>
          </a:prstGeom>
          <a:noFill/>
          <a:ln w="12700">
            <a:solidFill>
              <a:srgbClr val="ABABAB"/>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91423" tIns="0" rIns="91423" bIns="0" rtlCol="0" anchor="ctr"/>
          <a:lstStyle/>
          <a:p>
            <a:pPr algn="ctr"/>
            <a:endParaRPr lang="zh-CN" altLang="en-US" sz="1100" b="1" kern="10" dirty="0">
              <a:solidFill>
                <a:schemeClr val="bg1"/>
              </a:solidFill>
              <a:cs typeface="+mn-ea"/>
              <a:sym typeface="+mn-lt"/>
            </a:endParaRPr>
          </a:p>
        </p:txBody>
      </p:sp>
      <p:sp>
        <p:nvSpPr>
          <p:cNvPr id="20" name="MH_Other_3"/>
          <p:cNvSpPr/>
          <p:nvPr>
            <p:custDataLst>
              <p:tags r:id="rId4"/>
            </p:custDataLst>
          </p:nvPr>
        </p:nvSpPr>
        <p:spPr bwMode="auto">
          <a:xfrm>
            <a:off x="6636375" y="2395399"/>
            <a:ext cx="2867731" cy="2855819"/>
          </a:xfrm>
          <a:prstGeom prst="ellipse">
            <a:avLst/>
          </a:prstGeom>
          <a:noFill/>
          <a:ln w="12700">
            <a:solidFill>
              <a:srgbClr val="ABABAB"/>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91423" tIns="0" rIns="91423" bIns="0" rtlCol="0" anchor="ctr"/>
          <a:lstStyle/>
          <a:p>
            <a:pPr algn="ctr"/>
            <a:endParaRPr lang="zh-CN" altLang="en-US" sz="1100" b="1" kern="10" dirty="0">
              <a:solidFill>
                <a:schemeClr val="bg1"/>
              </a:solidFill>
              <a:cs typeface="+mn-ea"/>
              <a:sym typeface="+mn-lt"/>
            </a:endParaRPr>
          </a:p>
        </p:txBody>
      </p:sp>
      <p:sp>
        <p:nvSpPr>
          <p:cNvPr id="35" name="MH_SubTitle_2"/>
          <p:cNvSpPr/>
          <p:nvPr>
            <p:custDataLst>
              <p:tags r:id="rId5"/>
            </p:custDataLst>
          </p:nvPr>
        </p:nvSpPr>
        <p:spPr bwMode="auto">
          <a:xfrm>
            <a:off x="7373623" y="1739625"/>
            <a:ext cx="1393243" cy="1399324"/>
          </a:xfrm>
          <a:custGeom>
            <a:avLst/>
            <a:gdLst>
              <a:gd name="connsiteX0" fmla="*/ 693728 w 1387455"/>
              <a:gd name="connsiteY0" fmla="*/ 0 h 1399324"/>
              <a:gd name="connsiteX1" fmla="*/ 1387455 w 1387455"/>
              <a:gd name="connsiteY1" fmla="*/ 397575 h 1399324"/>
              <a:gd name="connsiteX2" fmla="*/ 1387455 w 1387455"/>
              <a:gd name="connsiteY2" fmla="*/ 1399324 h 1399324"/>
              <a:gd name="connsiteX3" fmla="*/ 693728 w 1387455"/>
              <a:gd name="connsiteY3" fmla="*/ 1001749 h 1399324"/>
              <a:gd name="connsiteX4" fmla="*/ 0 w 1387455"/>
              <a:gd name="connsiteY4" fmla="*/ 1399324 h 1399324"/>
              <a:gd name="connsiteX5" fmla="*/ 0 w 1387455"/>
              <a:gd name="connsiteY5" fmla="*/ 397575 h 139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455" h="1399324">
                <a:moveTo>
                  <a:pt x="693728" y="0"/>
                </a:moveTo>
                <a:lnTo>
                  <a:pt x="1387455" y="397575"/>
                </a:lnTo>
                <a:lnTo>
                  <a:pt x="1387455" y="1399324"/>
                </a:lnTo>
                <a:lnTo>
                  <a:pt x="693728" y="1001749"/>
                </a:lnTo>
                <a:lnTo>
                  <a:pt x="0" y="1399324"/>
                </a:lnTo>
                <a:lnTo>
                  <a:pt x="0" y="397575"/>
                </a:lnTo>
                <a:close/>
              </a:path>
            </a:pathLst>
          </a:custGeom>
          <a:solidFill>
            <a:schemeClr val="accent1"/>
          </a:solidFill>
          <a:ln w="3175">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23" tIns="0" rIns="91423" bIns="179964" rtlCol="0" anchor="ctr">
            <a:normAutofit/>
          </a:bodyPr>
          <a:lstStyle/>
          <a:p>
            <a:pPr algn="ctr">
              <a:lnSpc>
                <a:spcPct val="150000"/>
              </a:lnSpc>
            </a:pPr>
            <a:r>
              <a:rPr lang="zh-CN" altLang="en-US" b="1" dirty="0">
                <a:solidFill>
                  <a:schemeClr val="bg1"/>
                </a:solidFill>
                <a:cs typeface="+mn-ea"/>
                <a:sym typeface="+mn-lt"/>
              </a:rPr>
              <a:t>针对性</a:t>
            </a:r>
            <a:endParaRPr lang="zh-CN" altLang="en-US" sz="1200" b="1" dirty="0">
              <a:solidFill>
                <a:schemeClr val="bg1"/>
              </a:solidFill>
              <a:cs typeface="+mn-ea"/>
              <a:sym typeface="+mn-lt"/>
            </a:endParaRPr>
          </a:p>
        </p:txBody>
      </p:sp>
      <p:sp>
        <p:nvSpPr>
          <p:cNvPr id="37" name="MH_SubTitle_1"/>
          <p:cNvSpPr/>
          <p:nvPr>
            <p:custDataLst>
              <p:tags r:id="rId6"/>
            </p:custDataLst>
          </p:nvPr>
        </p:nvSpPr>
        <p:spPr bwMode="auto">
          <a:xfrm>
            <a:off x="5975511" y="3131615"/>
            <a:ext cx="1405160" cy="1387455"/>
          </a:xfrm>
          <a:custGeom>
            <a:avLst/>
            <a:gdLst>
              <a:gd name="connsiteX0" fmla="*/ 397575 w 1399324"/>
              <a:gd name="connsiteY0" fmla="*/ 0 h 1387455"/>
              <a:gd name="connsiteX1" fmla="*/ 1399324 w 1399324"/>
              <a:gd name="connsiteY1" fmla="*/ 0 h 1387455"/>
              <a:gd name="connsiteX2" fmla="*/ 1001749 w 1399324"/>
              <a:gd name="connsiteY2" fmla="*/ 693727 h 1387455"/>
              <a:gd name="connsiteX3" fmla="*/ 1399324 w 1399324"/>
              <a:gd name="connsiteY3" fmla="*/ 1387455 h 1387455"/>
              <a:gd name="connsiteX4" fmla="*/ 397575 w 1399324"/>
              <a:gd name="connsiteY4" fmla="*/ 1387455 h 1387455"/>
              <a:gd name="connsiteX5" fmla="*/ 0 w 1399324"/>
              <a:gd name="connsiteY5" fmla="*/ 693727 h 138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324" h="1387455">
                <a:moveTo>
                  <a:pt x="397575" y="0"/>
                </a:moveTo>
                <a:lnTo>
                  <a:pt x="1399324" y="0"/>
                </a:lnTo>
                <a:lnTo>
                  <a:pt x="1001749" y="693727"/>
                </a:lnTo>
                <a:lnTo>
                  <a:pt x="1399324" y="1387455"/>
                </a:lnTo>
                <a:lnTo>
                  <a:pt x="397575" y="1387455"/>
                </a:lnTo>
                <a:lnTo>
                  <a:pt x="0" y="693727"/>
                </a:lnTo>
                <a:close/>
              </a:path>
            </a:pathLst>
          </a:custGeom>
          <a:solidFill>
            <a:schemeClr val="accent2"/>
          </a:solidFill>
          <a:ln w="3175">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323928" bIns="0" rtlCol="0" anchor="ctr">
            <a:normAutofit/>
          </a:bodyPr>
          <a:lstStyle/>
          <a:p>
            <a:pPr algn="ctr">
              <a:lnSpc>
                <a:spcPct val="150000"/>
              </a:lnSpc>
            </a:pPr>
            <a:r>
              <a:rPr lang="zh-CN" altLang="en-US" b="1" dirty="0">
                <a:solidFill>
                  <a:schemeClr val="bg1"/>
                </a:solidFill>
                <a:cs typeface="+mn-ea"/>
                <a:sym typeface="+mn-lt"/>
              </a:rPr>
              <a:t>系统性</a:t>
            </a:r>
          </a:p>
        </p:txBody>
      </p:sp>
      <p:sp>
        <p:nvSpPr>
          <p:cNvPr id="39" name="MH_SubTitle_3"/>
          <p:cNvSpPr/>
          <p:nvPr>
            <p:custDataLst>
              <p:tags r:id="rId7"/>
            </p:custDataLst>
          </p:nvPr>
        </p:nvSpPr>
        <p:spPr bwMode="auto">
          <a:xfrm>
            <a:off x="8759805" y="3131615"/>
            <a:ext cx="1405160" cy="1387455"/>
          </a:xfrm>
          <a:custGeom>
            <a:avLst/>
            <a:gdLst>
              <a:gd name="connsiteX0" fmla="*/ 0 w 1399324"/>
              <a:gd name="connsiteY0" fmla="*/ 0 h 1387455"/>
              <a:gd name="connsiteX1" fmla="*/ 1001749 w 1399324"/>
              <a:gd name="connsiteY1" fmla="*/ 0 h 1387455"/>
              <a:gd name="connsiteX2" fmla="*/ 1399324 w 1399324"/>
              <a:gd name="connsiteY2" fmla="*/ 693727 h 1387455"/>
              <a:gd name="connsiteX3" fmla="*/ 1001749 w 1399324"/>
              <a:gd name="connsiteY3" fmla="*/ 1387455 h 1387455"/>
              <a:gd name="connsiteX4" fmla="*/ 0 w 1399324"/>
              <a:gd name="connsiteY4" fmla="*/ 1387455 h 1387455"/>
              <a:gd name="connsiteX5" fmla="*/ 397575 w 1399324"/>
              <a:gd name="connsiteY5" fmla="*/ 693727 h 138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324" h="1387455">
                <a:moveTo>
                  <a:pt x="0" y="0"/>
                </a:moveTo>
                <a:lnTo>
                  <a:pt x="1001749" y="0"/>
                </a:lnTo>
                <a:lnTo>
                  <a:pt x="1399324" y="693727"/>
                </a:lnTo>
                <a:lnTo>
                  <a:pt x="1001749" y="1387455"/>
                </a:lnTo>
                <a:lnTo>
                  <a:pt x="0" y="1387455"/>
                </a:lnTo>
                <a:lnTo>
                  <a:pt x="397575" y="693727"/>
                </a:lnTo>
                <a:close/>
              </a:path>
            </a:pathLst>
          </a:custGeom>
          <a:solidFill>
            <a:schemeClr val="accent2"/>
          </a:solidFill>
          <a:ln w="3175">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23928" tIns="0" rIns="0" bIns="0" rtlCol="0" anchor="ctr">
            <a:normAutofit/>
          </a:bodyPr>
          <a:lstStyle/>
          <a:p>
            <a:pPr algn="ctr">
              <a:lnSpc>
                <a:spcPct val="150000"/>
              </a:lnSpc>
            </a:pPr>
            <a:r>
              <a:rPr lang="zh-CN" altLang="en-US" b="1" dirty="0">
                <a:solidFill>
                  <a:schemeClr val="bg1"/>
                </a:solidFill>
                <a:cs typeface="+mn-ea"/>
                <a:sym typeface="+mn-lt"/>
              </a:rPr>
              <a:t>经济性</a:t>
            </a:r>
          </a:p>
        </p:txBody>
      </p:sp>
      <p:sp>
        <p:nvSpPr>
          <p:cNvPr id="41" name="MH_SubTitle_4"/>
          <p:cNvSpPr/>
          <p:nvPr>
            <p:custDataLst>
              <p:tags r:id="rId8"/>
            </p:custDataLst>
          </p:nvPr>
        </p:nvSpPr>
        <p:spPr bwMode="auto">
          <a:xfrm>
            <a:off x="7373619" y="4507665"/>
            <a:ext cx="1393243" cy="1399324"/>
          </a:xfrm>
          <a:custGeom>
            <a:avLst/>
            <a:gdLst>
              <a:gd name="connsiteX0" fmla="*/ 0 w 1387456"/>
              <a:gd name="connsiteY0" fmla="*/ 0 h 1399324"/>
              <a:gd name="connsiteX1" fmla="*/ 693729 w 1387456"/>
              <a:gd name="connsiteY1" fmla="*/ 397575 h 1399324"/>
              <a:gd name="connsiteX2" fmla="*/ 1387456 w 1387456"/>
              <a:gd name="connsiteY2" fmla="*/ 0 h 1399324"/>
              <a:gd name="connsiteX3" fmla="*/ 1387456 w 1387456"/>
              <a:gd name="connsiteY3" fmla="*/ 1001749 h 1399324"/>
              <a:gd name="connsiteX4" fmla="*/ 693729 w 1387456"/>
              <a:gd name="connsiteY4" fmla="*/ 1399324 h 1399324"/>
              <a:gd name="connsiteX5" fmla="*/ 0 w 1387456"/>
              <a:gd name="connsiteY5" fmla="*/ 1001749 h 139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456" h="1399324">
                <a:moveTo>
                  <a:pt x="0" y="0"/>
                </a:moveTo>
                <a:lnTo>
                  <a:pt x="693729" y="397575"/>
                </a:lnTo>
                <a:lnTo>
                  <a:pt x="1387456" y="0"/>
                </a:lnTo>
                <a:lnTo>
                  <a:pt x="1387456" y="1001749"/>
                </a:lnTo>
                <a:lnTo>
                  <a:pt x="693729" y="1399324"/>
                </a:lnTo>
                <a:lnTo>
                  <a:pt x="0" y="1001749"/>
                </a:lnTo>
                <a:close/>
              </a:path>
            </a:pathLst>
          </a:custGeom>
          <a:solidFill>
            <a:schemeClr val="accent1"/>
          </a:solidFill>
          <a:ln w="3175">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23" tIns="179964" rIns="91423" bIns="0" rtlCol="0" anchor="ctr">
            <a:normAutofit/>
          </a:bodyPr>
          <a:lstStyle/>
          <a:p>
            <a:pPr algn="ctr">
              <a:lnSpc>
                <a:spcPct val="150000"/>
              </a:lnSpc>
            </a:pPr>
            <a:r>
              <a:rPr lang="zh-CN" altLang="en-US" b="1" dirty="0">
                <a:solidFill>
                  <a:schemeClr val="bg1"/>
                </a:solidFill>
                <a:cs typeface="+mn-ea"/>
                <a:sym typeface="+mn-lt"/>
              </a:rPr>
              <a:t>时效性</a:t>
            </a:r>
          </a:p>
        </p:txBody>
      </p:sp>
      <p:sp>
        <p:nvSpPr>
          <p:cNvPr id="11" name="MH_Desc_1"/>
          <p:cNvSpPr/>
          <p:nvPr>
            <p:custDataLst>
              <p:tags r:id="rId9"/>
            </p:custDataLst>
          </p:nvPr>
        </p:nvSpPr>
        <p:spPr bwMode="auto">
          <a:xfrm>
            <a:off x="1780716" y="2509699"/>
            <a:ext cx="3170775" cy="3024000"/>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just">
              <a:lnSpc>
                <a:spcPct val="150000"/>
              </a:lnSpc>
            </a:pPr>
            <a:r>
              <a:rPr lang="zh-CN" altLang="en-US" sz="1600" b="1" dirty="0">
                <a:solidFill>
                  <a:schemeClr val="tx1">
                    <a:lumMod val="85000"/>
                    <a:lumOff val="15000"/>
                  </a:schemeClr>
                </a:solidFill>
                <a:cs typeface="+mn-ea"/>
                <a:sym typeface="+mn-lt"/>
              </a:rPr>
              <a:t>企业的精神文明</a:t>
            </a:r>
            <a:endParaRPr lang="en-US" altLang="zh-CN" sz="1600" b="1" dirty="0">
              <a:solidFill>
                <a:schemeClr val="tx1">
                  <a:lumMod val="85000"/>
                  <a:lumOff val="15000"/>
                </a:schemeClr>
              </a:solidFill>
              <a:cs typeface="+mn-ea"/>
              <a:sym typeface="+mn-lt"/>
            </a:endParaRPr>
          </a:p>
          <a:p>
            <a:pPr algn="just">
              <a:lnSpc>
                <a:spcPct val="150000"/>
              </a:lnSpc>
            </a:pPr>
            <a:r>
              <a:rPr lang="zh-CN" altLang="en-US" sz="1200" dirty="0">
                <a:solidFill>
                  <a:schemeClr val="tx1">
                    <a:lumMod val="65000"/>
                    <a:lumOff val="35000"/>
                  </a:schemeClr>
                </a:solidFill>
                <a:cs typeface="+mn-ea"/>
                <a:sym typeface="+mn-lt"/>
              </a:rPr>
              <a:t>企事业内部的组织结构健全、合理；各个部门的职权范围明确，分工合理；具有与其承担责任相适应的经济权利，人员的配置和使用适合工作要求。企事业的信息网络健全而具有功效，信息的收集和利用有针对性、系统性、时效性和经济性。</a:t>
            </a:r>
          </a:p>
        </p:txBody>
      </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750" fill="hold"/>
                                        <p:tgtEl>
                                          <p:spTgt spid="20"/>
                                        </p:tgtEl>
                                        <p:attrNameLst>
                                          <p:attrName>ppt_w</p:attrName>
                                        </p:attrNameLst>
                                      </p:cBhvr>
                                      <p:tavLst>
                                        <p:tav tm="0">
                                          <p:val>
                                            <p:fltVal val="0"/>
                                          </p:val>
                                        </p:tav>
                                        <p:tav tm="100000">
                                          <p:val>
                                            <p:strVal val="#ppt_w"/>
                                          </p:val>
                                        </p:tav>
                                      </p:tavLst>
                                    </p:anim>
                                    <p:anim calcmode="lin" valueType="num">
                                      <p:cBhvr>
                                        <p:cTn id="13" dur="750" fill="hold"/>
                                        <p:tgtEl>
                                          <p:spTgt spid="20"/>
                                        </p:tgtEl>
                                        <p:attrNameLst>
                                          <p:attrName>ppt_h</p:attrName>
                                        </p:attrNameLst>
                                      </p:cBhvr>
                                      <p:tavLst>
                                        <p:tav tm="0">
                                          <p:val>
                                            <p:fltVal val="0"/>
                                          </p:val>
                                        </p:tav>
                                        <p:tav tm="100000">
                                          <p:val>
                                            <p:strVal val="#ppt_h"/>
                                          </p:val>
                                        </p:tav>
                                      </p:tavLst>
                                    </p:anim>
                                    <p:animEffect transition="in" filter="fade">
                                      <p:cBhvr>
                                        <p:cTn id="14" dur="750"/>
                                        <p:tgtEl>
                                          <p:spTgt spid="20"/>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750" fill="hold"/>
                                        <p:tgtEl>
                                          <p:spTgt spid="19"/>
                                        </p:tgtEl>
                                        <p:attrNameLst>
                                          <p:attrName>ppt_w</p:attrName>
                                        </p:attrNameLst>
                                      </p:cBhvr>
                                      <p:tavLst>
                                        <p:tav tm="0">
                                          <p:val>
                                            <p:fltVal val="0"/>
                                          </p:val>
                                        </p:tav>
                                        <p:tav tm="100000">
                                          <p:val>
                                            <p:strVal val="#ppt_w"/>
                                          </p:val>
                                        </p:tav>
                                      </p:tavLst>
                                    </p:anim>
                                    <p:anim calcmode="lin" valueType="num">
                                      <p:cBhvr>
                                        <p:cTn id="18" dur="750" fill="hold"/>
                                        <p:tgtEl>
                                          <p:spTgt spid="19"/>
                                        </p:tgtEl>
                                        <p:attrNameLst>
                                          <p:attrName>ppt_h</p:attrName>
                                        </p:attrNameLst>
                                      </p:cBhvr>
                                      <p:tavLst>
                                        <p:tav tm="0">
                                          <p:val>
                                            <p:fltVal val="0"/>
                                          </p:val>
                                        </p:tav>
                                        <p:tav tm="100000">
                                          <p:val>
                                            <p:strVal val="#ppt_h"/>
                                          </p:val>
                                        </p:tav>
                                      </p:tavLst>
                                    </p:anim>
                                    <p:animEffect transition="in" filter="fade">
                                      <p:cBhvr>
                                        <p:cTn id="19" dur="750"/>
                                        <p:tgtEl>
                                          <p:spTgt spid="19"/>
                                        </p:tgtEl>
                                      </p:cBhvr>
                                    </p:animEffect>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ppt_x"/>
                                          </p:val>
                                        </p:tav>
                                        <p:tav tm="100000">
                                          <p:val>
                                            <p:strVal val="#ppt_x"/>
                                          </p:val>
                                        </p:tav>
                                      </p:tavLst>
                                    </p:anim>
                                    <p:anim calcmode="lin" valueType="num">
                                      <p:cBhvr additive="base">
                                        <p:cTn id="24" dur="500" fill="hold"/>
                                        <p:tgtEl>
                                          <p:spTgt spid="35"/>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1"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500" fill="hold"/>
                                        <p:tgtEl>
                                          <p:spTgt spid="41"/>
                                        </p:tgtEl>
                                        <p:attrNameLst>
                                          <p:attrName>ppt_x</p:attrName>
                                        </p:attrNameLst>
                                      </p:cBhvr>
                                      <p:tavLst>
                                        <p:tav tm="0">
                                          <p:val>
                                            <p:strVal val="#ppt_x"/>
                                          </p:val>
                                        </p:tav>
                                        <p:tav tm="100000">
                                          <p:val>
                                            <p:strVal val="#ppt_x"/>
                                          </p:val>
                                        </p:tav>
                                      </p:tavLst>
                                    </p:anim>
                                    <p:anim calcmode="lin" valueType="num">
                                      <p:cBhvr additive="base">
                                        <p:cTn id="29" dur="500" fill="hold"/>
                                        <p:tgtEl>
                                          <p:spTgt spid="41"/>
                                        </p:tgtEl>
                                        <p:attrNameLst>
                                          <p:attrName>ppt_y</p:attrName>
                                        </p:attrNameLst>
                                      </p:cBhvr>
                                      <p:tavLst>
                                        <p:tav tm="0">
                                          <p:val>
                                            <p:strVal val="0-#ppt_h/2"/>
                                          </p:val>
                                        </p:tav>
                                        <p:tav tm="100000">
                                          <p:val>
                                            <p:strVal val="#ppt_y"/>
                                          </p:val>
                                        </p:tav>
                                      </p:tavLst>
                                    </p:anim>
                                  </p:childTnLst>
                                </p:cTn>
                              </p:par>
                            </p:childTnLst>
                          </p:cTn>
                        </p:par>
                        <p:par>
                          <p:cTn id="30" fill="hold">
                            <p:stCondLst>
                              <p:cond delay="3000"/>
                            </p:stCondLst>
                            <p:childTnLst>
                              <p:par>
                                <p:cTn id="31" presetID="2" presetClass="entr" presetSubtype="8"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0-#ppt_w/2"/>
                                          </p:val>
                                        </p:tav>
                                        <p:tav tm="100000">
                                          <p:val>
                                            <p:strVal val="#ppt_x"/>
                                          </p:val>
                                        </p:tav>
                                      </p:tavLst>
                                    </p:anim>
                                    <p:anim calcmode="lin" valueType="num">
                                      <p:cBhvr additive="base">
                                        <p:cTn id="34" dur="500" fill="hold"/>
                                        <p:tgtEl>
                                          <p:spTgt spid="39"/>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 presetClass="entr" presetSubtype="2"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 calcmode="lin" valueType="num">
                                      <p:cBhvr additive="base">
                                        <p:cTn id="38" dur="500" fill="hold"/>
                                        <p:tgtEl>
                                          <p:spTgt spid="37"/>
                                        </p:tgtEl>
                                        <p:attrNameLst>
                                          <p:attrName>ppt_x</p:attrName>
                                        </p:attrNameLst>
                                      </p:cBhvr>
                                      <p:tavLst>
                                        <p:tav tm="0">
                                          <p:val>
                                            <p:strVal val="1+#ppt_w/2"/>
                                          </p:val>
                                        </p:tav>
                                        <p:tav tm="100000">
                                          <p:val>
                                            <p:strVal val="#ppt_x"/>
                                          </p:val>
                                        </p:tav>
                                      </p:tavLst>
                                    </p:anim>
                                    <p:anim calcmode="lin" valueType="num">
                                      <p:cBhvr additive="base">
                                        <p:cTn id="39"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35" grpId="0" animBg="1"/>
      <p:bldP spid="37" grpId="0" animBg="1"/>
      <p:bldP spid="39" grpId="0" animBg="1"/>
      <p:bldP spid="41"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H_Other_1"/>
          <p:cNvSpPr/>
          <p:nvPr>
            <p:custDataLst>
              <p:tags r:id="rId3"/>
            </p:custDataLst>
          </p:nvPr>
        </p:nvSpPr>
        <p:spPr>
          <a:xfrm>
            <a:off x="2041759" y="2382264"/>
            <a:ext cx="1212851" cy="914400"/>
          </a:xfrm>
          <a:custGeom>
            <a:avLst/>
            <a:gdLst>
              <a:gd name="connsiteX0" fmla="*/ 453425 w 910625"/>
              <a:gd name="connsiteY0" fmla="*/ 0 h 914400"/>
              <a:gd name="connsiteX1" fmla="*/ 910625 w 910625"/>
              <a:gd name="connsiteY1" fmla="*/ 457200 h 914400"/>
              <a:gd name="connsiteX2" fmla="*/ 453425 w 910625"/>
              <a:gd name="connsiteY2" fmla="*/ 914400 h 914400"/>
              <a:gd name="connsiteX3" fmla="*/ 5514 w 910625"/>
              <a:gd name="connsiteY3" fmla="*/ 549342 h 914400"/>
              <a:gd name="connsiteX4" fmla="*/ 0 w 910625"/>
              <a:gd name="connsiteY4" fmla="*/ 494647 h 914400"/>
              <a:gd name="connsiteX5" fmla="*/ 433360 w 910625"/>
              <a:gd name="connsiteY5" fmla="*/ 202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625" h="914400">
                <a:moveTo>
                  <a:pt x="453425" y="0"/>
                </a:moveTo>
                <a:cubicBezTo>
                  <a:pt x="705930" y="0"/>
                  <a:pt x="910625" y="204695"/>
                  <a:pt x="910625" y="457200"/>
                </a:cubicBezTo>
                <a:cubicBezTo>
                  <a:pt x="910625" y="709705"/>
                  <a:pt x="705930" y="914400"/>
                  <a:pt x="453425" y="914400"/>
                </a:cubicBezTo>
                <a:cubicBezTo>
                  <a:pt x="232483" y="914400"/>
                  <a:pt x="48146" y="757681"/>
                  <a:pt x="5514" y="549342"/>
                </a:cubicBezTo>
                <a:lnTo>
                  <a:pt x="0" y="494647"/>
                </a:lnTo>
                <a:lnTo>
                  <a:pt x="433360" y="2023"/>
                </a:lnTo>
                <a:close/>
              </a:path>
            </a:pathLst>
          </a:cu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en-US" altLang="zh-CN" sz="3735" b="1" dirty="0">
                <a:solidFill>
                  <a:schemeClr val="bg1"/>
                </a:solidFill>
                <a:cs typeface="+mn-ea"/>
                <a:sym typeface="+mn-lt"/>
              </a:rPr>
              <a:t>A</a:t>
            </a:r>
            <a:endParaRPr lang="zh-CN" altLang="en-US" sz="3735" b="1" dirty="0">
              <a:solidFill>
                <a:schemeClr val="bg1"/>
              </a:solidFill>
              <a:cs typeface="+mn-ea"/>
              <a:sym typeface="+mn-lt"/>
            </a:endParaRPr>
          </a:p>
        </p:txBody>
      </p:sp>
      <p:cxnSp>
        <p:nvCxnSpPr>
          <p:cNvPr id="6" name="MH_Other_2"/>
          <p:cNvCxnSpPr/>
          <p:nvPr>
            <p:custDataLst>
              <p:tags r:id="rId4"/>
            </p:custDataLst>
          </p:nvPr>
        </p:nvCxnSpPr>
        <p:spPr>
          <a:xfrm flipV="1">
            <a:off x="2018471" y="1840932"/>
            <a:ext cx="1157816" cy="10064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MH_SubTitle_1"/>
          <p:cNvSpPr txBox="1"/>
          <p:nvPr>
            <p:custDataLst>
              <p:tags r:id="rId5"/>
            </p:custDataLst>
          </p:nvPr>
        </p:nvSpPr>
        <p:spPr>
          <a:xfrm rot="18633972">
            <a:off x="1660494" y="1783518"/>
            <a:ext cx="1319213" cy="738716"/>
          </a:xfrm>
          <a:prstGeom prst="rect">
            <a:avLst/>
          </a:prstGeom>
          <a:noFill/>
        </p:spPr>
        <p:txBody>
          <a:bodyPr lIns="91423" tIns="45719" rIns="91423" bIns="45719" anchor="ctr">
            <a:normAutofit/>
          </a:bodyPr>
          <a:lstStyle/>
          <a:p>
            <a:pPr>
              <a:lnSpc>
                <a:spcPct val="150000"/>
              </a:lnSpc>
              <a:defRPr/>
            </a:pPr>
            <a:r>
              <a:rPr lang="zh-CN" altLang="en-US" sz="1600" b="1" dirty="0">
                <a:solidFill>
                  <a:schemeClr val="tx1">
                    <a:lumMod val="85000"/>
                    <a:lumOff val="15000"/>
                  </a:schemeClr>
                </a:solidFill>
                <a:cs typeface="+mn-ea"/>
                <a:sym typeface="+mn-lt"/>
              </a:rPr>
              <a:t>预见性</a:t>
            </a:r>
            <a:endParaRPr lang="zh-CN" altLang="en-US" sz="1400" b="1" dirty="0">
              <a:solidFill>
                <a:schemeClr val="tx1">
                  <a:lumMod val="85000"/>
                  <a:lumOff val="15000"/>
                </a:schemeClr>
              </a:solidFill>
              <a:cs typeface="+mn-ea"/>
              <a:sym typeface="+mn-lt"/>
            </a:endParaRPr>
          </a:p>
        </p:txBody>
      </p:sp>
      <p:sp>
        <p:nvSpPr>
          <p:cNvPr id="9" name="MH_Other_3"/>
          <p:cNvSpPr/>
          <p:nvPr>
            <p:custDataLst>
              <p:tags r:id="rId6"/>
            </p:custDataLst>
          </p:nvPr>
        </p:nvSpPr>
        <p:spPr>
          <a:xfrm>
            <a:off x="3915018" y="2382264"/>
            <a:ext cx="1214967" cy="914400"/>
          </a:xfrm>
          <a:custGeom>
            <a:avLst/>
            <a:gdLst>
              <a:gd name="connsiteX0" fmla="*/ 453425 w 910625"/>
              <a:gd name="connsiteY0" fmla="*/ 0 h 914400"/>
              <a:gd name="connsiteX1" fmla="*/ 910625 w 910625"/>
              <a:gd name="connsiteY1" fmla="*/ 457200 h 914400"/>
              <a:gd name="connsiteX2" fmla="*/ 453425 w 910625"/>
              <a:gd name="connsiteY2" fmla="*/ 914400 h 914400"/>
              <a:gd name="connsiteX3" fmla="*/ 5514 w 910625"/>
              <a:gd name="connsiteY3" fmla="*/ 549342 h 914400"/>
              <a:gd name="connsiteX4" fmla="*/ 0 w 910625"/>
              <a:gd name="connsiteY4" fmla="*/ 494647 h 914400"/>
              <a:gd name="connsiteX5" fmla="*/ 433360 w 910625"/>
              <a:gd name="connsiteY5" fmla="*/ 202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625" h="914400">
                <a:moveTo>
                  <a:pt x="453425" y="0"/>
                </a:moveTo>
                <a:cubicBezTo>
                  <a:pt x="705930" y="0"/>
                  <a:pt x="910625" y="204695"/>
                  <a:pt x="910625" y="457200"/>
                </a:cubicBezTo>
                <a:cubicBezTo>
                  <a:pt x="910625" y="709705"/>
                  <a:pt x="705930" y="914400"/>
                  <a:pt x="453425" y="914400"/>
                </a:cubicBezTo>
                <a:cubicBezTo>
                  <a:pt x="232483" y="914400"/>
                  <a:pt x="48146" y="757681"/>
                  <a:pt x="5514" y="549342"/>
                </a:cubicBezTo>
                <a:lnTo>
                  <a:pt x="0" y="494647"/>
                </a:lnTo>
                <a:lnTo>
                  <a:pt x="433360" y="2023"/>
                </a:lnTo>
                <a:close/>
              </a:path>
            </a:pathLst>
          </a:cu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3" tIns="45719" rIns="91423" bIns="45719" anchor="ctr"/>
          <a:lstStyle/>
          <a:p>
            <a:pPr algn="ctr">
              <a:defRPr/>
            </a:pPr>
            <a:r>
              <a:rPr lang="en-US" altLang="zh-CN" sz="3735" b="1" dirty="0">
                <a:solidFill>
                  <a:schemeClr val="bg1"/>
                </a:solidFill>
                <a:cs typeface="+mn-ea"/>
                <a:sym typeface="+mn-lt"/>
              </a:rPr>
              <a:t>B</a:t>
            </a:r>
            <a:endParaRPr lang="zh-CN" altLang="en-US" sz="3735" b="1" dirty="0">
              <a:solidFill>
                <a:schemeClr val="bg1"/>
              </a:solidFill>
              <a:cs typeface="+mn-ea"/>
              <a:sym typeface="+mn-lt"/>
            </a:endParaRPr>
          </a:p>
        </p:txBody>
      </p:sp>
      <p:cxnSp>
        <p:nvCxnSpPr>
          <p:cNvPr id="10" name="MH_Other_4"/>
          <p:cNvCxnSpPr/>
          <p:nvPr>
            <p:custDataLst>
              <p:tags r:id="rId7"/>
            </p:custDataLst>
          </p:nvPr>
        </p:nvCxnSpPr>
        <p:spPr>
          <a:xfrm flipV="1">
            <a:off x="3893845" y="1840932"/>
            <a:ext cx="1155700" cy="10064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MH_SubTitle_2"/>
          <p:cNvSpPr txBox="1"/>
          <p:nvPr>
            <p:custDataLst>
              <p:tags r:id="rId8"/>
            </p:custDataLst>
          </p:nvPr>
        </p:nvSpPr>
        <p:spPr>
          <a:xfrm rot="18633972">
            <a:off x="3534802" y="1782468"/>
            <a:ext cx="1319213" cy="740833"/>
          </a:xfrm>
          <a:prstGeom prst="rect">
            <a:avLst/>
          </a:prstGeom>
          <a:noFill/>
        </p:spPr>
        <p:txBody>
          <a:bodyPr lIns="91423" tIns="45719" rIns="91423" bIns="45719" anchor="ctr">
            <a:normAutofit/>
          </a:bodyPr>
          <a:lstStyle/>
          <a:p>
            <a:pPr>
              <a:lnSpc>
                <a:spcPct val="150000"/>
              </a:lnSpc>
              <a:defRPr/>
            </a:pPr>
            <a:r>
              <a:rPr lang="zh-CN" altLang="en-US" sz="1600" b="1" dirty="0">
                <a:solidFill>
                  <a:schemeClr val="tx1">
                    <a:lumMod val="85000"/>
                    <a:lumOff val="15000"/>
                  </a:schemeClr>
                </a:solidFill>
                <a:cs typeface="+mn-ea"/>
                <a:sym typeface="+mn-lt"/>
              </a:rPr>
              <a:t>适应性</a:t>
            </a:r>
            <a:endParaRPr lang="zh-CN" altLang="en-US" sz="1400" b="1" dirty="0">
              <a:solidFill>
                <a:schemeClr val="tx1">
                  <a:lumMod val="85000"/>
                  <a:lumOff val="15000"/>
                </a:schemeClr>
              </a:solidFill>
              <a:cs typeface="+mn-ea"/>
              <a:sym typeface="+mn-lt"/>
            </a:endParaRPr>
          </a:p>
        </p:txBody>
      </p:sp>
      <p:sp>
        <p:nvSpPr>
          <p:cNvPr id="13" name="MH_Other_5"/>
          <p:cNvSpPr/>
          <p:nvPr>
            <p:custDataLst>
              <p:tags r:id="rId9"/>
            </p:custDataLst>
          </p:nvPr>
        </p:nvSpPr>
        <p:spPr>
          <a:xfrm>
            <a:off x="5790385" y="2382264"/>
            <a:ext cx="1212849" cy="914400"/>
          </a:xfrm>
          <a:custGeom>
            <a:avLst/>
            <a:gdLst>
              <a:gd name="connsiteX0" fmla="*/ 453425 w 910625"/>
              <a:gd name="connsiteY0" fmla="*/ 0 h 914400"/>
              <a:gd name="connsiteX1" fmla="*/ 910625 w 910625"/>
              <a:gd name="connsiteY1" fmla="*/ 457200 h 914400"/>
              <a:gd name="connsiteX2" fmla="*/ 453425 w 910625"/>
              <a:gd name="connsiteY2" fmla="*/ 914400 h 914400"/>
              <a:gd name="connsiteX3" fmla="*/ 5514 w 910625"/>
              <a:gd name="connsiteY3" fmla="*/ 549342 h 914400"/>
              <a:gd name="connsiteX4" fmla="*/ 0 w 910625"/>
              <a:gd name="connsiteY4" fmla="*/ 494647 h 914400"/>
              <a:gd name="connsiteX5" fmla="*/ 433360 w 910625"/>
              <a:gd name="connsiteY5" fmla="*/ 202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625" h="914400">
                <a:moveTo>
                  <a:pt x="453425" y="0"/>
                </a:moveTo>
                <a:cubicBezTo>
                  <a:pt x="705930" y="0"/>
                  <a:pt x="910625" y="204695"/>
                  <a:pt x="910625" y="457200"/>
                </a:cubicBezTo>
                <a:cubicBezTo>
                  <a:pt x="910625" y="709705"/>
                  <a:pt x="705930" y="914400"/>
                  <a:pt x="453425" y="914400"/>
                </a:cubicBezTo>
                <a:cubicBezTo>
                  <a:pt x="232483" y="914400"/>
                  <a:pt x="48146" y="757681"/>
                  <a:pt x="5514" y="549342"/>
                </a:cubicBezTo>
                <a:lnTo>
                  <a:pt x="0" y="494647"/>
                </a:lnTo>
                <a:lnTo>
                  <a:pt x="433360" y="2023"/>
                </a:lnTo>
                <a:close/>
              </a:path>
            </a:pathLst>
          </a:cu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3" tIns="45719" rIns="91423" bIns="45719" anchor="ctr"/>
          <a:lstStyle/>
          <a:p>
            <a:pPr algn="ctr">
              <a:defRPr/>
            </a:pPr>
            <a:r>
              <a:rPr lang="en-US" altLang="zh-CN" sz="3735" b="1" dirty="0">
                <a:solidFill>
                  <a:schemeClr val="bg1"/>
                </a:solidFill>
                <a:cs typeface="+mn-ea"/>
                <a:sym typeface="+mn-lt"/>
              </a:rPr>
              <a:t>C</a:t>
            </a:r>
            <a:endParaRPr lang="zh-CN" altLang="en-US" sz="3735" b="1" dirty="0">
              <a:solidFill>
                <a:schemeClr val="bg1"/>
              </a:solidFill>
              <a:cs typeface="+mn-ea"/>
              <a:sym typeface="+mn-lt"/>
            </a:endParaRPr>
          </a:p>
        </p:txBody>
      </p:sp>
      <p:cxnSp>
        <p:nvCxnSpPr>
          <p:cNvPr id="14" name="MH_Other_6"/>
          <p:cNvCxnSpPr/>
          <p:nvPr>
            <p:custDataLst>
              <p:tags r:id="rId10"/>
            </p:custDataLst>
          </p:nvPr>
        </p:nvCxnSpPr>
        <p:spPr>
          <a:xfrm flipV="1">
            <a:off x="5767101" y="1840932"/>
            <a:ext cx="1157817" cy="10064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MH_SubTitle_3"/>
          <p:cNvSpPr txBox="1"/>
          <p:nvPr>
            <p:custDataLst>
              <p:tags r:id="rId11"/>
            </p:custDataLst>
          </p:nvPr>
        </p:nvSpPr>
        <p:spPr>
          <a:xfrm rot="18633972">
            <a:off x="5408054" y="1782468"/>
            <a:ext cx="1319213" cy="740833"/>
          </a:xfrm>
          <a:prstGeom prst="rect">
            <a:avLst/>
          </a:prstGeom>
          <a:noFill/>
        </p:spPr>
        <p:txBody>
          <a:bodyPr lIns="91423" tIns="45719" rIns="91423" bIns="45719" anchor="ctr">
            <a:normAutofit/>
          </a:bodyPr>
          <a:lstStyle/>
          <a:p>
            <a:pPr>
              <a:lnSpc>
                <a:spcPct val="150000"/>
              </a:lnSpc>
              <a:defRPr/>
            </a:pPr>
            <a:r>
              <a:rPr lang="zh-CN" altLang="en-US" sz="1600" b="1" dirty="0">
                <a:solidFill>
                  <a:schemeClr val="tx1">
                    <a:lumMod val="85000"/>
                    <a:lumOff val="15000"/>
                  </a:schemeClr>
                </a:solidFill>
                <a:cs typeface="+mn-ea"/>
                <a:sym typeface="+mn-lt"/>
              </a:rPr>
              <a:t>及时性</a:t>
            </a:r>
          </a:p>
        </p:txBody>
      </p:sp>
      <p:sp>
        <p:nvSpPr>
          <p:cNvPr id="17" name="MH_Other_7"/>
          <p:cNvSpPr/>
          <p:nvPr>
            <p:custDataLst>
              <p:tags r:id="rId12"/>
            </p:custDataLst>
          </p:nvPr>
        </p:nvSpPr>
        <p:spPr>
          <a:xfrm>
            <a:off x="7663627" y="2382264"/>
            <a:ext cx="1212851" cy="914400"/>
          </a:xfrm>
          <a:custGeom>
            <a:avLst/>
            <a:gdLst>
              <a:gd name="connsiteX0" fmla="*/ 453425 w 910625"/>
              <a:gd name="connsiteY0" fmla="*/ 0 h 914400"/>
              <a:gd name="connsiteX1" fmla="*/ 910625 w 910625"/>
              <a:gd name="connsiteY1" fmla="*/ 457200 h 914400"/>
              <a:gd name="connsiteX2" fmla="*/ 453425 w 910625"/>
              <a:gd name="connsiteY2" fmla="*/ 914400 h 914400"/>
              <a:gd name="connsiteX3" fmla="*/ 5514 w 910625"/>
              <a:gd name="connsiteY3" fmla="*/ 549342 h 914400"/>
              <a:gd name="connsiteX4" fmla="*/ 0 w 910625"/>
              <a:gd name="connsiteY4" fmla="*/ 494647 h 914400"/>
              <a:gd name="connsiteX5" fmla="*/ 433360 w 910625"/>
              <a:gd name="connsiteY5" fmla="*/ 202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625" h="914400">
                <a:moveTo>
                  <a:pt x="453425" y="0"/>
                </a:moveTo>
                <a:cubicBezTo>
                  <a:pt x="705930" y="0"/>
                  <a:pt x="910625" y="204695"/>
                  <a:pt x="910625" y="457200"/>
                </a:cubicBezTo>
                <a:cubicBezTo>
                  <a:pt x="910625" y="709705"/>
                  <a:pt x="705930" y="914400"/>
                  <a:pt x="453425" y="914400"/>
                </a:cubicBezTo>
                <a:cubicBezTo>
                  <a:pt x="232483" y="914400"/>
                  <a:pt x="48146" y="757681"/>
                  <a:pt x="5514" y="549342"/>
                </a:cubicBezTo>
                <a:lnTo>
                  <a:pt x="0" y="494647"/>
                </a:lnTo>
                <a:lnTo>
                  <a:pt x="433360" y="2023"/>
                </a:lnTo>
                <a:close/>
              </a:path>
            </a:pathLst>
          </a:cu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3" tIns="45719" rIns="91423" bIns="45719" anchor="ctr"/>
          <a:lstStyle/>
          <a:p>
            <a:pPr algn="ctr">
              <a:defRPr/>
            </a:pPr>
            <a:r>
              <a:rPr lang="en-US" altLang="zh-CN" sz="3735" b="1" dirty="0">
                <a:solidFill>
                  <a:schemeClr val="bg1"/>
                </a:solidFill>
                <a:cs typeface="+mn-ea"/>
                <a:sym typeface="+mn-lt"/>
              </a:rPr>
              <a:t>D</a:t>
            </a:r>
            <a:endParaRPr lang="zh-CN" altLang="en-US" sz="3735" b="1" dirty="0">
              <a:solidFill>
                <a:schemeClr val="bg1"/>
              </a:solidFill>
              <a:cs typeface="+mn-ea"/>
              <a:sym typeface="+mn-lt"/>
            </a:endParaRPr>
          </a:p>
        </p:txBody>
      </p:sp>
      <p:cxnSp>
        <p:nvCxnSpPr>
          <p:cNvPr id="18" name="MH_Other_8"/>
          <p:cNvCxnSpPr/>
          <p:nvPr>
            <p:custDataLst>
              <p:tags r:id="rId13"/>
            </p:custDataLst>
          </p:nvPr>
        </p:nvCxnSpPr>
        <p:spPr>
          <a:xfrm flipV="1">
            <a:off x="7640337" y="1840932"/>
            <a:ext cx="1157816" cy="10064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MH_SubTitle_4"/>
          <p:cNvSpPr txBox="1"/>
          <p:nvPr>
            <p:custDataLst>
              <p:tags r:id="rId14"/>
            </p:custDataLst>
          </p:nvPr>
        </p:nvSpPr>
        <p:spPr>
          <a:xfrm rot="18633972">
            <a:off x="7282362" y="1783518"/>
            <a:ext cx="1319213" cy="738716"/>
          </a:xfrm>
          <a:prstGeom prst="rect">
            <a:avLst/>
          </a:prstGeom>
          <a:noFill/>
        </p:spPr>
        <p:txBody>
          <a:bodyPr lIns="91423" tIns="45719" rIns="91423" bIns="45719" anchor="ctr">
            <a:normAutofit/>
          </a:bodyPr>
          <a:lstStyle/>
          <a:p>
            <a:pPr>
              <a:lnSpc>
                <a:spcPct val="150000"/>
              </a:lnSpc>
              <a:defRPr/>
            </a:pPr>
            <a:r>
              <a:rPr lang="zh-CN" altLang="en-US" sz="1600" b="1" dirty="0">
                <a:solidFill>
                  <a:schemeClr val="tx1">
                    <a:lumMod val="85000"/>
                    <a:lumOff val="15000"/>
                  </a:schemeClr>
                </a:solidFill>
                <a:cs typeface="+mn-ea"/>
                <a:sym typeface="+mn-lt"/>
              </a:rPr>
              <a:t>真实性</a:t>
            </a:r>
            <a:endParaRPr lang="zh-CN" altLang="en-US" sz="1400" b="1" dirty="0">
              <a:solidFill>
                <a:schemeClr val="tx1">
                  <a:lumMod val="85000"/>
                  <a:lumOff val="15000"/>
                </a:schemeClr>
              </a:solidFill>
              <a:cs typeface="+mn-ea"/>
              <a:sym typeface="+mn-lt"/>
            </a:endParaRPr>
          </a:p>
        </p:txBody>
      </p:sp>
      <p:sp>
        <p:nvSpPr>
          <p:cNvPr id="21" name="MH_Other_9"/>
          <p:cNvSpPr/>
          <p:nvPr>
            <p:custDataLst>
              <p:tags r:id="rId15"/>
            </p:custDataLst>
          </p:nvPr>
        </p:nvSpPr>
        <p:spPr>
          <a:xfrm>
            <a:off x="9536885" y="2382264"/>
            <a:ext cx="1214967" cy="914400"/>
          </a:xfrm>
          <a:custGeom>
            <a:avLst/>
            <a:gdLst>
              <a:gd name="connsiteX0" fmla="*/ 453425 w 910625"/>
              <a:gd name="connsiteY0" fmla="*/ 0 h 914400"/>
              <a:gd name="connsiteX1" fmla="*/ 910625 w 910625"/>
              <a:gd name="connsiteY1" fmla="*/ 457200 h 914400"/>
              <a:gd name="connsiteX2" fmla="*/ 453425 w 910625"/>
              <a:gd name="connsiteY2" fmla="*/ 914400 h 914400"/>
              <a:gd name="connsiteX3" fmla="*/ 5514 w 910625"/>
              <a:gd name="connsiteY3" fmla="*/ 549342 h 914400"/>
              <a:gd name="connsiteX4" fmla="*/ 0 w 910625"/>
              <a:gd name="connsiteY4" fmla="*/ 494647 h 914400"/>
              <a:gd name="connsiteX5" fmla="*/ 433360 w 910625"/>
              <a:gd name="connsiteY5" fmla="*/ 202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625" h="914400">
                <a:moveTo>
                  <a:pt x="453425" y="0"/>
                </a:moveTo>
                <a:cubicBezTo>
                  <a:pt x="705930" y="0"/>
                  <a:pt x="910625" y="204695"/>
                  <a:pt x="910625" y="457200"/>
                </a:cubicBezTo>
                <a:cubicBezTo>
                  <a:pt x="910625" y="709705"/>
                  <a:pt x="705930" y="914400"/>
                  <a:pt x="453425" y="914400"/>
                </a:cubicBezTo>
                <a:cubicBezTo>
                  <a:pt x="232483" y="914400"/>
                  <a:pt x="48146" y="757681"/>
                  <a:pt x="5514" y="549342"/>
                </a:cubicBezTo>
                <a:lnTo>
                  <a:pt x="0" y="494647"/>
                </a:lnTo>
                <a:lnTo>
                  <a:pt x="433360" y="2023"/>
                </a:lnTo>
                <a:close/>
              </a:path>
            </a:pathLst>
          </a:cu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3" tIns="45719" rIns="91423" bIns="45719" anchor="ctr"/>
          <a:lstStyle/>
          <a:p>
            <a:pPr algn="ctr">
              <a:defRPr/>
            </a:pPr>
            <a:r>
              <a:rPr lang="en-US" altLang="zh-CN" sz="3735" b="1" dirty="0">
                <a:solidFill>
                  <a:schemeClr val="bg1"/>
                </a:solidFill>
                <a:cs typeface="+mn-ea"/>
                <a:sym typeface="+mn-lt"/>
              </a:rPr>
              <a:t>E</a:t>
            </a:r>
            <a:endParaRPr lang="zh-CN" altLang="en-US" sz="3735" b="1" dirty="0">
              <a:solidFill>
                <a:schemeClr val="bg1"/>
              </a:solidFill>
              <a:cs typeface="+mn-ea"/>
              <a:sym typeface="+mn-lt"/>
            </a:endParaRPr>
          </a:p>
        </p:txBody>
      </p:sp>
      <p:cxnSp>
        <p:nvCxnSpPr>
          <p:cNvPr id="22" name="MH_Other_10"/>
          <p:cNvCxnSpPr/>
          <p:nvPr>
            <p:custDataLst>
              <p:tags r:id="rId16"/>
            </p:custDataLst>
          </p:nvPr>
        </p:nvCxnSpPr>
        <p:spPr>
          <a:xfrm flipV="1">
            <a:off x="9515709" y="1840932"/>
            <a:ext cx="1155700" cy="10064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MH_SubTitle_5"/>
          <p:cNvSpPr txBox="1"/>
          <p:nvPr>
            <p:custDataLst>
              <p:tags r:id="rId17"/>
            </p:custDataLst>
          </p:nvPr>
        </p:nvSpPr>
        <p:spPr>
          <a:xfrm rot="18633972">
            <a:off x="9156670" y="1782468"/>
            <a:ext cx="1319213" cy="740833"/>
          </a:xfrm>
          <a:prstGeom prst="rect">
            <a:avLst/>
          </a:prstGeom>
          <a:noFill/>
        </p:spPr>
        <p:txBody>
          <a:bodyPr lIns="91423" tIns="45719" rIns="91423" bIns="45719" anchor="ctr">
            <a:normAutofit/>
          </a:bodyPr>
          <a:lstStyle/>
          <a:p>
            <a:pPr>
              <a:lnSpc>
                <a:spcPct val="150000"/>
              </a:lnSpc>
              <a:defRPr/>
            </a:pPr>
            <a:r>
              <a:rPr lang="zh-CN" altLang="en-US" sz="1600" b="1" dirty="0">
                <a:solidFill>
                  <a:schemeClr val="tx1">
                    <a:lumMod val="85000"/>
                    <a:lumOff val="15000"/>
                  </a:schemeClr>
                </a:solidFill>
                <a:cs typeface="+mn-ea"/>
                <a:sym typeface="+mn-lt"/>
              </a:rPr>
              <a:t>有效性</a:t>
            </a:r>
            <a:endParaRPr lang="zh-CN" altLang="en-US" sz="1400" b="1" dirty="0">
              <a:solidFill>
                <a:schemeClr val="tx1">
                  <a:lumMod val="85000"/>
                  <a:lumOff val="15000"/>
                </a:schemeClr>
              </a:solidFill>
              <a:cs typeface="+mn-ea"/>
              <a:sym typeface="+mn-lt"/>
            </a:endParaRPr>
          </a:p>
        </p:txBody>
      </p:sp>
      <p:sp>
        <p:nvSpPr>
          <p:cNvPr id="25" name="MH_Desc_1"/>
          <p:cNvSpPr/>
          <p:nvPr>
            <p:custDataLst>
              <p:tags r:id="rId18"/>
            </p:custDataLst>
          </p:nvPr>
        </p:nvSpPr>
        <p:spPr>
          <a:xfrm>
            <a:off x="1812841" y="3632752"/>
            <a:ext cx="8939011" cy="912000"/>
          </a:xfrm>
          <a:prstGeom prst="rect">
            <a:avLst/>
          </a:prstGeom>
        </p:spPr>
        <p:txBody>
          <a:bodyPr lIns="91423" tIns="45719" rIns="91423" bIns="45719">
            <a:noAutofit/>
          </a:bodyPr>
          <a:lstStyle/>
          <a:p>
            <a:pPr algn="just">
              <a:lnSpc>
                <a:spcPct val="150000"/>
              </a:lnSpc>
              <a:defRPr/>
            </a:pPr>
            <a:r>
              <a:rPr lang="zh-CN" altLang="en-US" sz="1200" kern="0" dirty="0">
                <a:solidFill>
                  <a:schemeClr val="tx1">
                    <a:lumMod val="65000"/>
                    <a:lumOff val="35000"/>
                  </a:schemeClr>
                </a:solidFill>
                <a:cs typeface="+mn-ea"/>
                <a:sym typeface="+mn-lt"/>
              </a:rPr>
              <a:t>企事业内部控制系统具有预见性、适应性、及时性、真实性和有效性。控制系统能适应环境的变化有预见地、及时地发现偏差有重点地、经济地采用措施</a:t>
            </a:r>
            <a:r>
              <a:rPr lang="en-US" altLang="zh-CN" sz="1200" kern="0" dirty="0">
                <a:solidFill>
                  <a:schemeClr val="tx1">
                    <a:lumMod val="65000"/>
                    <a:lumOff val="35000"/>
                  </a:schemeClr>
                </a:solidFill>
                <a:cs typeface="+mn-ea"/>
                <a:sym typeface="+mn-lt"/>
              </a:rPr>
              <a:t>-----</a:t>
            </a:r>
          </a:p>
        </p:txBody>
      </p:sp>
      <p:sp>
        <p:nvSpPr>
          <p:cNvPr id="2" name="矩形 1"/>
          <p:cNvSpPr/>
          <p:nvPr/>
        </p:nvSpPr>
        <p:spPr>
          <a:xfrm>
            <a:off x="1812833" y="4887799"/>
            <a:ext cx="9167943" cy="912000"/>
          </a:xfrm>
          <a:prstGeom prst="rect">
            <a:avLst/>
          </a:prstGeom>
        </p:spPr>
        <p:txBody>
          <a:bodyPr wrap="square" lIns="91423" tIns="45719" rIns="91423" bIns="45719">
            <a:noAutofit/>
          </a:bodyPr>
          <a:lstStyle/>
          <a:p>
            <a:pPr>
              <a:lnSpc>
                <a:spcPct val="150000"/>
              </a:lnSpc>
            </a:pPr>
            <a:r>
              <a:rPr lang="zh-CN" altLang="en-US" sz="1200" kern="0" dirty="0">
                <a:solidFill>
                  <a:schemeClr val="tx1">
                    <a:lumMod val="65000"/>
                    <a:lumOff val="35000"/>
                  </a:schemeClr>
                </a:solidFill>
                <a:cs typeface="+mn-ea"/>
                <a:sym typeface="+mn-lt"/>
              </a:rPr>
              <a:t>企业、事业各部门领导人具有合格的管理素质，有战略眼光，管理部门的工作健全而有效率、管理责任审计就是针对企事业的管理工作是否达到了上述责任要求，进行审查和评价。</a:t>
            </a:r>
            <a:endParaRPr lang="zh-CN" altLang="en-US" sz="1200" dirty="0">
              <a:solidFill>
                <a:schemeClr val="tx1">
                  <a:lumMod val="65000"/>
                  <a:lumOff val="35000"/>
                </a:schemeClr>
              </a:solidFill>
              <a:cs typeface="+mn-ea"/>
              <a:sym typeface="+mn-lt"/>
            </a:endParaRPr>
          </a:p>
        </p:txBody>
      </p:sp>
      <p:sp>
        <p:nvSpPr>
          <p:cNvPr id="3" name="矩形 2"/>
          <p:cNvSpPr/>
          <p:nvPr/>
        </p:nvSpPr>
        <p:spPr>
          <a:xfrm>
            <a:off x="1812831" y="4535796"/>
            <a:ext cx="4083135" cy="338552"/>
          </a:xfrm>
          <a:prstGeom prst="rect">
            <a:avLst/>
          </a:prstGeom>
        </p:spPr>
        <p:txBody>
          <a:bodyPr wrap="none" lIns="91423" tIns="45719" rIns="91423" bIns="45719">
            <a:spAutoFit/>
          </a:bodyPr>
          <a:lstStyle/>
          <a:p>
            <a:r>
              <a:rPr lang="zh-CN" altLang="en-US" sz="1600" b="1" kern="0" dirty="0">
                <a:solidFill>
                  <a:schemeClr val="tx1">
                    <a:lumMod val="85000"/>
                    <a:lumOff val="15000"/>
                  </a:schemeClr>
                </a:solidFill>
                <a:cs typeface="+mn-ea"/>
                <a:sym typeface="+mn-lt"/>
              </a:rPr>
              <a:t>把整个企业的活动引到目标管理轨道上来。</a:t>
            </a:r>
            <a:endParaRPr lang="zh-CN" altLang="en-US" sz="1600" b="1" dirty="0">
              <a:solidFill>
                <a:schemeClr val="tx1">
                  <a:lumMod val="85000"/>
                  <a:lumOff val="15000"/>
                </a:schemeClr>
              </a:solidFill>
              <a:cs typeface="+mn-ea"/>
              <a:sym typeface="+mn-lt"/>
            </a:endParaRPr>
          </a:p>
        </p:txBody>
      </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22" presetClass="entr" presetSubtype="4"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 presetClass="entr" presetSubtype="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anim calcmode="lin" valueType="num">
                                      <p:cBhvr>
                                        <p:cTn id="21" dur="500" fill="hold"/>
                                        <p:tgtEl>
                                          <p:spTgt spid="9"/>
                                        </p:tgtEl>
                                        <p:attrNameLst>
                                          <p:attrName>ppt_x</p:attrName>
                                        </p:attrNameLst>
                                      </p:cBhvr>
                                      <p:tavLst>
                                        <p:tav tm="0">
                                          <p:val>
                                            <p:strVal val="#ppt_x"/>
                                          </p:val>
                                        </p:tav>
                                        <p:tav tm="100000">
                                          <p:val>
                                            <p:strVal val="#ppt_x"/>
                                          </p:val>
                                        </p:tav>
                                      </p:tavLst>
                                    </p:anim>
                                    <p:anim calcmode="lin" valueType="num">
                                      <p:cBhvr>
                                        <p:cTn id="22" dur="500" fill="hold"/>
                                        <p:tgtEl>
                                          <p:spTgt spid="9"/>
                                        </p:tgtEl>
                                        <p:attrNameLst>
                                          <p:attrName>ppt_y</p:attrName>
                                        </p:attrNameLst>
                                      </p:cBhvr>
                                      <p:tavLst>
                                        <p:tav tm="0">
                                          <p:val>
                                            <p:strVal val="#ppt_y+.1"/>
                                          </p:val>
                                        </p:tav>
                                        <p:tav tm="100000">
                                          <p:val>
                                            <p:strVal val="#ppt_y"/>
                                          </p:val>
                                        </p:tav>
                                      </p:tavLst>
                                    </p:anim>
                                  </p:childTnLst>
                                </p:cTn>
                              </p:par>
                              <p:par>
                                <p:cTn id="23" presetID="22" presetClass="entr" presetSubtype="4"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par>
                                <p:cTn id="26" presetID="2" presetClass="entr" presetSubtype="1"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0-#ppt_h/2"/>
                                          </p:val>
                                        </p:tav>
                                        <p:tav tm="100000">
                                          <p:val>
                                            <p:strVal val="#ppt_y"/>
                                          </p:val>
                                        </p:tav>
                                      </p:tavLst>
                                    </p:anim>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anim calcmode="lin" valueType="num">
                                      <p:cBhvr>
                                        <p:cTn id="34" dur="500" fill="hold"/>
                                        <p:tgtEl>
                                          <p:spTgt spid="13"/>
                                        </p:tgtEl>
                                        <p:attrNameLst>
                                          <p:attrName>ppt_x</p:attrName>
                                        </p:attrNameLst>
                                      </p:cBhvr>
                                      <p:tavLst>
                                        <p:tav tm="0">
                                          <p:val>
                                            <p:strVal val="#ppt_x"/>
                                          </p:val>
                                        </p:tav>
                                        <p:tav tm="100000">
                                          <p:val>
                                            <p:strVal val="#ppt_x"/>
                                          </p:val>
                                        </p:tav>
                                      </p:tavLst>
                                    </p:anim>
                                    <p:anim calcmode="lin" valueType="num">
                                      <p:cBhvr>
                                        <p:cTn id="35" dur="500" fill="hold"/>
                                        <p:tgtEl>
                                          <p:spTgt spid="13"/>
                                        </p:tgtEl>
                                        <p:attrNameLst>
                                          <p:attrName>ppt_y</p:attrName>
                                        </p:attrNameLst>
                                      </p:cBhvr>
                                      <p:tavLst>
                                        <p:tav tm="0">
                                          <p:val>
                                            <p:strVal val="#ppt_y+.1"/>
                                          </p:val>
                                        </p:tav>
                                        <p:tav tm="100000">
                                          <p:val>
                                            <p:strVal val="#ppt_y"/>
                                          </p:val>
                                        </p:tav>
                                      </p:tavLst>
                                    </p:anim>
                                  </p:childTnLst>
                                </p:cTn>
                              </p:par>
                              <p:par>
                                <p:cTn id="36" presetID="22" presetClass="entr" presetSubtype="4"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par>
                                <p:cTn id="39" presetID="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0-#ppt_h/2"/>
                                          </p:val>
                                        </p:tav>
                                        <p:tav tm="100000">
                                          <p:val>
                                            <p:strVal val="#ppt_y"/>
                                          </p:val>
                                        </p:tav>
                                      </p:tavLst>
                                    </p:anim>
                                  </p:childTnLst>
                                </p:cTn>
                              </p:par>
                            </p:childTnLst>
                          </p:cTn>
                        </p:par>
                        <p:par>
                          <p:cTn id="43" fill="hold">
                            <p:stCondLst>
                              <p:cond delay="1500"/>
                            </p:stCondLst>
                            <p:childTnLst>
                              <p:par>
                                <p:cTn id="44" presetID="42" presetClass="entr" presetSubtype="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anim calcmode="lin" valueType="num">
                                      <p:cBhvr>
                                        <p:cTn id="47" dur="500" fill="hold"/>
                                        <p:tgtEl>
                                          <p:spTgt spid="17"/>
                                        </p:tgtEl>
                                        <p:attrNameLst>
                                          <p:attrName>ppt_x</p:attrName>
                                        </p:attrNameLst>
                                      </p:cBhvr>
                                      <p:tavLst>
                                        <p:tav tm="0">
                                          <p:val>
                                            <p:strVal val="#ppt_x"/>
                                          </p:val>
                                        </p:tav>
                                        <p:tav tm="100000">
                                          <p:val>
                                            <p:strVal val="#ppt_x"/>
                                          </p:val>
                                        </p:tav>
                                      </p:tavLst>
                                    </p:anim>
                                    <p:anim calcmode="lin" valueType="num">
                                      <p:cBhvr>
                                        <p:cTn id="48" dur="500" fill="hold"/>
                                        <p:tgtEl>
                                          <p:spTgt spid="17"/>
                                        </p:tgtEl>
                                        <p:attrNameLst>
                                          <p:attrName>ppt_y</p:attrName>
                                        </p:attrNameLst>
                                      </p:cBhvr>
                                      <p:tavLst>
                                        <p:tav tm="0">
                                          <p:val>
                                            <p:strVal val="#ppt_y+.1"/>
                                          </p:val>
                                        </p:tav>
                                        <p:tav tm="100000">
                                          <p:val>
                                            <p:strVal val="#ppt_y"/>
                                          </p:val>
                                        </p:tav>
                                      </p:tavLst>
                                    </p:anim>
                                  </p:childTnLst>
                                </p:cTn>
                              </p:par>
                              <p:par>
                                <p:cTn id="49" presetID="22" presetClass="entr" presetSubtype="4"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down)">
                                      <p:cBhvr>
                                        <p:cTn id="51" dur="500"/>
                                        <p:tgtEl>
                                          <p:spTgt spid="18"/>
                                        </p:tgtEl>
                                      </p:cBhvr>
                                    </p:animEffect>
                                  </p:childTnLst>
                                </p:cTn>
                              </p:par>
                              <p:par>
                                <p:cTn id="52" presetID="2" presetClass="entr" presetSubtype="1"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0-#ppt_h/2"/>
                                          </p:val>
                                        </p:tav>
                                        <p:tav tm="100000">
                                          <p:val>
                                            <p:strVal val="#ppt_y"/>
                                          </p:val>
                                        </p:tav>
                                      </p:tavLst>
                                    </p:anim>
                                  </p:childTnLst>
                                </p:cTn>
                              </p:par>
                            </p:childTnLst>
                          </p:cTn>
                        </p:par>
                        <p:par>
                          <p:cTn id="56" fill="hold">
                            <p:stCondLst>
                              <p:cond delay="2000"/>
                            </p:stCondLst>
                            <p:childTnLst>
                              <p:par>
                                <p:cTn id="57" presetID="42" presetClass="entr" presetSubtype="0"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anim calcmode="lin" valueType="num">
                                      <p:cBhvr>
                                        <p:cTn id="60" dur="500" fill="hold"/>
                                        <p:tgtEl>
                                          <p:spTgt spid="21"/>
                                        </p:tgtEl>
                                        <p:attrNameLst>
                                          <p:attrName>ppt_x</p:attrName>
                                        </p:attrNameLst>
                                      </p:cBhvr>
                                      <p:tavLst>
                                        <p:tav tm="0">
                                          <p:val>
                                            <p:strVal val="#ppt_x"/>
                                          </p:val>
                                        </p:tav>
                                        <p:tav tm="100000">
                                          <p:val>
                                            <p:strVal val="#ppt_x"/>
                                          </p:val>
                                        </p:tav>
                                      </p:tavLst>
                                    </p:anim>
                                    <p:anim calcmode="lin" valueType="num">
                                      <p:cBhvr>
                                        <p:cTn id="61" dur="500" fill="hold"/>
                                        <p:tgtEl>
                                          <p:spTgt spid="21"/>
                                        </p:tgtEl>
                                        <p:attrNameLst>
                                          <p:attrName>ppt_y</p:attrName>
                                        </p:attrNameLst>
                                      </p:cBhvr>
                                      <p:tavLst>
                                        <p:tav tm="0">
                                          <p:val>
                                            <p:strVal val="#ppt_y+.1"/>
                                          </p:val>
                                        </p:tav>
                                        <p:tav tm="100000">
                                          <p:val>
                                            <p:strVal val="#ppt_y"/>
                                          </p:val>
                                        </p:tav>
                                      </p:tavLst>
                                    </p:anim>
                                  </p:childTnLst>
                                </p:cTn>
                              </p:par>
                              <p:par>
                                <p:cTn id="62" presetID="22" presetClass="entr" presetSubtype="4" fill="hold"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down)">
                                      <p:cBhvr>
                                        <p:cTn id="64" dur="500"/>
                                        <p:tgtEl>
                                          <p:spTgt spid="22"/>
                                        </p:tgtEl>
                                      </p:cBhvr>
                                    </p:animEffect>
                                  </p:childTnLst>
                                </p:cTn>
                              </p:par>
                              <p:par>
                                <p:cTn id="65" presetID="2" presetClass="entr" presetSubtype="1"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0-#ppt_h/2"/>
                                          </p:val>
                                        </p:tav>
                                        <p:tav tm="100000">
                                          <p:val>
                                            <p:strVal val="#ppt_y"/>
                                          </p:val>
                                        </p:tav>
                                      </p:tavLst>
                                    </p:anim>
                                  </p:childTnLst>
                                </p:cTn>
                              </p:par>
                            </p:childTnLst>
                          </p:cTn>
                        </p:par>
                        <p:par>
                          <p:cTn id="69" fill="hold">
                            <p:stCondLst>
                              <p:cond delay="2500"/>
                            </p:stCondLst>
                            <p:childTnLst>
                              <p:par>
                                <p:cTn id="70" presetID="42" presetClass="entr" presetSubtype="0" fill="hold" grpId="0" nodeType="after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1000"/>
                                        <p:tgtEl>
                                          <p:spTgt spid="25"/>
                                        </p:tgtEl>
                                      </p:cBhvr>
                                    </p:animEffect>
                                    <p:anim calcmode="lin" valueType="num">
                                      <p:cBhvr>
                                        <p:cTn id="73" dur="1000" fill="hold"/>
                                        <p:tgtEl>
                                          <p:spTgt spid="25"/>
                                        </p:tgtEl>
                                        <p:attrNameLst>
                                          <p:attrName>ppt_x</p:attrName>
                                        </p:attrNameLst>
                                      </p:cBhvr>
                                      <p:tavLst>
                                        <p:tav tm="0">
                                          <p:val>
                                            <p:strVal val="#ppt_x"/>
                                          </p:val>
                                        </p:tav>
                                        <p:tav tm="100000">
                                          <p:val>
                                            <p:strVal val="#ppt_x"/>
                                          </p:val>
                                        </p:tav>
                                      </p:tavLst>
                                    </p:anim>
                                    <p:anim calcmode="lin" valueType="num">
                                      <p:cBhvr>
                                        <p:cTn id="74" dur="1000" fill="hold"/>
                                        <p:tgtEl>
                                          <p:spTgt spid="25"/>
                                        </p:tgtEl>
                                        <p:attrNameLst>
                                          <p:attrName>ppt_y</p:attrName>
                                        </p:attrNameLst>
                                      </p:cBhvr>
                                      <p:tavLst>
                                        <p:tav tm="0">
                                          <p:val>
                                            <p:strVal val="#ppt_y+.1"/>
                                          </p:val>
                                        </p:tav>
                                        <p:tav tm="100000">
                                          <p:val>
                                            <p:strVal val="#ppt_y"/>
                                          </p:val>
                                        </p:tav>
                                      </p:tavLst>
                                    </p:anim>
                                  </p:childTnLst>
                                </p:cTn>
                              </p:par>
                            </p:childTnLst>
                          </p:cTn>
                        </p:par>
                        <p:par>
                          <p:cTn id="75" fill="hold">
                            <p:stCondLst>
                              <p:cond delay="3500"/>
                            </p:stCondLst>
                            <p:childTnLst>
                              <p:par>
                                <p:cTn id="76" presetID="42" presetClass="entr" presetSubtype="0" fill="hold" grpId="0" nodeType="after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fade">
                                      <p:cBhvr>
                                        <p:cTn id="78" dur="1000"/>
                                        <p:tgtEl>
                                          <p:spTgt spid="2"/>
                                        </p:tgtEl>
                                      </p:cBhvr>
                                    </p:animEffect>
                                    <p:anim calcmode="lin" valueType="num">
                                      <p:cBhvr>
                                        <p:cTn id="79" dur="1000" fill="hold"/>
                                        <p:tgtEl>
                                          <p:spTgt spid="2"/>
                                        </p:tgtEl>
                                        <p:attrNameLst>
                                          <p:attrName>ppt_x</p:attrName>
                                        </p:attrNameLst>
                                      </p:cBhvr>
                                      <p:tavLst>
                                        <p:tav tm="0">
                                          <p:val>
                                            <p:strVal val="#ppt_x"/>
                                          </p:val>
                                        </p:tav>
                                        <p:tav tm="100000">
                                          <p:val>
                                            <p:strVal val="#ppt_x"/>
                                          </p:val>
                                        </p:tav>
                                      </p:tavLst>
                                    </p:anim>
                                    <p:anim calcmode="lin" valueType="num">
                                      <p:cBhvr>
                                        <p:cTn id="80" dur="1000" fill="hold"/>
                                        <p:tgtEl>
                                          <p:spTgt spid="2"/>
                                        </p:tgtEl>
                                        <p:attrNameLst>
                                          <p:attrName>ppt_y</p:attrName>
                                        </p:attrNameLst>
                                      </p:cBhvr>
                                      <p:tavLst>
                                        <p:tav tm="0">
                                          <p:val>
                                            <p:strVal val="#ppt_y+.1"/>
                                          </p:val>
                                        </p:tav>
                                        <p:tav tm="100000">
                                          <p:val>
                                            <p:strVal val="#ppt_y"/>
                                          </p:val>
                                        </p:tav>
                                      </p:tavLst>
                                    </p:anim>
                                  </p:childTnLst>
                                </p:cTn>
                              </p:par>
                            </p:childTnLst>
                          </p:cTn>
                        </p:par>
                        <p:par>
                          <p:cTn id="81" fill="hold">
                            <p:stCondLst>
                              <p:cond delay="4500"/>
                            </p:stCondLst>
                            <p:childTnLst>
                              <p:par>
                                <p:cTn id="82" presetID="2" presetClass="entr" presetSubtype="8" fill="hold" grpId="0" nodeType="afterEffect">
                                  <p:stCondLst>
                                    <p:cond delay="0"/>
                                  </p:stCondLst>
                                  <p:childTnLst>
                                    <p:set>
                                      <p:cBhvr>
                                        <p:cTn id="83" dur="1" fill="hold">
                                          <p:stCondLst>
                                            <p:cond delay="0"/>
                                          </p:stCondLst>
                                        </p:cTn>
                                        <p:tgtEl>
                                          <p:spTgt spid="3"/>
                                        </p:tgtEl>
                                        <p:attrNameLst>
                                          <p:attrName>style.visibility</p:attrName>
                                        </p:attrNameLst>
                                      </p:cBhvr>
                                      <p:to>
                                        <p:strVal val="visible"/>
                                      </p:to>
                                    </p:set>
                                    <p:anim calcmode="lin" valueType="num">
                                      <p:cBhvr additive="base">
                                        <p:cTn id="84" dur="500" fill="hold"/>
                                        <p:tgtEl>
                                          <p:spTgt spid="3"/>
                                        </p:tgtEl>
                                        <p:attrNameLst>
                                          <p:attrName>ppt_x</p:attrName>
                                        </p:attrNameLst>
                                      </p:cBhvr>
                                      <p:tavLst>
                                        <p:tav tm="0">
                                          <p:val>
                                            <p:strVal val="0-#ppt_w/2"/>
                                          </p:val>
                                        </p:tav>
                                        <p:tav tm="100000">
                                          <p:val>
                                            <p:strVal val="#ppt_x"/>
                                          </p:val>
                                        </p:tav>
                                      </p:tavLst>
                                    </p:anim>
                                    <p:anim calcmode="lin" valueType="num">
                                      <p:cBhvr additive="base">
                                        <p:cTn id="85"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9" grpId="0" animBg="1"/>
      <p:bldP spid="11" grpId="0"/>
      <p:bldP spid="13" grpId="0" animBg="1"/>
      <p:bldP spid="15" grpId="0"/>
      <p:bldP spid="17" grpId="0" animBg="1"/>
      <p:bldP spid="19" grpId="0"/>
      <p:bldP spid="21" grpId="0" animBg="1"/>
      <p:bldP spid="23" grpId="0"/>
      <p:bldP spid="25" grpId="0"/>
      <p:bldP spid="2"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MH_Other_1"/>
          <p:cNvCxnSpPr>
            <a:stCxn id="17" idx="28"/>
            <a:endCxn id="6" idx="0"/>
          </p:cNvCxnSpPr>
          <p:nvPr>
            <p:custDataLst>
              <p:tags r:id="rId3"/>
            </p:custDataLst>
          </p:nvPr>
        </p:nvCxnSpPr>
        <p:spPr>
          <a:xfrm>
            <a:off x="2812712" y="3233954"/>
            <a:ext cx="3483547" cy="2156719"/>
          </a:xfrm>
          <a:prstGeom prst="line">
            <a:avLst/>
          </a:prstGeom>
          <a:ln cmpd="sng">
            <a:solidFill>
              <a:srgbClr val="969696"/>
            </a:solidFill>
            <a:prstDash val="dash"/>
          </a:ln>
        </p:spPr>
        <p:style>
          <a:lnRef idx="1">
            <a:schemeClr val="accent1"/>
          </a:lnRef>
          <a:fillRef idx="0">
            <a:schemeClr val="accent1"/>
          </a:fillRef>
          <a:effectRef idx="0">
            <a:schemeClr val="accent1"/>
          </a:effectRef>
          <a:fontRef idx="minor">
            <a:schemeClr val="tx1"/>
          </a:fontRef>
        </p:style>
      </p:cxnSp>
      <p:cxnSp>
        <p:nvCxnSpPr>
          <p:cNvPr id="5" name="MH_Other_2"/>
          <p:cNvCxnSpPr>
            <a:stCxn id="6" idx="0"/>
            <a:endCxn id="8" idx="32"/>
          </p:cNvCxnSpPr>
          <p:nvPr>
            <p:custDataLst>
              <p:tags r:id="rId4"/>
            </p:custDataLst>
          </p:nvPr>
        </p:nvCxnSpPr>
        <p:spPr>
          <a:xfrm flipH="1" flipV="1">
            <a:off x="4599591" y="3465085"/>
            <a:ext cx="1696679" cy="1925579"/>
          </a:xfrm>
          <a:prstGeom prst="line">
            <a:avLst/>
          </a:prstGeom>
          <a:ln cmpd="sng">
            <a:solidFill>
              <a:srgbClr val="969696"/>
            </a:solidFill>
            <a:prstDash val="dash"/>
          </a:ln>
        </p:spPr>
        <p:style>
          <a:lnRef idx="1">
            <a:schemeClr val="accent1"/>
          </a:lnRef>
          <a:fillRef idx="0">
            <a:schemeClr val="accent1"/>
          </a:fillRef>
          <a:effectRef idx="0">
            <a:schemeClr val="accent1"/>
          </a:effectRef>
          <a:fontRef idx="minor">
            <a:schemeClr val="tx1"/>
          </a:fontRef>
        </p:style>
      </p:cxnSp>
      <p:sp>
        <p:nvSpPr>
          <p:cNvPr id="6" name="MH_Title_1"/>
          <p:cNvSpPr txBox="1"/>
          <p:nvPr>
            <p:custDataLst>
              <p:tags r:id="rId5"/>
            </p:custDataLst>
          </p:nvPr>
        </p:nvSpPr>
        <p:spPr>
          <a:xfrm>
            <a:off x="4079566" y="5390664"/>
            <a:ext cx="4433407" cy="644845"/>
          </a:xfrm>
          <a:prstGeom prst="rect">
            <a:avLst/>
          </a:prstGeom>
          <a:solidFill>
            <a:schemeClr val="accent2"/>
          </a:solidFill>
          <a:effectLst>
            <a:outerShdw blurRad="101600" dist="38100" dir="2700000" algn="tl" rotWithShape="0">
              <a:prstClr val="black">
                <a:alpha val="30000"/>
              </a:prstClr>
            </a:outerShdw>
          </a:effectLst>
        </p:spPr>
        <p:txBody>
          <a:bodyPr lIns="91423" tIns="45719" rIns="91423" bIns="45719" anchor="ctr">
            <a:noAutofit/>
          </a:bodyPr>
          <a:lstStyle/>
          <a:p>
            <a:pPr algn="ctr">
              <a:defRPr/>
            </a:pPr>
            <a:r>
              <a:rPr lang="zh-CN" altLang="en-US" sz="2800" b="1" dirty="0">
                <a:solidFill>
                  <a:schemeClr val="bg1"/>
                </a:solidFill>
                <a:cs typeface="+mn-ea"/>
                <a:sym typeface="+mn-lt"/>
              </a:rPr>
              <a:t>核心竞争力</a:t>
            </a:r>
          </a:p>
        </p:txBody>
      </p:sp>
      <p:sp>
        <p:nvSpPr>
          <p:cNvPr id="8" name="MH_Other_3"/>
          <p:cNvSpPr/>
          <p:nvPr>
            <p:custDataLst>
              <p:tags r:id="rId6"/>
            </p:custDataLst>
          </p:nvPr>
        </p:nvSpPr>
        <p:spPr>
          <a:xfrm>
            <a:off x="3371853" y="1647259"/>
            <a:ext cx="1836000" cy="1836000"/>
          </a:xfrm>
          <a:custGeom>
            <a:avLst/>
            <a:gdLst>
              <a:gd name="connsiteX0" fmla="*/ 967503 w 1885632"/>
              <a:gd name="connsiteY0" fmla="*/ 143738 h 1811838"/>
              <a:gd name="connsiteX1" fmla="*/ 813446 w 1885632"/>
              <a:gd name="connsiteY1" fmla="*/ 154545 h 1811838"/>
              <a:gd name="connsiteX2" fmla="*/ 191442 w 1885632"/>
              <a:gd name="connsiteY2" fmla="*/ 1035290 h 1811838"/>
              <a:gd name="connsiteX3" fmla="*/ 1072187 w 1885632"/>
              <a:gd name="connsiteY3" fmla="*/ 1657294 h 1811838"/>
              <a:gd name="connsiteX4" fmla="*/ 1694191 w 1885632"/>
              <a:gd name="connsiteY4" fmla="*/ 776549 h 1811838"/>
              <a:gd name="connsiteX5" fmla="*/ 967503 w 1885632"/>
              <a:gd name="connsiteY5" fmla="*/ 143738 h 1811838"/>
              <a:gd name="connsiteX6" fmla="*/ 1205499 w 1885632"/>
              <a:gd name="connsiteY6" fmla="*/ 0 h 1811838"/>
              <a:gd name="connsiteX7" fmla="*/ 1205599 w 1885632"/>
              <a:gd name="connsiteY7" fmla="*/ 3219 h 1811838"/>
              <a:gd name="connsiteX8" fmla="*/ 1207410 w 1885632"/>
              <a:gd name="connsiteY8" fmla="*/ 556 h 1811838"/>
              <a:gd name="connsiteX9" fmla="*/ 1233742 w 1885632"/>
              <a:gd name="connsiteY9" fmla="*/ 44096 h 1811838"/>
              <a:gd name="connsiteX10" fmla="*/ 1412402 w 1885632"/>
              <a:gd name="connsiteY10" fmla="*/ 215739 h 1811838"/>
              <a:gd name="connsiteX11" fmla="*/ 1637652 w 1885632"/>
              <a:gd name="connsiteY11" fmla="*/ 318908 h 1811838"/>
              <a:gd name="connsiteX12" fmla="*/ 1687817 w 1885632"/>
              <a:gd name="connsiteY12" fmla="*/ 327417 h 1811838"/>
              <a:gd name="connsiteX13" fmla="*/ 1686005 w 1885632"/>
              <a:gd name="connsiteY13" fmla="*/ 330079 h 1811838"/>
              <a:gd name="connsiteX14" fmla="*/ 1689037 w 1885632"/>
              <a:gd name="connsiteY14" fmla="*/ 328991 h 1811838"/>
              <a:gd name="connsiteX15" fmla="*/ 1684748 w 1885632"/>
              <a:gd name="connsiteY15" fmla="*/ 379691 h 1811838"/>
              <a:gd name="connsiteX16" fmla="*/ 1728398 w 1885632"/>
              <a:gd name="connsiteY16" fmla="*/ 623568 h 1811838"/>
              <a:gd name="connsiteX17" fmla="*/ 1849986 w 1885632"/>
              <a:gd name="connsiteY17" fmla="*/ 839431 h 1811838"/>
              <a:gd name="connsiteX18" fmla="*/ 1885570 w 1885632"/>
              <a:gd name="connsiteY18" fmla="*/ 875801 h 1811838"/>
              <a:gd name="connsiteX19" fmla="*/ 1882539 w 1885632"/>
              <a:gd name="connsiteY19" fmla="*/ 876891 h 1811838"/>
              <a:gd name="connsiteX20" fmla="*/ 1885632 w 1885632"/>
              <a:gd name="connsiteY20" fmla="*/ 877791 h 1811838"/>
              <a:gd name="connsiteX21" fmla="*/ 1852361 w 1885632"/>
              <a:gd name="connsiteY21" fmla="*/ 916288 h 1811838"/>
              <a:gd name="connsiteX22" fmla="*/ 1744327 w 1885632"/>
              <a:gd name="connsiteY22" fmla="*/ 1139246 h 1811838"/>
              <a:gd name="connsiteX23" fmla="*/ 1715813 w 1885632"/>
              <a:gd name="connsiteY23" fmla="*/ 1385351 h 1811838"/>
              <a:gd name="connsiteX24" fmla="*/ 1723223 w 1885632"/>
              <a:gd name="connsiteY24" fmla="*/ 1435690 h 1811838"/>
              <a:gd name="connsiteX25" fmla="*/ 1720128 w 1885632"/>
              <a:gd name="connsiteY25" fmla="*/ 1434789 h 1811838"/>
              <a:gd name="connsiteX26" fmla="*/ 1722103 w 1885632"/>
              <a:gd name="connsiteY26" fmla="*/ 1437336 h 1811838"/>
              <a:gd name="connsiteX27" fmla="*/ 1672558 w 1885632"/>
              <a:gd name="connsiteY27" fmla="*/ 1448926 h 1811838"/>
              <a:gd name="connsiteX28" fmla="*/ 1454106 w 1885632"/>
              <a:gd name="connsiteY28" fmla="*/ 1565801 h 1811838"/>
              <a:gd name="connsiteX29" fmla="*/ 1286380 w 1885632"/>
              <a:gd name="connsiteY29" fmla="*/ 1748145 h 1811838"/>
              <a:gd name="connsiteX30" fmla="*/ 1262786 w 1885632"/>
              <a:gd name="connsiteY30" fmla="*/ 1793224 h 1811838"/>
              <a:gd name="connsiteX31" fmla="*/ 1260813 w 1885632"/>
              <a:gd name="connsiteY31" fmla="*/ 1790678 h 1811838"/>
              <a:gd name="connsiteX32" fmla="*/ 1260913 w 1885632"/>
              <a:gd name="connsiteY32" fmla="*/ 1793899 h 1811838"/>
              <a:gd name="connsiteX33" fmla="*/ 1214018 w 1885632"/>
              <a:gd name="connsiteY33" fmla="*/ 1774152 h 1811838"/>
              <a:gd name="connsiteX34" fmla="*/ 968589 w 1885632"/>
              <a:gd name="connsiteY34" fmla="*/ 1740304 h 1811838"/>
              <a:gd name="connsiteX35" fmla="*/ 725717 w 1885632"/>
              <a:gd name="connsiteY35" fmla="*/ 1789236 h 1811838"/>
              <a:gd name="connsiteX36" fmla="*/ 680132 w 1885632"/>
              <a:gd name="connsiteY36" fmla="*/ 1811838 h 1811838"/>
              <a:gd name="connsiteX37" fmla="*/ 680033 w 1885632"/>
              <a:gd name="connsiteY37" fmla="*/ 1808619 h 1811838"/>
              <a:gd name="connsiteX38" fmla="*/ 678222 w 1885632"/>
              <a:gd name="connsiteY38" fmla="*/ 1811282 h 1811838"/>
              <a:gd name="connsiteX39" fmla="*/ 651889 w 1885632"/>
              <a:gd name="connsiteY39" fmla="*/ 1767743 h 1811838"/>
              <a:gd name="connsiteX40" fmla="*/ 473229 w 1885632"/>
              <a:gd name="connsiteY40" fmla="*/ 1596099 h 1811838"/>
              <a:gd name="connsiteX41" fmla="*/ 247980 w 1885632"/>
              <a:gd name="connsiteY41" fmla="*/ 1492930 h 1811838"/>
              <a:gd name="connsiteX42" fmla="*/ 197815 w 1885632"/>
              <a:gd name="connsiteY42" fmla="*/ 1484422 h 1811838"/>
              <a:gd name="connsiteX43" fmla="*/ 199626 w 1885632"/>
              <a:gd name="connsiteY43" fmla="*/ 1481759 h 1811838"/>
              <a:gd name="connsiteX44" fmla="*/ 196595 w 1885632"/>
              <a:gd name="connsiteY44" fmla="*/ 1482848 h 1811838"/>
              <a:gd name="connsiteX45" fmla="*/ 200883 w 1885632"/>
              <a:gd name="connsiteY45" fmla="*/ 1432147 h 1811838"/>
              <a:gd name="connsiteX46" fmla="*/ 157233 w 1885632"/>
              <a:gd name="connsiteY46" fmla="*/ 1188270 h 1811838"/>
              <a:gd name="connsiteX47" fmla="*/ 35644 w 1885632"/>
              <a:gd name="connsiteY47" fmla="*/ 972407 h 1811838"/>
              <a:gd name="connsiteX48" fmla="*/ 62 w 1885632"/>
              <a:gd name="connsiteY48" fmla="*/ 936036 h 1811838"/>
              <a:gd name="connsiteX49" fmla="*/ 3095 w 1885632"/>
              <a:gd name="connsiteY49" fmla="*/ 934947 h 1811838"/>
              <a:gd name="connsiteX50" fmla="*/ 0 w 1885632"/>
              <a:gd name="connsiteY50" fmla="*/ 934046 h 1811838"/>
              <a:gd name="connsiteX51" fmla="*/ 33272 w 1885632"/>
              <a:gd name="connsiteY51" fmla="*/ 895549 h 1811838"/>
              <a:gd name="connsiteX52" fmla="*/ 141305 w 1885632"/>
              <a:gd name="connsiteY52" fmla="*/ 672591 h 1811838"/>
              <a:gd name="connsiteX53" fmla="*/ 169819 w 1885632"/>
              <a:gd name="connsiteY53" fmla="*/ 426486 h 1811838"/>
              <a:gd name="connsiteX54" fmla="*/ 162409 w 1885632"/>
              <a:gd name="connsiteY54" fmla="*/ 376147 h 1811838"/>
              <a:gd name="connsiteX55" fmla="*/ 165502 w 1885632"/>
              <a:gd name="connsiteY55" fmla="*/ 377047 h 1811838"/>
              <a:gd name="connsiteX56" fmla="*/ 163529 w 1885632"/>
              <a:gd name="connsiteY56" fmla="*/ 374501 h 1811838"/>
              <a:gd name="connsiteX57" fmla="*/ 213074 w 1885632"/>
              <a:gd name="connsiteY57" fmla="*/ 362912 h 1811838"/>
              <a:gd name="connsiteX58" fmla="*/ 431525 w 1885632"/>
              <a:gd name="connsiteY58" fmla="*/ 246037 h 1811838"/>
              <a:gd name="connsiteX59" fmla="*/ 599251 w 1885632"/>
              <a:gd name="connsiteY59" fmla="*/ 63694 h 1811838"/>
              <a:gd name="connsiteX60" fmla="*/ 622846 w 1885632"/>
              <a:gd name="connsiteY60" fmla="*/ 18614 h 1811838"/>
              <a:gd name="connsiteX61" fmla="*/ 624818 w 1885632"/>
              <a:gd name="connsiteY61" fmla="*/ 21159 h 1811838"/>
              <a:gd name="connsiteX62" fmla="*/ 624719 w 1885632"/>
              <a:gd name="connsiteY62" fmla="*/ 17940 h 1811838"/>
              <a:gd name="connsiteX63" fmla="*/ 671613 w 1885632"/>
              <a:gd name="connsiteY63" fmla="*/ 37686 h 1811838"/>
              <a:gd name="connsiteX64" fmla="*/ 917042 w 1885632"/>
              <a:gd name="connsiteY64" fmla="*/ 71535 h 1811838"/>
              <a:gd name="connsiteX65" fmla="*/ 1159914 w 1885632"/>
              <a:gd name="connsiteY65" fmla="*/ 22602 h 18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85632" h="1811838">
                <a:moveTo>
                  <a:pt x="967503" y="143738"/>
                </a:moveTo>
                <a:cubicBezTo>
                  <a:pt x="916867" y="142150"/>
                  <a:pt x="865318" y="145614"/>
                  <a:pt x="813446" y="154545"/>
                </a:cubicBezTo>
                <a:cubicBezTo>
                  <a:pt x="398473" y="225994"/>
                  <a:pt x="119993" y="620317"/>
                  <a:pt x="191442" y="1035290"/>
                </a:cubicBezTo>
                <a:cubicBezTo>
                  <a:pt x="262892" y="1450263"/>
                  <a:pt x="657215" y="1728743"/>
                  <a:pt x="1072187" y="1657294"/>
                </a:cubicBezTo>
                <a:cubicBezTo>
                  <a:pt x="1487160" y="1585844"/>
                  <a:pt x="1765641" y="1191522"/>
                  <a:pt x="1694191" y="776549"/>
                </a:cubicBezTo>
                <a:cubicBezTo>
                  <a:pt x="1631673" y="413447"/>
                  <a:pt x="1321955" y="154848"/>
                  <a:pt x="967503" y="143738"/>
                </a:cubicBezTo>
                <a:close/>
                <a:moveTo>
                  <a:pt x="1205499" y="0"/>
                </a:moveTo>
                <a:lnTo>
                  <a:pt x="1205599" y="3219"/>
                </a:lnTo>
                <a:lnTo>
                  <a:pt x="1207410" y="556"/>
                </a:lnTo>
                <a:lnTo>
                  <a:pt x="1233742" y="44096"/>
                </a:lnTo>
                <a:cubicBezTo>
                  <a:pt x="1276686" y="104934"/>
                  <a:pt x="1337594" y="164840"/>
                  <a:pt x="1412402" y="215739"/>
                </a:cubicBezTo>
                <a:cubicBezTo>
                  <a:pt x="1487211" y="266637"/>
                  <a:pt x="1565296" y="301300"/>
                  <a:pt x="1637652" y="318908"/>
                </a:cubicBezTo>
                <a:lnTo>
                  <a:pt x="1687817" y="327417"/>
                </a:lnTo>
                <a:lnTo>
                  <a:pt x="1686005" y="330079"/>
                </a:lnTo>
                <a:lnTo>
                  <a:pt x="1689037" y="328991"/>
                </a:lnTo>
                <a:lnTo>
                  <a:pt x="1684748" y="379691"/>
                </a:lnTo>
                <a:cubicBezTo>
                  <a:pt x="1683729" y="454152"/>
                  <a:pt x="1697794" y="538419"/>
                  <a:pt x="1728398" y="623568"/>
                </a:cubicBezTo>
                <a:cubicBezTo>
                  <a:pt x="1759002" y="708716"/>
                  <a:pt x="1801800" y="782656"/>
                  <a:pt x="1849986" y="839431"/>
                </a:cubicBezTo>
                <a:lnTo>
                  <a:pt x="1885570" y="875801"/>
                </a:lnTo>
                <a:lnTo>
                  <a:pt x="1882539" y="876891"/>
                </a:lnTo>
                <a:lnTo>
                  <a:pt x="1885632" y="877791"/>
                </a:lnTo>
                <a:lnTo>
                  <a:pt x="1852361" y="916288"/>
                </a:lnTo>
                <a:cubicBezTo>
                  <a:pt x="1807769" y="975929"/>
                  <a:pt x="1769618" y="1052370"/>
                  <a:pt x="1744327" y="1139246"/>
                </a:cubicBezTo>
                <a:cubicBezTo>
                  <a:pt x="1719038" y="1226121"/>
                  <a:pt x="1710201" y="1311095"/>
                  <a:pt x="1715813" y="1385351"/>
                </a:cubicBezTo>
                <a:lnTo>
                  <a:pt x="1723223" y="1435690"/>
                </a:lnTo>
                <a:lnTo>
                  <a:pt x="1720128" y="1434789"/>
                </a:lnTo>
                <a:lnTo>
                  <a:pt x="1722103" y="1437336"/>
                </a:lnTo>
                <a:lnTo>
                  <a:pt x="1672558" y="1448926"/>
                </a:lnTo>
                <a:cubicBezTo>
                  <a:pt x="1601426" y="1470966"/>
                  <a:pt x="1525630" y="1510382"/>
                  <a:pt x="1454106" y="1565801"/>
                </a:cubicBezTo>
                <a:cubicBezTo>
                  <a:pt x="1382582" y="1621220"/>
                  <a:pt x="1325485" y="1684771"/>
                  <a:pt x="1286380" y="1748145"/>
                </a:cubicBezTo>
                <a:lnTo>
                  <a:pt x="1262786" y="1793224"/>
                </a:lnTo>
                <a:lnTo>
                  <a:pt x="1260813" y="1790678"/>
                </a:lnTo>
                <a:lnTo>
                  <a:pt x="1260913" y="1793899"/>
                </a:lnTo>
                <a:lnTo>
                  <a:pt x="1214018" y="1774152"/>
                </a:lnTo>
                <a:cubicBezTo>
                  <a:pt x="1143517" y="1750173"/>
                  <a:pt x="1059028" y="1737510"/>
                  <a:pt x="968589" y="1740304"/>
                </a:cubicBezTo>
                <a:cubicBezTo>
                  <a:pt x="878151" y="1743097"/>
                  <a:pt x="794605" y="1760951"/>
                  <a:pt x="725717" y="1789236"/>
                </a:cubicBezTo>
                <a:lnTo>
                  <a:pt x="680132" y="1811838"/>
                </a:lnTo>
                <a:lnTo>
                  <a:pt x="680033" y="1808619"/>
                </a:lnTo>
                <a:lnTo>
                  <a:pt x="678222" y="1811282"/>
                </a:lnTo>
                <a:lnTo>
                  <a:pt x="651889" y="1767743"/>
                </a:lnTo>
                <a:cubicBezTo>
                  <a:pt x="608947" y="1706903"/>
                  <a:pt x="548037" y="1646998"/>
                  <a:pt x="473229" y="1596099"/>
                </a:cubicBezTo>
                <a:cubicBezTo>
                  <a:pt x="398420" y="1545201"/>
                  <a:pt x="320336" y="1510538"/>
                  <a:pt x="247980" y="1492930"/>
                </a:cubicBezTo>
                <a:lnTo>
                  <a:pt x="197815" y="1484422"/>
                </a:lnTo>
                <a:lnTo>
                  <a:pt x="199626" y="1481759"/>
                </a:lnTo>
                <a:lnTo>
                  <a:pt x="196595" y="1482848"/>
                </a:lnTo>
                <a:lnTo>
                  <a:pt x="200883" y="1432147"/>
                </a:lnTo>
                <a:cubicBezTo>
                  <a:pt x="201903" y="1357686"/>
                  <a:pt x="187837" y="1273419"/>
                  <a:pt x="157233" y="1188270"/>
                </a:cubicBezTo>
                <a:cubicBezTo>
                  <a:pt x="126630" y="1103122"/>
                  <a:pt x="83832" y="1029181"/>
                  <a:pt x="35644" y="972407"/>
                </a:cubicBezTo>
                <a:lnTo>
                  <a:pt x="62" y="936036"/>
                </a:lnTo>
                <a:lnTo>
                  <a:pt x="3095" y="934947"/>
                </a:lnTo>
                <a:lnTo>
                  <a:pt x="0" y="934046"/>
                </a:lnTo>
                <a:lnTo>
                  <a:pt x="33272" y="895549"/>
                </a:lnTo>
                <a:cubicBezTo>
                  <a:pt x="77863" y="835908"/>
                  <a:pt x="116015" y="759468"/>
                  <a:pt x="141305" y="672591"/>
                </a:cubicBezTo>
                <a:cubicBezTo>
                  <a:pt x="166594" y="585716"/>
                  <a:pt x="175432" y="500742"/>
                  <a:pt x="169819" y="426486"/>
                </a:cubicBezTo>
                <a:lnTo>
                  <a:pt x="162409" y="376147"/>
                </a:lnTo>
                <a:lnTo>
                  <a:pt x="165502" y="377047"/>
                </a:lnTo>
                <a:lnTo>
                  <a:pt x="163529" y="374501"/>
                </a:lnTo>
                <a:lnTo>
                  <a:pt x="213074" y="362912"/>
                </a:lnTo>
                <a:cubicBezTo>
                  <a:pt x="284205" y="340872"/>
                  <a:pt x="360001" y="301455"/>
                  <a:pt x="431525" y="246037"/>
                </a:cubicBezTo>
                <a:cubicBezTo>
                  <a:pt x="503050" y="190619"/>
                  <a:pt x="560146" y="127066"/>
                  <a:pt x="599251" y="63694"/>
                </a:cubicBezTo>
                <a:lnTo>
                  <a:pt x="622846" y="18614"/>
                </a:lnTo>
                <a:lnTo>
                  <a:pt x="624818" y="21159"/>
                </a:lnTo>
                <a:lnTo>
                  <a:pt x="624719" y="17940"/>
                </a:lnTo>
                <a:lnTo>
                  <a:pt x="671613" y="37686"/>
                </a:lnTo>
                <a:cubicBezTo>
                  <a:pt x="742114" y="61665"/>
                  <a:pt x="826603" y="74328"/>
                  <a:pt x="917042" y="71535"/>
                </a:cubicBezTo>
                <a:cubicBezTo>
                  <a:pt x="1007480" y="68741"/>
                  <a:pt x="1091027" y="50886"/>
                  <a:pt x="1159914" y="22602"/>
                </a:cubicBezTo>
                <a:close/>
              </a:path>
            </a:pathLst>
          </a:cu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3" tIns="45719" rIns="91423" bIns="45719" anchor="ctr"/>
          <a:lstStyle/>
          <a:p>
            <a:pPr algn="ctr">
              <a:defRPr/>
            </a:pPr>
            <a:endParaRPr lang="zh-CN" altLang="en-US" sz="2000">
              <a:solidFill>
                <a:schemeClr val="tx1">
                  <a:lumMod val="85000"/>
                  <a:lumOff val="15000"/>
                </a:schemeClr>
              </a:solidFill>
              <a:cs typeface="+mn-ea"/>
              <a:sym typeface="+mn-lt"/>
            </a:endParaRPr>
          </a:p>
        </p:txBody>
      </p:sp>
      <p:sp>
        <p:nvSpPr>
          <p:cNvPr id="9" name="MH_SubTitle_2"/>
          <p:cNvSpPr/>
          <p:nvPr>
            <p:custDataLst>
              <p:tags r:id="rId7"/>
            </p:custDataLst>
          </p:nvPr>
        </p:nvSpPr>
        <p:spPr>
          <a:xfrm>
            <a:off x="3569853" y="1845259"/>
            <a:ext cx="1440000" cy="1440000"/>
          </a:xfrm>
          <a:custGeom>
            <a:avLst/>
            <a:gdLst>
              <a:gd name="connsiteX0" fmla="*/ 766985 w 1487101"/>
              <a:gd name="connsiteY0" fmla="*/ 20013 h 1487102"/>
              <a:gd name="connsiteX1" fmla="*/ 620740 w 1487101"/>
              <a:gd name="connsiteY1" fmla="*/ 30273 h 1487102"/>
              <a:gd name="connsiteX2" fmla="*/ 30272 w 1487101"/>
              <a:gd name="connsiteY2" fmla="*/ 866362 h 1487102"/>
              <a:gd name="connsiteX3" fmla="*/ 866362 w 1487101"/>
              <a:gd name="connsiteY3" fmla="*/ 1456830 h 1487102"/>
              <a:gd name="connsiteX4" fmla="*/ 1456829 w 1487101"/>
              <a:gd name="connsiteY4" fmla="*/ 620740 h 1487102"/>
              <a:gd name="connsiteX5" fmla="*/ 766985 w 1487101"/>
              <a:gd name="connsiteY5" fmla="*/ 20013 h 1487102"/>
              <a:gd name="connsiteX6" fmla="*/ 767622 w 1487101"/>
              <a:gd name="connsiteY6" fmla="*/ 364 h 1487102"/>
              <a:gd name="connsiteX7" fmla="*/ 1476200 w 1487101"/>
              <a:gd name="connsiteY7" fmla="*/ 617405 h 1487102"/>
              <a:gd name="connsiteX8" fmla="*/ 869697 w 1487101"/>
              <a:gd name="connsiteY8" fmla="*/ 1476201 h 1487102"/>
              <a:gd name="connsiteX9" fmla="*/ 10901 w 1487101"/>
              <a:gd name="connsiteY9" fmla="*/ 869698 h 1487102"/>
              <a:gd name="connsiteX10" fmla="*/ 617404 w 1487101"/>
              <a:gd name="connsiteY10" fmla="*/ 10902 h 1487102"/>
              <a:gd name="connsiteX11" fmla="*/ 767622 w 1487101"/>
              <a:gd name="connsiteY11" fmla="*/ 364 h 148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101" h="1487102">
                <a:moveTo>
                  <a:pt x="766985" y="20013"/>
                </a:moveTo>
                <a:cubicBezTo>
                  <a:pt x="718916" y="18506"/>
                  <a:pt x="669981" y="21794"/>
                  <a:pt x="620740" y="30273"/>
                </a:cubicBezTo>
                <a:cubicBezTo>
                  <a:pt x="226807" y="98099"/>
                  <a:pt x="-37554" y="472430"/>
                  <a:pt x="30272" y="866362"/>
                </a:cubicBezTo>
                <a:cubicBezTo>
                  <a:pt x="98099" y="1260295"/>
                  <a:pt x="472430" y="1524656"/>
                  <a:pt x="866362" y="1456830"/>
                </a:cubicBezTo>
                <a:cubicBezTo>
                  <a:pt x="1260295" y="1389003"/>
                  <a:pt x="1524656" y="1014672"/>
                  <a:pt x="1456829" y="620740"/>
                </a:cubicBezTo>
                <a:cubicBezTo>
                  <a:pt x="1397481" y="276049"/>
                  <a:pt x="1103466" y="30561"/>
                  <a:pt x="766985" y="20013"/>
                </a:cubicBezTo>
                <a:close/>
                <a:moveTo>
                  <a:pt x="767622" y="364"/>
                </a:moveTo>
                <a:cubicBezTo>
                  <a:pt x="1113240" y="11198"/>
                  <a:pt x="1415240" y="263352"/>
                  <a:pt x="1476200" y="617405"/>
                </a:cubicBezTo>
                <a:cubicBezTo>
                  <a:pt x="1545869" y="1022036"/>
                  <a:pt x="1274328" y="1406532"/>
                  <a:pt x="869697" y="1476201"/>
                </a:cubicBezTo>
                <a:cubicBezTo>
                  <a:pt x="465066" y="1545869"/>
                  <a:pt x="80570" y="1274329"/>
                  <a:pt x="10901" y="869698"/>
                </a:cubicBezTo>
                <a:cubicBezTo>
                  <a:pt x="-58767" y="465067"/>
                  <a:pt x="212773" y="80570"/>
                  <a:pt x="617404" y="10902"/>
                </a:cubicBezTo>
                <a:cubicBezTo>
                  <a:pt x="667983" y="2193"/>
                  <a:pt x="718248" y="-1184"/>
                  <a:pt x="767622" y="364"/>
                </a:cubicBezTo>
                <a:close/>
              </a:path>
            </a:pathLst>
          </a:cu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23" tIns="45719" rIns="91423" bIns="45719" anchor="ctr">
            <a:normAutofit/>
          </a:bodyPr>
          <a:lstStyle/>
          <a:p>
            <a:pPr algn="ctr">
              <a:defRPr/>
            </a:pPr>
            <a:r>
              <a:rPr lang="zh-CN" altLang="en-US" sz="2000" b="1" dirty="0">
                <a:solidFill>
                  <a:schemeClr val="tx1">
                    <a:lumMod val="85000"/>
                    <a:lumOff val="15000"/>
                  </a:schemeClr>
                </a:solidFill>
                <a:cs typeface="+mn-ea"/>
                <a:sym typeface="+mn-lt"/>
              </a:rPr>
              <a:t>专业技能</a:t>
            </a:r>
          </a:p>
        </p:txBody>
      </p:sp>
      <p:sp>
        <p:nvSpPr>
          <p:cNvPr id="11" name="MH_Other_4"/>
          <p:cNvSpPr/>
          <p:nvPr>
            <p:custDataLst>
              <p:tags r:id="rId8"/>
            </p:custDataLst>
          </p:nvPr>
        </p:nvSpPr>
        <p:spPr>
          <a:xfrm>
            <a:off x="5344772" y="1647259"/>
            <a:ext cx="1836000" cy="1836000"/>
          </a:xfrm>
          <a:custGeom>
            <a:avLst/>
            <a:gdLst>
              <a:gd name="connsiteX0" fmla="*/ 967503 w 1885632"/>
              <a:gd name="connsiteY0" fmla="*/ 143738 h 1811838"/>
              <a:gd name="connsiteX1" fmla="*/ 813446 w 1885632"/>
              <a:gd name="connsiteY1" fmla="*/ 154545 h 1811838"/>
              <a:gd name="connsiteX2" fmla="*/ 191442 w 1885632"/>
              <a:gd name="connsiteY2" fmla="*/ 1035290 h 1811838"/>
              <a:gd name="connsiteX3" fmla="*/ 1072187 w 1885632"/>
              <a:gd name="connsiteY3" fmla="*/ 1657294 h 1811838"/>
              <a:gd name="connsiteX4" fmla="*/ 1694191 w 1885632"/>
              <a:gd name="connsiteY4" fmla="*/ 776549 h 1811838"/>
              <a:gd name="connsiteX5" fmla="*/ 967503 w 1885632"/>
              <a:gd name="connsiteY5" fmla="*/ 143738 h 1811838"/>
              <a:gd name="connsiteX6" fmla="*/ 1205499 w 1885632"/>
              <a:gd name="connsiteY6" fmla="*/ 0 h 1811838"/>
              <a:gd name="connsiteX7" fmla="*/ 1205599 w 1885632"/>
              <a:gd name="connsiteY7" fmla="*/ 3219 h 1811838"/>
              <a:gd name="connsiteX8" fmla="*/ 1207410 w 1885632"/>
              <a:gd name="connsiteY8" fmla="*/ 556 h 1811838"/>
              <a:gd name="connsiteX9" fmla="*/ 1233742 w 1885632"/>
              <a:gd name="connsiteY9" fmla="*/ 44096 h 1811838"/>
              <a:gd name="connsiteX10" fmla="*/ 1412402 w 1885632"/>
              <a:gd name="connsiteY10" fmla="*/ 215739 h 1811838"/>
              <a:gd name="connsiteX11" fmla="*/ 1637652 w 1885632"/>
              <a:gd name="connsiteY11" fmla="*/ 318908 h 1811838"/>
              <a:gd name="connsiteX12" fmla="*/ 1687817 w 1885632"/>
              <a:gd name="connsiteY12" fmla="*/ 327417 h 1811838"/>
              <a:gd name="connsiteX13" fmla="*/ 1686005 w 1885632"/>
              <a:gd name="connsiteY13" fmla="*/ 330079 h 1811838"/>
              <a:gd name="connsiteX14" fmla="*/ 1689037 w 1885632"/>
              <a:gd name="connsiteY14" fmla="*/ 328991 h 1811838"/>
              <a:gd name="connsiteX15" fmla="*/ 1684748 w 1885632"/>
              <a:gd name="connsiteY15" fmla="*/ 379691 h 1811838"/>
              <a:gd name="connsiteX16" fmla="*/ 1728398 w 1885632"/>
              <a:gd name="connsiteY16" fmla="*/ 623568 h 1811838"/>
              <a:gd name="connsiteX17" fmla="*/ 1849986 w 1885632"/>
              <a:gd name="connsiteY17" fmla="*/ 839431 h 1811838"/>
              <a:gd name="connsiteX18" fmla="*/ 1885570 w 1885632"/>
              <a:gd name="connsiteY18" fmla="*/ 875801 h 1811838"/>
              <a:gd name="connsiteX19" fmla="*/ 1882539 w 1885632"/>
              <a:gd name="connsiteY19" fmla="*/ 876891 h 1811838"/>
              <a:gd name="connsiteX20" fmla="*/ 1885632 w 1885632"/>
              <a:gd name="connsiteY20" fmla="*/ 877791 h 1811838"/>
              <a:gd name="connsiteX21" fmla="*/ 1852361 w 1885632"/>
              <a:gd name="connsiteY21" fmla="*/ 916288 h 1811838"/>
              <a:gd name="connsiteX22" fmla="*/ 1744327 w 1885632"/>
              <a:gd name="connsiteY22" fmla="*/ 1139246 h 1811838"/>
              <a:gd name="connsiteX23" fmla="*/ 1715813 w 1885632"/>
              <a:gd name="connsiteY23" fmla="*/ 1385351 h 1811838"/>
              <a:gd name="connsiteX24" fmla="*/ 1723223 w 1885632"/>
              <a:gd name="connsiteY24" fmla="*/ 1435690 h 1811838"/>
              <a:gd name="connsiteX25" fmla="*/ 1720128 w 1885632"/>
              <a:gd name="connsiteY25" fmla="*/ 1434789 h 1811838"/>
              <a:gd name="connsiteX26" fmla="*/ 1722103 w 1885632"/>
              <a:gd name="connsiteY26" fmla="*/ 1437336 h 1811838"/>
              <a:gd name="connsiteX27" fmla="*/ 1672558 w 1885632"/>
              <a:gd name="connsiteY27" fmla="*/ 1448926 h 1811838"/>
              <a:gd name="connsiteX28" fmla="*/ 1454106 w 1885632"/>
              <a:gd name="connsiteY28" fmla="*/ 1565801 h 1811838"/>
              <a:gd name="connsiteX29" fmla="*/ 1286380 w 1885632"/>
              <a:gd name="connsiteY29" fmla="*/ 1748145 h 1811838"/>
              <a:gd name="connsiteX30" fmla="*/ 1262786 w 1885632"/>
              <a:gd name="connsiteY30" fmla="*/ 1793224 h 1811838"/>
              <a:gd name="connsiteX31" fmla="*/ 1260813 w 1885632"/>
              <a:gd name="connsiteY31" fmla="*/ 1790678 h 1811838"/>
              <a:gd name="connsiteX32" fmla="*/ 1260913 w 1885632"/>
              <a:gd name="connsiteY32" fmla="*/ 1793899 h 1811838"/>
              <a:gd name="connsiteX33" fmla="*/ 1214018 w 1885632"/>
              <a:gd name="connsiteY33" fmla="*/ 1774152 h 1811838"/>
              <a:gd name="connsiteX34" fmla="*/ 968589 w 1885632"/>
              <a:gd name="connsiteY34" fmla="*/ 1740304 h 1811838"/>
              <a:gd name="connsiteX35" fmla="*/ 725717 w 1885632"/>
              <a:gd name="connsiteY35" fmla="*/ 1789236 h 1811838"/>
              <a:gd name="connsiteX36" fmla="*/ 680132 w 1885632"/>
              <a:gd name="connsiteY36" fmla="*/ 1811838 h 1811838"/>
              <a:gd name="connsiteX37" fmla="*/ 680033 w 1885632"/>
              <a:gd name="connsiteY37" fmla="*/ 1808619 h 1811838"/>
              <a:gd name="connsiteX38" fmla="*/ 678222 w 1885632"/>
              <a:gd name="connsiteY38" fmla="*/ 1811282 h 1811838"/>
              <a:gd name="connsiteX39" fmla="*/ 651889 w 1885632"/>
              <a:gd name="connsiteY39" fmla="*/ 1767743 h 1811838"/>
              <a:gd name="connsiteX40" fmla="*/ 473229 w 1885632"/>
              <a:gd name="connsiteY40" fmla="*/ 1596099 h 1811838"/>
              <a:gd name="connsiteX41" fmla="*/ 247980 w 1885632"/>
              <a:gd name="connsiteY41" fmla="*/ 1492930 h 1811838"/>
              <a:gd name="connsiteX42" fmla="*/ 197815 w 1885632"/>
              <a:gd name="connsiteY42" fmla="*/ 1484422 h 1811838"/>
              <a:gd name="connsiteX43" fmla="*/ 199626 w 1885632"/>
              <a:gd name="connsiteY43" fmla="*/ 1481759 h 1811838"/>
              <a:gd name="connsiteX44" fmla="*/ 196595 w 1885632"/>
              <a:gd name="connsiteY44" fmla="*/ 1482848 h 1811838"/>
              <a:gd name="connsiteX45" fmla="*/ 200883 w 1885632"/>
              <a:gd name="connsiteY45" fmla="*/ 1432147 h 1811838"/>
              <a:gd name="connsiteX46" fmla="*/ 157233 w 1885632"/>
              <a:gd name="connsiteY46" fmla="*/ 1188270 h 1811838"/>
              <a:gd name="connsiteX47" fmla="*/ 35644 w 1885632"/>
              <a:gd name="connsiteY47" fmla="*/ 972407 h 1811838"/>
              <a:gd name="connsiteX48" fmla="*/ 62 w 1885632"/>
              <a:gd name="connsiteY48" fmla="*/ 936036 h 1811838"/>
              <a:gd name="connsiteX49" fmla="*/ 3095 w 1885632"/>
              <a:gd name="connsiteY49" fmla="*/ 934947 h 1811838"/>
              <a:gd name="connsiteX50" fmla="*/ 0 w 1885632"/>
              <a:gd name="connsiteY50" fmla="*/ 934046 h 1811838"/>
              <a:gd name="connsiteX51" fmla="*/ 33272 w 1885632"/>
              <a:gd name="connsiteY51" fmla="*/ 895549 h 1811838"/>
              <a:gd name="connsiteX52" fmla="*/ 141305 w 1885632"/>
              <a:gd name="connsiteY52" fmla="*/ 672591 h 1811838"/>
              <a:gd name="connsiteX53" fmla="*/ 169819 w 1885632"/>
              <a:gd name="connsiteY53" fmla="*/ 426486 h 1811838"/>
              <a:gd name="connsiteX54" fmla="*/ 162409 w 1885632"/>
              <a:gd name="connsiteY54" fmla="*/ 376147 h 1811838"/>
              <a:gd name="connsiteX55" fmla="*/ 165502 w 1885632"/>
              <a:gd name="connsiteY55" fmla="*/ 377047 h 1811838"/>
              <a:gd name="connsiteX56" fmla="*/ 163529 w 1885632"/>
              <a:gd name="connsiteY56" fmla="*/ 374501 h 1811838"/>
              <a:gd name="connsiteX57" fmla="*/ 213074 w 1885632"/>
              <a:gd name="connsiteY57" fmla="*/ 362912 h 1811838"/>
              <a:gd name="connsiteX58" fmla="*/ 431525 w 1885632"/>
              <a:gd name="connsiteY58" fmla="*/ 246037 h 1811838"/>
              <a:gd name="connsiteX59" fmla="*/ 599251 w 1885632"/>
              <a:gd name="connsiteY59" fmla="*/ 63694 h 1811838"/>
              <a:gd name="connsiteX60" fmla="*/ 622846 w 1885632"/>
              <a:gd name="connsiteY60" fmla="*/ 18614 h 1811838"/>
              <a:gd name="connsiteX61" fmla="*/ 624818 w 1885632"/>
              <a:gd name="connsiteY61" fmla="*/ 21159 h 1811838"/>
              <a:gd name="connsiteX62" fmla="*/ 624719 w 1885632"/>
              <a:gd name="connsiteY62" fmla="*/ 17940 h 1811838"/>
              <a:gd name="connsiteX63" fmla="*/ 671613 w 1885632"/>
              <a:gd name="connsiteY63" fmla="*/ 37686 h 1811838"/>
              <a:gd name="connsiteX64" fmla="*/ 917042 w 1885632"/>
              <a:gd name="connsiteY64" fmla="*/ 71535 h 1811838"/>
              <a:gd name="connsiteX65" fmla="*/ 1159914 w 1885632"/>
              <a:gd name="connsiteY65" fmla="*/ 22602 h 18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85632" h="1811838">
                <a:moveTo>
                  <a:pt x="967503" y="143738"/>
                </a:moveTo>
                <a:cubicBezTo>
                  <a:pt x="916867" y="142150"/>
                  <a:pt x="865318" y="145614"/>
                  <a:pt x="813446" y="154545"/>
                </a:cubicBezTo>
                <a:cubicBezTo>
                  <a:pt x="398473" y="225994"/>
                  <a:pt x="119993" y="620317"/>
                  <a:pt x="191442" y="1035290"/>
                </a:cubicBezTo>
                <a:cubicBezTo>
                  <a:pt x="262892" y="1450263"/>
                  <a:pt x="657215" y="1728743"/>
                  <a:pt x="1072187" y="1657294"/>
                </a:cubicBezTo>
                <a:cubicBezTo>
                  <a:pt x="1487160" y="1585844"/>
                  <a:pt x="1765641" y="1191522"/>
                  <a:pt x="1694191" y="776549"/>
                </a:cubicBezTo>
                <a:cubicBezTo>
                  <a:pt x="1631673" y="413447"/>
                  <a:pt x="1321955" y="154848"/>
                  <a:pt x="967503" y="143738"/>
                </a:cubicBezTo>
                <a:close/>
                <a:moveTo>
                  <a:pt x="1205499" y="0"/>
                </a:moveTo>
                <a:lnTo>
                  <a:pt x="1205599" y="3219"/>
                </a:lnTo>
                <a:lnTo>
                  <a:pt x="1207410" y="556"/>
                </a:lnTo>
                <a:lnTo>
                  <a:pt x="1233742" y="44096"/>
                </a:lnTo>
                <a:cubicBezTo>
                  <a:pt x="1276686" y="104934"/>
                  <a:pt x="1337594" y="164840"/>
                  <a:pt x="1412402" y="215739"/>
                </a:cubicBezTo>
                <a:cubicBezTo>
                  <a:pt x="1487211" y="266637"/>
                  <a:pt x="1565296" y="301300"/>
                  <a:pt x="1637652" y="318908"/>
                </a:cubicBezTo>
                <a:lnTo>
                  <a:pt x="1687817" y="327417"/>
                </a:lnTo>
                <a:lnTo>
                  <a:pt x="1686005" y="330079"/>
                </a:lnTo>
                <a:lnTo>
                  <a:pt x="1689037" y="328991"/>
                </a:lnTo>
                <a:lnTo>
                  <a:pt x="1684748" y="379691"/>
                </a:lnTo>
                <a:cubicBezTo>
                  <a:pt x="1683729" y="454152"/>
                  <a:pt x="1697794" y="538419"/>
                  <a:pt x="1728398" y="623568"/>
                </a:cubicBezTo>
                <a:cubicBezTo>
                  <a:pt x="1759002" y="708716"/>
                  <a:pt x="1801800" y="782656"/>
                  <a:pt x="1849986" y="839431"/>
                </a:cubicBezTo>
                <a:lnTo>
                  <a:pt x="1885570" y="875801"/>
                </a:lnTo>
                <a:lnTo>
                  <a:pt x="1882539" y="876891"/>
                </a:lnTo>
                <a:lnTo>
                  <a:pt x="1885632" y="877791"/>
                </a:lnTo>
                <a:lnTo>
                  <a:pt x="1852361" y="916288"/>
                </a:lnTo>
                <a:cubicBezTo>
                  <a:pt x="1807769" y="975929"/>
                  <a:pt x="1769618" y="1052370"/>
                  <a:pt x="1744327" y="1139246"/>
                </a:cubicBezTo>
                <a:cubicBezTo>
                  <a:pt x="1719038" y="1226121"/>
                  <a:pt x="1710201" y="1311095"/>
                  <a:pt x="1715813" y="1385351"/>
                </a:cubicBezTo>
                <a:lnTo>
                  <a:pt x="1723223" y="1435690"/>
                </a:lnTo>
                <a:lnTo>
                  <a:pt x="1720128" y="1434789"/>
                </a:lnTo>
                <a:lnTo>
                  <a:pt x="1722103" y="1437336"/>
                </a:lnTo>
                <a:lnTo>
                  <a:pt x="1672558" y="1448926"/>
                </a:lnTo>
                <a:cubicBezTo>
                  <a:pt x="1601426" y="1470966"/>
                  <a:pt x="1525630" y="1510382"/>
                  <a:pt x="1454106" y="1565801"/>
                </a:cubicBezTo>
                <a:cubicBezTo>
                  <a:pt x="1382582" y="1621220"/>
                  <a:pt x="1325485" y="1684771"/>
                  <a:pt x="1286380" y="1748145"/>
                </a:cubicBezTo>
                <a:lnTo>
                  <a:pt x="1262786" y="1793224"/>
                </a:lnTo>
                <a:lnTo>
                  <a:pt x="1260813" y="1790678"/>
                </a:lnTo>
                <a:lnTo>
                  <a:pt x="1260913" y="1793899"/>
                </a:lnTo>
                <a:lnTo>
                  <a:pt x="1214018" y="1774152"/>
                </a:lnTo>
                <a:cubicBezTo>
                  <a:pt x="1143517" y="1750173"/>
                  <a:pt x="1059028" y="1737510"/>
                  <a:pt x="968589" y="1740304"/>
                </a:cubicBezTo>
                <a:cubicBezTo>
                  <a:pt x="878151" y="1743097"/>
                  <a:pt x="794605" y="1760951"/>
                  <a:pt x="725717" y="1789236"/>
                </a:cubicBezTo>
                <a:lnTo>
                  <a:pt x="680132" y="1811838"/>
                </a:lnTo>
                <a:lnTo>
                  <a:pt x="680033" y="1808619"/>
                </a:lnTo>
                <a:lnTo>
                  <a:pt x="678222" y="1811282"/>
                </a:lnTo>
                <a:lnTo>
                  <a:pt x="651889" y="1767743"/>
                </a:lnTo>
                <a:cubicBezTo>
                  <a:pt x="608947" y="1706903"/>
                  <a:pt x="548037" y="1646998"/>
                  <a:pt x="473229" y="1596099"/>
                </a:cubicBezTo>
                <a:cubicBezTo>
                  <a:pt x="398420" y="1545201"/>
                  <a:pt x="320336" y="1510538"/>
                  <a:pt x="247980" y="1492930"/>
                </a:cubicBezTo>
                <a:lnTo>
                  <a:pt x="197815" y="1484422"/>
                </a:lnTo>
                <a:lnTo>
                  <a:pt x="199626" y="1481759"/>
                </a:lnTo>
                <a:lnTo>
                  <a:pt x="196595" y="1482848"/>
                </a:lnTo>
                <a:lnTo>
                  <a:pt x="200883" y="1432147"/>
                </a:lnTo>
                <a:cubicBezTo>
                  <a:pt x="201903" y="1357686"/>
                  <a:pt x="187837" y="1273419"/>
                  <a:pt x="157233" y="1188270"/>
                </a:cubicBezTo>
                <a:cubicBezTo>
                  <a:pt x="126630" y="1103122"/>
                  <a:pt x="83832" y="1029181"/>
                  <a:pt x="35644" y="972407"/>
                </a:cubicBezTo>
                <a:lnTo>
                  <a:pt x="62" y="936036"/>
                </a:lnTo>
                <a:lnTo>
                  <a:pt x="3095" y="934947"/>
                </a:lnTo>
                <a:lnTo>
                  <a:pt x="0" y="934046"/>
                </a:lnTo>
                <a:lnTo>
                  <a:pt x="33272" y="895549"/>
                </a:lnTo>
                <a:cubicBezTo>
                  <a:pt x="77863" y="835908"/>
                  <a:pt x="116015" y="759468"/>
                  <a:pt x="141305" y="672591"/>
                </a:cubicBezTo>
                <a:cubicBezTo>
                  <a:pt x="166594" y="585716"/>
                  <a:pt x="175432" y="500742"/>
                  <a:pt x="169819" y="426486"/>
                </a:cubicBezTo>
                <a:lnTo>
                  <a:pt x="162409" y="376147"/>
                </a:lnTo>
                <a:lnTo>
                  <a:pt x="165502" y="377047"/>
                </a:lnTo>
                <a:lnTo>
                  <a:pt x="163529" y="374501"/>
                </a:lnTo>
                <a:lnTo>
                  <a:pt x="213074" y="362912"/>
                </a:lnTo>
                <a:cubicBezTo>
                  <a:pt x="284205" y="340872"/>
                  <a:pt x="360001" y="301455"/>
                  <a:pt x="431525" y="246037"/>
                </a:cubicBezTo>
                <a:cubicBezTo>
                  <a:pt x="503050" y="190619"/>
                  <a:pt x="560146" y="127066"/>
                  <a:pt x="599251" y="63694"/>
                </a:cubicBezTo>
                <a:lnTo>
                  <a:pt x="622846" y="18614"/>
                </a:lnTo>
                <a:lnTo>
                  <a:pt x="624818" y="21159"/>
                </a:lnTo>
                <a:lnTo>
                  <a:pt x="624719" y="17940"/>
                </a:lnTo>
                <a:lnTo>
                  <a:pt x="671613" y="37686"/>
                </a:lnTo>
                <a:cubicBezTo>
                  <a:pt x="742114" y="61665"/>
                  <a:pt x="826603" y="74328"/>
                  <a:pt x="917042" y="71535"/>
                </a:cubicBezTo>
                <a:cubicBezTo>
                  <a:pt x="1007480" y="68741"/>
                  <a:pt x="1091027" y="50886"/>
                  <a:pt x="1159914" y="22602"/>
                </a:cubicBezTo>
                <a:close/>
              </a:path>
            </a:pathLst>
          </a:cu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3" tIns="45719" rIns="91423" bIns="45719" anchor="ctr"/>
          <a:lstStyle/>
          <a:p>
            <a:pPr algn="ctr">
              <a:defRPr/>
            </a:pPr>
            <a:endParaRPr lang="zh-CN" altLang="en-US" sz="2000">
              <a:solidFill>
                <a:schemeClr val="tx1">
                  <a:lumMod val="85000"/>
                  <a:lumOff val="15000"/>
                </a:schemeClr>
              </a:solidFill>
              <a:cs typeface="+mn-ea"/>
              <a:sym typeface="+mn-lt"/>
            </a:endParaRPr>
          </a:p>
        </p:txBody>
      </p:sp>
      <p:sp>
        <p:nvSpPr>
          <p:cNvPr id="12" name="MH_SubTitle_3"/>
          <p:cNvSpPr/>
          <p:nvPr>
            <p:custDataLst>
              <p:tags r:id="rId9"/>
            </p:custDataLst>
          </p:nvPr>
        </p:nvSpPr>
        <p:spPr>
          <a:xfrm>
            <a:off x="5542772" y="1845259"/>
            <a:ext cx="1440000" cy="1440000"/>
          </a:xfrm>
          <a:custGeom>
            <a:avLst/>
            <a:gdLst>
              <a:gd name="connsiteX0" fmla="*/ 766985 w 1487101"/>
              <a:gd name="connsiteY0" fmla="*/ 20013 h 1487102"/>
              <a:gd name="connsiteX1" fmla="*/ 620740 w 1487101"/>
              <a:gd name="connsiteY1" fmla="*/ 30273 h 1487102"/>
              <a:gd name="connsiteX2" fmla="*/ 30272 w 1487101"/>
              <a:gd name="connsiteY2" fmla="*/ 866362 h 1487102"/>
              <a:gd name="connsiteX3" fmla="*/ 866362 w 1487101"/>
              <a:gd name="connsiteY3" fmla="*/ 1456830 h 1487102"/>
              <a:gd name="connsiteX4" fmla="*/ 1456829 w 1487101"/>
              <a:gd name="connsiteY4" fmla="*/ 620740 h 1487102"/>
              <a:gd name="connsiteX5" fmla="*/ 766985 w 1487101"/>
              <a:gd name="connsiteY5" fmla="*/ 20013 h 1487102"/>
              <a:gd name="connsiteX6" fmla="*/ 767622 w 1487101"/>
              <a:gd name="connsiteY6" fmla="*/ 364 h 1487102"/>
              <a:gd name="connsiteX7" fmla="*/ 1476200 w 1487101"/>
              <a:gd name="connsiteY7" fmla="*/ 617405 h 1487102"/>
              <a:gd name="connsiteX8" fmla="*/ 869697 w 1487101"/>
              <a:gd name="connsiteY8" fmla="*/ 1476201 h 1487102"/>
              <a:gd name="connsiteX9" fmla="*/ 10901 w 1487101"/>
              <a:gd name="connsiteY9" fmla="*/ 869698 h 1487102"/>
              <a:gd name="connsiteX10" fmla="*/ 617404 w 1487101"/>
              <a:gd name="connsiteY10" fmla="*/ 10902 h 1487102"/>
              <a:gd name="connsiteX11" fmla="*/ 767622 w 1487101"/>
              <a:gd name="connsiteY11" fmla="*/ 364 h 148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101" h="1487102">
                <a:moveTo>
                  <a:pt x="766985" y="20013"/>
                </a:moveTo>
                <a:cubicBezTo>
                  <a:pt x="718916" y="18506"/>
                  <a:pt x="669981" y="21794"/>
                  <a:pt x="620740" y="30273"/>
                </a:cubicBezTo>
                <a:cubicBezTo>
                  <a:pt x="226807" y="98099"/>
                  <a:pt x="-37554" y="472430"/>
                  <a:pt x="30272" y="866362"/>
                </a:cubicBezTo>
                <a:cubicBezTo>
                  <a:pt x="98099" y="1260295"/>
                  <a:pt x="472430" y="1524656"/>
                  <a:pt x="866362" y="1456830"/>
                </a:cubicBezTo>
                <a:cubicBezTo>
                  <a:pt x="1260295" y="1389003"/>
                  <a:pt x="1524656" y="1014672"/>
                  <a:pt x="1456829" y="620740"/>
                </a:cubicBezTo>
                <a:cubicBezTo>
                  <a:pt x="1397481" y="276049"/>
                  <a:pt x="1103466" y="30561"/>
                  <a:pt x="766985" y="20013"/>
                </a:cubicBezTo>
                <a:close/>
                <a:moveTo>
                  <a:pt x="767622" y="364"/>
                </a:moveTo>
                <a:cubicBezTo>
                  <a:pt x="1113240" y="11198"/>
                  <a:pt x="1415240" y="263352"/>
                  <a:pt x="1476200" y="617405"/>
                </a:cubicBezTo>
                <a:cubicBezTo>
                  <a:pt x="1545869" y="1022036"/>
                  <a:pt x="1274328" y="1406532"/>
                  <a:pt x="869697" y="1476201"/>
                </a:cubicBezTo>
                <a:cubicBezTo>
                  <a:pt x="465066" y="1545869"/>
                  <a:pt x="80570" y="1274329"/>
                  <a:pt x="10901" y="869698"/>
                </a:cubicBezTo>
                <a:cubicBezTo>
                  <a:pt x="-58767" y="465067"/>
                  <a:pt x="212773" y="80570"/>
                  <a:pt x="617404" y="10902"/>
                </a:cubicBezTo>
                <a:cubicBezTo>
                  <a:pt x="667983" y="2193"/>
                  <a:pt x="718248" y="-1184"/>
                  <a:pt x="767622" y="364"/>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23" tIns="45719" rIns="91423" bIns="45719" anchor="ctr">
            <a:normAutofit/>
          </a:bodyPr>
          <a:lstStyle/>
          <a:p>
            <a:pPr algn="ctr">
              <a:defRPr/>
            </a:pPr>
            <a:r>
              <a:rPr lang="zh-CN" altLang="en-US" sz="2000" b="1" dirty="0">
                <a:solidFill>
                  <a:schemeClr val="tx1">
                    <a:lumMod val="85000"/>
                    <a:lumOff val="15000"/>
                  </a:schemeClr>
                </a:solidFill>
                <a:cs typeface="+mn-ea"/>
                <a:sym typeface="+mn-lt"/>
              </a:rPr>
              <a:t>协调能力</a:t>
            </a:r>
          </a:p>
        </p:txBody>
      </p:sp>
      <p:sp>
        <p:nvSpPr>
          <p:cNvPr id="14" name="MH_Other_5"/>
          <p:cNvSpPr/>
          <p:nvPr>
            <p:custDataLst>
              <p:tags r:id="rId10"/>
            </p:custDataLst>
          </p:nvPr>
        </p:nvSpPr>
        <p:spPr>
          <a:xfrm>
            <a:off x="7319747" y="1647259"/>
            <a:ext cx="1836000" cy="1836000"/>
          </a:xfrm>
          <a:custGeom>
            <a:avLst/>
            <a:gdLst>
              <a:gd name="connsiteX0" fmla="*/ 967503 w 1885632"/>
              <a:gd name="connsiteY0" fmla="*/ 143738 h 1811838"/>
              <a:gd name="connsiteX1" fmla="*/ 813446 w 1885632"/>
              <a:gd name="connsiteY1" fmla="*/ 154545 h 1811838"/>
              <a:gd name="connsiteX2" fmla="*/ 191442 w 1885632"/>
              <a:gd name="connsiteY2" fmla="*/ 1035290 h 1811838"/>
              <a:gd name="connsiteX3" fmla="*/ 1072187 w 1885632"/>
              <a:gd name="connsiteY3" fmla="*/ 1657294 h 1811838"/>
              <a:gd name="connsiteX4" fmla="*/ 1694191 w 1885632"/>
              <a:gd name="connsiteY4" fmla="*/ 776549 h 1811838"/>
              <a:gd name="connsiteX5" fmla="*/ 967503 w 1885632"/>
              <a:gd name="connsiteY5" fmla="*/ 143738 h 1811838"/>
              <a:gd name="connsiteX6" fmla="*/ 1205499 w 1885632"/>
              <a:gd name="connsiteY6" fmla="*/ 0 h 1811838"/>
              <a:gd name="connsiteX7" fmla="*/ 1205599 w 1885632"/>
              <a:gd name="connsiteY7" fmla="*/ 3219 h 1811838"/>
              <a:gd name="connsiteX8" fmla="*/ 1207410 w 1885632"/>
              <a:gd name="connsiteY8" fmla="*/ 556 h 1811838"/>
              <a:gd name="connsiteX9" fmla="*/ 1233742 w 1885632"/>
              <a:gd name="connsiteY9" fmla="*/ 44096 h 1811838"/>
              <a:gd name="connsiteX10" fmla="*/ 1412402 w 1885632"/>
              <a:gd name="connsiteY10" fmla="*/ 215739 h 1811838"/>
              <a:gd name="connsiteX11" fmla="*/ 1637652 w 1885632"/>
              <a:gd name="connsiteY11" fmla="*/ 318908 h 1811838"/>
              <a:gd name="connsiteX12" fmla="*/ 1687817 w 1885632"/>
              <a:gd name="connsiteY12" fmla="*/ 327417 h 1811838"/>
              <a:gd name="connsiteX13" fmla="*/ 1686005 w 1885632"/>
              <a:gd name="connsiteY13" fmla="*/ 330079 h 1811838"/>
              <a:gd name="connsiteX14" fmla="*/ 1689037 w 1885632"/>
              <a:gd name="connsiteY14" fmla="*/ 328991 h 1811838"/>
              <a:gd name="connsiteX15" fmla="*/ 1684748 w 1885632"/>
              <a:gd name="connsiteY15" fmla="*/ 379691 h 1811838"/>
              <a:gd name="connsiteX16" fmla="*/ 1728398 w 1885632"/>
              <a:gd name="connsiteY16" fmla="*/ 623568 h 1811838"/>
              <a:gd name="connsiteX17" fmla="*/ 1849986 w 1885632"/>
              <a:gd name="connsiteY17" fmla="*/ 839431 h 1811838"/>
              <a:gd name="connsiteX18" fmla="*/ 1885570 w 1885632"/>
              <a:gd name="connsiteY18" fmla="*/ 875801 h 1811838"/>
              <a:gd name="connsiteX19" fmla="*/ 1882539 w 1885632"/>
              <a:gd name="connsiteY19" fmla="*/ 876891 h 1811838"/>
              <a:gd name="connsiteX20" fmla="*/ 1885632 w 1885632"/>
              <a:gd name="connsiteY20" fmla="*/ 877791 h 1811838"/>
              <a:gd name="connsiteX21" fmla="*/ 1852361 w 1885632"/>
              <a:gd name="connsiteY21" fmla="*/ 916288 h 1811838"/>
              <a:gd name="connsiteX22" fmla="*/ 1744327 w 1885632"/>
              <a:gd name="connsiteY22" fmla="*/ 1139246 h 1811838"/>
              <a:gd name="connsiteX23" fmla="*/ 1715813 w 1885632"/>
              <a:gd name="connsiteY23" fmla="*/ 1385351 h 1811838"/>
              <a:gd name="connsiteX24" fmla="*/ 1723223 w 1885632"/>
              <a:gd name="connsiteY24" fmla="*/ 1435690 h 1811838"/>
              <a:gd name="connsiteX25" fmla="*/ 1720128 w 1885632"/>
              <a:gd name="connsiteY25" fmla="*/ 1434789 h 1811838"/>
              <a:gd name="connsiteX26" fmla="*/ 1722103 w 1885632"/>
              <a:gd name="connsiteY26" fmla="*/ 1437336 h 1811838"/>
              <a:gd name="connsiteX27" fmla="*/ 1672558 w 1885632"/>
              <a:gd name="connsiteY27" fmla="*/ 1448926 h 1811838"/>
              <a:gd name="connsiteX28" fmla="*/ 1454106 w 1885632"/>
              <a:gd name="connsiteY28" fmla="*/ 1565801 h 1811838"/>
              <a:gd name="connsiteX29" fmla="*/ 1286380 w 1885632"/>
              <a:gd name="connsiteY29" fmla="*/ 1748145 h 1811838"/>
              <a:gd name="connsiteX30" fmla="*/ 1262786 w 1885632"/>
              <a:gd name="connsiteY30" fmla="*/ 1793224 h 1811838"/>
              <a:gd name="connsiteX31" fmla="*/ 1260813 w 1885632"/>
              <a:gd name="connsiteY31" fmla="*/ 1790678 h 1811838"/>
              <a:gd name="connsiteX32" fmla="*/ 1260913 w 1885632"/>
              <a:gd name="connsiteY32" fmla="*/ 1793899 h 1811838"/>
              <a:gd name="connsiteX33" fmla="*/ 1214018 w 1885632"/>
              <a:gd name="connsiteY33" fmla="*/ 1774152 h 1811838"/>
              <a:gd name="connsiteX34" fmla="*/ 968589 w 1885632"/>
              <a:gd name="connsiteY34" fmla="*/ 1740304 h 1811838"/>
              <a:gd name="connsiteX35" fmla="*/ 725717 w 1885632"/>
              <a:gd name="connsiteY35" fmla="*/ 1789236 h 1811838"/>
              <a:gd name="connsiteX36" fmla="*/ 680132 w 1885632"/>
              <a:gd name="connsiteY36" fmla="*/ 1811838 h 1811838"/>
              <a:gd name="connsiteX37" fmla="*/ 680033 w 1885632"/>
              <a:gd name="connsiteY37" fmla="*/ 1808619 h 1811838"/>
              <a:gd name="connsiteX38" fmla="*/ 678222 w 1885632"/>
              <a:gd name="connsiteY38" fmla="*/ 1811282 h 1811838"/>
              <a:gd name="connsiteX39" fmla="*/ 651889 w 1885632"/>
              <a:gd name="connsiteY39" fmla="*/ 1767743 h 1811838"/>
              <a:gd name="connsiteX40" fmla="*/ 473229 w 1885632"/>
              <a:gd name="connsiteY40" fmla="*/ 1596099 h 1811838"/>
              <a:gd name="connsiteX41" fmla="*/ 247980 w 1885632"/>
              <a:gd name="connsiteY41" fmla="*/ 1492930 h 1811838"/>
              <a:gd name="connsiteX42" fmla="*/ 197815 w 1885632"/>
              <a:gd name="connsiteY42" fmla="*/ 1484422 h 1811838"/>
              <a:gd name="connsiteX43" fmla="*/ 199626 w 1885632"/>
              <a:gd name="connsiteY43" fmla="*/ 1481759 h 1811838"/>
              <a:gd name="connsiteX44" fmla="*/ 196595 w 1885632"/>
              <a:gd name="connsiteY44" fmla="*/ 1482848 h 1811838"/>
              <a:gd name="connsiteX45" fmla="*/ 200883 w 1885632"/>
              <a:gd name="connsiteY45" fmla="*/ 1432147 h 1811838"/>
              <a:gd name="connsiteX46" fmla="*/ 157233 w 1885632"/>
              <a:gd name="connsiteY46" fmla="*/ 1188270 h 1811838"/>
              <a:gd name="connsiteX47" fmla="*/ 35644 w 1885632"/>
              <a:gd name="connsiteY47" fmla="*/ 972407 h 1811838"/>
              <a:gd name="connsiteX48" fmla="*/ 62 w 1885632"/>
              <a:gd name="connsiteY48" fmla="*/ 936036 h 1811838"/>
              <a:gd name="connsiteX49" fmla="*/ 3095 w 1885632"/>
              <a:gd name="connsiteY49" fmla="*/ 934947 h 1811838"/>
              <a:gd name="connsiteX50" fmla="*/ 0 w 1885632"/>
              <a:gd name="connsiteY50" fmla="*/ 934046 h 1811838"/>
              <a:gd name="connsiteX51" fmla="*/ 33272 w 1885632"/>
              <a:gd name="connsiteY51" fmla="*/ 895549 h 1811838"/>
              <a:gd name="connsiteX52" fmla="*/ 141305 w 1885632"/>
              <a:gd name="connsiteY52" fmla="*/ 672591 h 1811838"/>
              <a:gd name="connsiteX53" fmla="*/ 169819 w 1885632"/>
              <a:gd name="connsiteY53" fmla="*/ 426486 h 1811838"/>
              <a:gd name="connsiteX54" fmla="*/ 162409 w 1885632"/>
              <a:gd name="connsiteY54" fmla="*/ 376147 h 1811838"/>
              <a:gd name="connsiteX55" fmla="*/ 165502 w 1885632"/>
              <a:gd name="connsiteY55" fmla="*/ 377047 h 1811838"/>
              <a:gd name="connsiteX56" fmla="*/ 163529 w 1885632"/>
              <a:gd name="connsiteY56" fmla="*/ 374501 h 1811838"/>
              <a:gd name="connsiteX57" fmla="*/ 213074 w 1885632"/>
              <a:gd name="connsiteY57" fmla="*/ 362912 h 1811838"/>
              <a:gd name="connsiteX58" fmla="*/ 431525 w 1885632"/>
              <a:gd name="connsiteY58" fmla="*/ 246037 h 1811838"/>
              <a:gd name="connsiteX59" fmla="*/ 599251 w 1885632"/>
              <a:gd name="connsiteY59" fmla="*/ 63694 h 1811838"/>
              <a:gd name="connsiteX60" fmla="*/ 622846 w 1885632"/>
              <a:gd name="connsiteY60" fmla="*/ 18614 h 1811838"/>
              <a:gd name="connsiteX61" fmla="*/ 624818 w 1885632"/>
              <a:gd name="connsiteY61" fmla="*/ 21159 h 1811838"/>
              <a:gd name="connsiteX62" fmla="*/ 624719 w 1885632"/>
              <a:gd name="connsiteY62" fmla="*/ 17940 h 1811838"/>
              <a:gd name="connsiteX63" fmla="*/ 671613 w 1885632"/>
              <a:gd name="connsiteY63" fmla="*/ 37686 h 1811838"/>
              <a:gd name="connsiteX64" fmla="*/ 917042 w 1885632"/>
              <a:gd name="connsiteY64" fmla="*/ 71535 h 1811838"/>
              <a:gd name="connsiteX65" fmla="*/ 1159914 w 1885632"/>
              <a:gd name="connsiteY65" fmla="*/ 22602 h 18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85632" h="1811838">
                <a:moveTo>
                  <a:pt x="967503" y="143738"/>
                </a:moveTo>
                <a:cubicBezTo>
                  <a:pt x="916867" y="142150"/>
                  <a:pt x="865318" y="145614"/>
                  <a:pt x="813446" y="154545"/>
                </a:cubicBezTo>
                <a:cubicBezTo>
                  <a:pt x="398473" y="225994"/>
                  <a:pt x="119993" y="620317"/>
                  <a:pt x="191442" y="1035290"/>
                </a:cubicBezTo>
                <a:cubicBezTo>
                  <a:pt x="262892" y="1450263"/>
                  <a:pt x="657215" y="1728743"/>
                  <a:pt x="1072187" y="1657294"/>
                </a:cubicBezTo>
                <a:cubicBezTo>
                  <a:pt x="1487160" y="1585844"/>
                  <a:pt x="1765641" y="1191522"/>
                  <a:pt x="1694191" y="776549"/>
                </a:cubicBezTo>
                <a:cubicBezTo>
                  <a:pt x="1631673" y="413447"/>
                  <a:pt x="1321955" y="154848"/>
                  <a:pt x="967503" y="143738"/>
                </a:cubicBezTo>
                <a:close/>
                <a:moveTo>
                  <a:pt x="1205499" y="0"/>
                </a:moveTo>
                <a:lnTo>
                  <a:pt x="1205599" y="3219"/>
                </a:lnTo>
                <a:lnTo>
                  <a:pt x="1207410" y="556"/>
                </a:lnTo>
                <a:lnTo>
                  <a:pt x="1233742" y="44096"/>
                </a:lnTo>
                <a:cubicBezTo>
                  <a:pt x="1276686" y="104934"/>
                  <a:pt x="1337594" y="164840"/>
                  <a:pt x="1412402" y="215739"/>
                </a:cubicBezTo>
                <a:cubicBezTo>
                  <a:pt x="1487211" y="266637"/>
                  <a:pt x="1565296" y="301300"/>
                  <a:pt x="1637652" y="318908"/>
                </a:cubicBezTo>
                <a:lnTo>
                  <a:pt x="1687817" y="327417"/>
                </a:lnTo>
                <a:lnTo>
                  <a:pt x="1686005" y="330079"/>
                </a:lnTo>
                <a:lnTo>
                  <a:pt x="1689037" y="328991"/>
                </a:lnTo>
                <a:lnTo>
                  <a:pt x="1684748" y="379691"/>
                </a:lnTo>
                <a:cubicBezTo>
                  <a:pt x="1683729" y="454152"/>
                  <a:pt x="1697794" y="538419"/>
                  <a:pt x="1728398" y="623568"/>
                </a:cubicBezTo>
                <a:cubicBezTo>
                  <a:pt x="1759002" y="708716"/>
                  <a:pt x="1801800" y="782656"/>
                  <a:pt x="1849986" y="839431"/>
                </a:cubicBezTo>
                <a:lnTo>
                  <a:pt x="1885570" y="875801"/>
                </a:lnTo>
                <a:lnTo>
                  <a:pt x="1882539" y="876891"/>
                </a:lnTo>
                <a:lnTo>
                  <a:pt x="1885632" y="877791"/>
                </a:lnTo>
                <a:lnTo>
                  <a:pt x="1852361" y="916288"/>
                </a:lnTo>
                <a:cubicBezTo>
                  <a:pt x="1807769" y="975929"/>
                  <a:pt x="1769618" y="1052370"/>
                  <a:pt x="1744327" y="1139246"/>
                </a:cubicBezTo>
                <a:cubicBezTo>
                  <a:pt x="1719038" y="1226121"/>
                  <a:pt x="1710201" y="1311095"/>
                  <a:pt x="1715813" y="1385351"/>
                </a:cubicBezTo>
                <a:lnTo>
                  <a:pt x="1723223" y="1435690"/>
                </a:lnTo>
                <a:lnTo>
                  <a:pt x="1720128" y="1434789"/>
                </a:lnTo>
                <a:lnTo>
                  <a:pt x="1722103" y="1437336"/>
                </a:lnTo>
                <a:lnTo>
                  <a:pt x="1672558" y="1448926"/>
                </a:lnTo>
                <a:cubicBezTo>
                  <a:pt x="1601426" y="1470966"/>
                  <a:pt x="1525630" y="1510382"/>
                  <a:pt x="1454106" y="1565801"/>
                </a:cubicBezTo>
                <a:cubicBezTo>
                  <a:pt x="1382582" y="1621220"/>
                  <a:pt x="1325485" y="1684771"/>
                  <a:pt x="1286380" y="1748145"/>
                </a:cubicBezTo>
                <a:lnTo>
                  <a:pt x="1262786" y="1793224"/>
                </a:lnTo>
                <a:lnTo>
                  <a:pt x="1260813" y="1790678"/>
                </a:lnTo>
                <a:lnTo>
                  <a:pt x="1260913" y="1793899"/>
                </a:lnTo>
                <a:lnTo>
                  <a:pt x="1214018" y="1774152"/>
                </a:lnTo>
                <a:cubicBezTo>
                  <a:pt x="1143517" y="1750173"/>
                  <a:pt x="1059028" y="1737510"/>
                  <a:pt x="968589" y="1740304"/>
                </a:cubicBezTo>
                <a:cubicBezTo>
                  <a:pt x="878151" y="1743097"/>
                  <a:pt x="794605" y="1760951"/>
                  <a:pt x="725717" y="1789236"/>
                </a:cubicBezTo>
                <a:lnTo>
                  <a:pt x="680132" y="1811838"/>
                </a:lnTo>
                <a:lnTo>
                  <a:pt x="680033" y="1808619"/>
                </a:lnTo>
                <a:lnTo>
                  <a:pt x="678222" y="1811282"/>
                </a:lnTo>
                <a:lnTo>
                  <a:pt x="651889" y="1767743"/>
                </a:lnTo>
                <a:cubicBezTo>
                  <a:pt x="608947" y="1706903"/>
                  <a:pt x="548037" y="1646998"/>
                  <a:pt x="473229" y="1596099"/>
                </a:cubicBezTo>
                <a:cubicBezTo>
                  <a:pt x="398420" y="1545201"/>
                  <a:pt x="320336" y="1510538"/>
                  <a:pt x="247980" y="1492930"/>
                </a:cubicBezTo>
                <a:lnTo>
                  <a:pt x="197815" y="1484422"/>
                </a:lnTo>
                <a:lnTo>
                  <a:pt x="199626" y="1481759"/>
                </a:lnTo>
                <a:lnTo>
                  <a:pt x="196595" y="1482848"/>
                </a:lnTo>
                <a:lnTo>
                  <a:pt x="200883" y="1432147"/>
                </a:lnTo>
                <a:cubicBezTo>
                  <a:pt x="201903" y="1357686"/>
                  <a:pt x="187837" y="1273419"/>
                  <a:pt x="157233" y="1188270"/>
                </a:cubicBezTo>
                <a:cubicBezTo>
                  <a:pt x="126630" y="1103122"/>
                  <a:pt x="83832" y="1029181"/>
                  <a:pt x="35644" y="972407"/>
                </a:cubicBezTo>
                <a:lnTo>
                  <a:pt x="62" y="936036"/>
                </a:lnTo>
                <a:lnTo>
                  <a:pt x="3095" y="934947"/>
                </a:lnTo>
                <a:lnTo>
                  <a:pt x="0" y="934046"/>
                </a:lnTo>
                <a:lnTo>
                  <a:pt x="33272" y="895549"/>
                </a:lnTo>
                <a:cubicBezTo>
                  <a:pt x="77863" y="835908"/>
                  <a:pt x="116015" y="759468"/>
                  <a:pt x="141305" y="672591"/>
                </a:cubicBezTo>
                <a:cubicBezTo>
                  <a:pt x="166594" y="585716"/>
                  <a:pt x="175432" y="500742"/>
                  <a:pt x="169819" y="426486"/>
                </a:cubicBezTo>
                <a:lnTo>
                  <a:pt x="162409" y="376147"/>
                </a:lnTo>
                <a:lnTo>
                  <a:pt x="165502" y="377047"/>
                </a:lnTo>
                <a:lnTo>
                  <a:pt x="163529" y="374501"/>
                </a:lnTo>
                <a:lnTo>
                  <a:pt x="213074" y="362912"/>
                </a:lnTo>
                <a:cubicBezTo>
                  <a:pt x="284205" y="340872"/>
                  <a:pt x="360001" y="301455"/>
                  <a:pt x="431525" y="246037"/>
                </a:cubicBezTo>
                <a:cubicBezTo>
                  <a:pt x="503050" y="190619"/>
                  <a:pt x="560146" y="127066"/>
                  <a:pt x="599251" y="63694"/>
                </a:cubicBezTo>
                <a:lnTo>
                  <a:pt x="622846" y="18614"/>
                </a:lnTo>
                <a:lnTo>
                  <a:pt x="624818" y="21159"/>
                </a:lnTo>
                <a:lnTo>
                  <a:pt x="624719" y="17940"/>
                </a:lnTo>
                <a:lnTo>
                  <a:pt x="671613" y="37686"/>
                </a:lnTo>
                <a:cubicBezTo>
                  <a:pt x="742114" y="61665"/>
                  <a:pt x="826603" y="74328"/>
                  <a:pt x="917042" y="71535"/>
                </a:cubicBezTo>
                <a:cubicBezTo>
                  <a:pt x="1007480" y="68741"/>
                  <a:pt x="1091027" y="50886"/>
                  <a:pt x="1159914" y="22602"/>
                </a:cubicBezTo>
                <a:close/>
              </a:path>
            </a:pathLst>
          </a:cu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3" tIns="45719" rIns="91423" bIns="45719" anchor="ctr"/>
          <a:lstStyle/>
          <a:p>
            <a:pPr algn="ctr">
              <a:defRPr/>
            </a:pPr>
            <a:endParaRPr lang="zh-CN" altLang="en-US" sz="2000">
              <a:solidFill>
                <a:schemeClr val="tx1">
                  <a:lumMod val="85000"/>
                  <a:lumOff val="15000"/>
                </a:schemeClr>
              </a:solidFill>
              <a:cs typeface="+mn-ea"/>
              <a:sym typeface="+mn-lt"/>
            </a:endParaRPr>
          </a:p>
        </p:txBody>
      </p:sp>
      <p:sp>
        <p:nvSpPr>
          <p:cNvPr id="15" name="MH_SubTitle_5"/>
          <p:cNvSpPr/>
          <p:nvPr>
            <p:custDataLst>
              <p:tags r:id="rId11"/>
            </p:custDataLst>
          </p:nvPr>
        </p:nvSpPr>
        <p:spPr>
          <a:xfrm>
            <a:off x="7517747" y="1845259"/>
            <a:ext cx="1440000" cy="1440000"/>
          </a:xfrm>
          <a:custGeom>
            <a:avLst/>
            <a:gdLst>
              <a:gd name="connsiteX0" fmla="*/ 766985 w 1487101"/>
              <a:gd name="connsiteY0" fmla="*/ 20013 h 1487102"/>
              <a:gd name="connsiteX1" fmla="*/ 620740 w 1487101"/>
              <a:gd name="connsiteY1" fmla="*/ 30273 h 1487102"/>
              <a:gd name="connsiteX2" fmla="*/ 30272 w 1487101"/>
              <a:gd name="connsiteY2" fmla="*/ 866362 h 1487102"/>
              <a:gd name="connsiteX3" fmla="*/ 866362 w 1487101"/>
              <a:gd name="connsiteY3" fmla="*/ 1456830 h 1487102"/>
              <a:gd name="connsiteX4" fmla="*/ 1456829 w 1487101"/>
              <a:gd name="connsiteY4" fmla="*/ 620740 h 1487102"/>
              <a:gd name="connsiteX5" fmla="*/ 766985 w 1487101"/>
              <a:gd name="connsiteY5" fmla="*/ 20013 h 1487102"/>
              <a:gd name="connsiteX6" fmla="*/ 767622 w 1487101"/>
              <a:gd name="connsiteY6" fmla="*/ 364 h 1487102"/>
              <a:gd name="connsiteX7" fmla="*/ 1476200 w 1487101"/>
              <a:gd name="connsiteY7" fmla="*/ 617405 h 1487102"/>
              <a:gd name="connsiteX8" fmla="*/ 869697 w 1487101"/>
              <a:gd name="connsiteY8" fmla="*/ 1476201 h 1487102"/>
              <a:gd name="connsiteX9" fmla="*/ 10901 w 1487101"/>
              <a:gd name="connsiteY9" fmla="*/ 869698 h 1487102"/>
              <a:gd name="connsiteX10" fmla="*/ 617404 w 1487101"/>
              <a:gd name="connsiteY10" fmla="*/ 10902 h 1487102"/>
              <a:gd name="connsiteX11" fmla="*/ 767622 w 1487101"/>
              <a:gd name="connsiteY11" fmla="*/ 364 h 148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101" h="1487102">
                <a:moveTo>
                  <a:pt x="766985" y="20013"/>
                </a:moveTo>
                <a:cubicBezTo>
                  <a:pt x="718916" y="18506"/>
                  <a:pt x="669981" y="21794"/>
                  <a:pt x="620740" y="30273"/>
                </a:cubicBezTo>
                <a:cubicBezTo>
                  <a:pt x="226807" y="98099"/>
                  <a:pt x="-37554" y="472430"/>
                  <a:pt x="30272" y="866362"/>
                </a:cubicBezTo>
                <a:cubicBezTo>
                  <a:pt x="98099" y="1260295"/>
                  <a:pt x="472430" y="1524656"/>
                  <a:pt x="866362" y="1456830"/>
                </a:cubicBezTo>
                <a:cubicBezTo>
                  <a:pt x="1260295" y="1389003"/>
                  <a:pt x="1524656" y="1014672"/>
                  <a:pt x="1456829" y="620740"/>
                </a:cubicBezTo>
                <a:cubicBezTo>
                  <a:pt x="1397481" y="276049"/>
                  <a:pt x="1103466" y="30561"/>
                  <a:pt x="766985" y="20013"/>
                </a:cubicBezTo>
                <a:close/>
                <a:moveTo>
                  <a:pt x="767622" y="364"/>
                </a:moveTo>
                <a:cubicBezTo>
                  <a:pt x="1113240" y="11198"/>
                  <a:pt x="1415240" y="263352"/>
                  <a:pt x="1476200" y="617405"/>
                </a:cubicBezTo>
                <a:cubicBezTo>
                  <a:pt x="1545869" y="1022036"/>
                  <a:pt x="1274328" y="1406532"/>
                  <a:pt x="869697" y="1476201"/>
                </a:cubicBezTo>
                <a:cubicBezTo>
                  <a:pt x="465066" y="1545869"/>
                  <a:pt x="80570" y="1274329"/>
                  <a:pt x="10901" y="869698"/>
                </a:cubicBezTo>
                <a:cubicBezTo>
                  <a:pt x="-58767" y="465067"/>
                  <a:pt x="212773" y="80570"/>
                  <a:pt x="617404" y="10902"/>
                </a:cubicBezTo>
                <a:cubicBezTo>
                  <a:pt x="667983" y="2193"/>
                  <a:pt x="718248" y="-1184"/>
                  <a:pt x="767622" y="364"/>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23" tIns="45719" rIns="91423" bIns="45719" anchor="ctr">
            <a:normAutofit/>
          </a:bodyPr>
          <a:lstStyle/>
          <a:p>
            <a:pPr algn="ctr">
              <a:defRPr/>
            </a:pPr>
            <a:r>
              <a:rPr lang="zh-CN" altLang="en-US" sz="2000" b="1" dirty="0">
                <a:solidFill>
                  <a:schemeClr val="tx1">
                    <a:lumMod val="85000"/>
                    <a:lumOff val="15000"/>
                  </a:schemeClr>
                </a:solidFill>
                <a:cs typeface="+mn-ea"/>
                <a:sym typeface="+mn-lt"/>
              </a:rPr>
              <a:t>创新能力</a:t>
            </a:r>
          </a:p>
        </p:txBody>
      </p:sp>
      <p:sp>
        <p:nvSpPr>
          <p:cNvPr id="17" name="MH_Other_6"/>
          <p:cNvSpPr/>
          <p:nvPr>
            <p:custDataLst>
              <p:tags r:id="rId12"/>
            </p:custDataLst>
          </p:nvPr>
        </p:nvSpPr>
        <p:spPr>
          <a:xfrm>
            <a:off x="1396879" y="1647259"/>
            <a:ext cx="1836000" cy="1836000"/>
          </a:xfrm>
          <a:custGeom>
            <a:avLst/>
            <a:gdLst>
              <a:gd name="connsiteX0" fmla="*/ 967503 w 1885632"/>
              <a:gd name="connsiteY0" fmla="*/ 143738 h 1811838"/>
              <a:gd name="connsiteX1" fmla="*/ 813446 w 1885632"/>
              <a:gd name="connsiteY1" fmla="*/ 154545 h 1811838"/>
              <a:gd name="connsiteX2" fmla="*/ 191442 w 1885632"/>
              <a:gd name="connsiteY2" fmla="*/ 1035290 h 1811838"/>
              <a:gd name="connsiteX3" fmla="*/ 1072187 w 1885632"/>
              <a:gd name="connsiteY3" fmla="*/ 1657294 h 1811838"/>
              <a:gd name="connsiteX4" fmla="*/ 1694191 w 1885632"/>
              <a:gd name="connsiteY4" fmla="*/ 776549 h 1811838"/>
              <a:gd name="connsiteX5" fmla="*/ 967503 w 1885632"/>
              <a:gd name="connsiteY5" fmla="*/ 143738 h 1811838"/>
              <a:gd name="connsiteX6" fmla="*/ 1205499 w 1885632"/>
              <a:gd name="connsiteY6" fmla="*/ 0 h 1811838"/>
              <a:gd name="connsiteX7" fmla="*/ 1205599 w 1885632"/>
              <a:gd name="connsiteY7" fmla="*/ 3219 h 1811838"/>
              <a:gd name="connsiteX8" fmla="*/ 1207410 w 1885632"/>
              <a:gd name="connsiteY8" fmla="*/ 556 h 1811838"/>
              <a:gd name="connsiteX9" fmla="*/ 1233742 w 1885632"/>
              <a:gd name="connsiteY9" fmla="*/ 44096 h 1811838"/>
              <a:gd name="connsiteX10" fmla="*/ 1412402 w 1885632"/>
              <a:gd name="connsiteY10" fmla="*/ 215739 h 1811838"/>
              <a:gd name="connsiteX11" fmla="*/ 1637652 w 1885632"/>
              <a:gd name="connsiteY11" fmla="*/ 318908 h 1811838"/>
              <a:gd name="connsiteX12" fmla="*/ 1687817 w 1885632"/>
              <a:gd name="connsiteY12" fmla="*/ 327417 h 1811838"/>
              <a:gd name="connsiteX13" fmla="*/ 1686005 w 1885632"/>
              <a:gd name="connsiteY13" fmla="*/ 330079 h 1811838"/>
              <a:gd name="connsiteX14" fmla="*/ 1689037 w 1885632"/>
              <a:gd name="connsiteY14" fmla="*/ 328991 h 1811838"/>
              <a:gd name="connsiteX15" fmla="*/ 1684748 w 1885632"/>
              <a:gd name="connsiteY15" fmla="*/ 379691 h 1811838"/>
              <a:gd name="connsiteX16" fmla="*/ 1728398 w 1885632"/>
              <a:gd name="connsiteY16" fmla="*/ 623568 h 1811838"/>
              <a:gd name="connsiteX17" fmla="*/ 1849986 w 1885632"/>
              <a:gd name="connsiteY17" fmla="*/ 839431 h 1811838"/>
              <a:gd name="connsiteX18" fmla="*/ 1885570 w 1885632"/>
              <a:gd name="connsiteY18" fmla="*/ 875801 h 1811838"/>
              <a:gd name="connsiteX19" fmla="*/ 1882539 w 1885632"/>
              <a:gd name="connsiteY19" fmla="*/ 876891 h 1811838"/>
              <a:gd name="connsiteX20" fmla="*/ 1885632 w 1885632"/>
              <a:gd name="connsiteY20" fmla="*/ 877791 h 1811838"/>
              <a:gd name="connsiteX21" fmla="*/ 1852361 w 1885632"/>
              <a:gd name="connsiteY21" fmla="*/ 916288 h 1811838"/>
              <a:gd name="connsiteX22" fmla="*/ 1744327 w 1885632"/>
              <a:gd name="connsiteY22" fmla="*/ 1139246 h 1811838"/>
              <a:gd name="connsiteX23" fmla="*/ 1715813 w 1885632"/>
              <a:gd name="connsiteY23" fmla="*/ 1385351 h 1811838"/>
              <a:gd name="connsiteX24" fmla="*/ 1723223 w 1885632"/>
              <a:gd name="connsiteY24" fmla="*/ 1435690 h 1811838"/>
              <a:gd name="connsiteX25" fmla="*/ 1720128 w 1885632"/>
              <a:gd name="connsiteY25" fmla="*/ 1434789 h 1811838"/>
              <a:gd name="connsiteX26" fmla="*/ 1722103 w 1885632"/>
              <a:gd name="connsiteY26" fmla="*/ 1437336 h 1811838"/>
              <a:gd name="connsiteX27" fmla="*/ 1672558 w 1885632"/>
              <a:gd name="connsiteY27" fmla="*/ 1448926 h 1811838"/>
              <a:gd name="connsiteX28" fmla="*/ 1454106 w 1885632"/>
              <a:gd name="connsiteY28" fmla="*/ 1565801 h 1811838"/>
              <a:gd name="connsiteX29" fmla="*/ 1286380 w 1885632"/>
              <a:gd name="connsiteY29" fmla="*/ 1748145 h 1811838"/>
              <a:gd name="connsiteX30" fmla="*/ 1262786 w 1885632"/>
              <a:gd name="connsiteY30" fmla="*/ 1793224 h 1811838"/>
              <a:gd name="connsiteX31" fmla="*/ 1260813 w 1885632"/>
              <a:gd name="connsiteY31" fmla="*/ 1790678 h 1811838"/>
              <a:gd name="connsiteX32" fmla="*/ 1260913 w 1885632"/>
              <a:gd name="connsiteY32" fmla="*/ 1793899 h 1811838"/>
              <a:gd name="connsiteX33" fmla="*/ 1214018 w 1885632"/>
              <a:gd name="connsiteY33" fmla="*/ 1774152 h 1811838"/>
              <a:gd name="connsiteX34" fmla="*/ 968589 w 1885632"/>
              <a:gd name="connsiteY34" fmla="*/ 1740304 h 1811838"/>
              <a:gd name="connsiteX35" fmla="*/ 725717 w 1885632"/>
              <a:gd name="connsiteY35" fmla="*/ 1789236 h 1811838"/>
              <a:gd name="connsiteX36" fmla="*/ 680132 w 1885632"/>
              <a:gd name="connsiteY36" fmla="*/ 1811838 h 1811838"/>
              <a:gd name="connsiteX37" fmla="*/ 680033 w 1885632"/>
              <a:gd name="connsiteY37" fmla="*/ 1808619 h 1811838"/>
              <a:gd name="connsiteX38" fmla="*/ 678222 w 1885632"/>
              <a:gd name="connsiteY38" fmla="*/ 1811282 h 1811838"/>
              <a:gd name="connsiteX39" fmla="*/ 651889 w 1885632"/>
              <a:gd name="connsiteY39" fmla="*/ 1767743 h 1811838"/>
              <a:gd name="connsiteX40" fmla="*/ 473229 w 1885632"/>
              <a:gd name="connsiteY40" fmla="*/ 1596099 h 1811838"/>
              <a:gd name="connsiteX41" fmla="*/ 247980 w 1885632"/>
              <a:gd name="connsiteY41" fmla="*/ 1492930 h 1811838"/>
              <a:gd name="connsiteX42" fmla="*/ 197815 w 1885632"/>
              <a:gd name="connsiteY42" fmla="*/ 1484422 h 1811838"/>
              <a:gd name="connsiteX43" fmla="*/ 199626 w 1885632"/>
              <a:gd name="connsiteY43" fmla="*/ 1481759 h 1811838"/>
              <a:gd name="connsiteX44" fmla="*/ 196595 w 1885632"/>
              <a:gd name="connsiteY44" fmla="*/ 1482848 h 1811838"/>
              <a:gd name="connsiteX45" fmla="*/ 200883 w 1885632"/>
              <a:gd name="connsiteY45" fmla="*/ 1432147 h 1811838"/>
              <a:gd name="connsiteX46" fmla="*/ 157233 w 1885632"/>
              <a:gd name="connsiteY46" fmla="*/ 1188270 h 1811838"/>
              <a:gd name="connsiteX47" fmla="*/ 35644 w 1885632"/>
              <a:gd name="connsiteY47" fmla="*/ 972407 h 1811838"/>
              <a:gd name="connsiteX48" fmla="*/ 62 w 1885632"/>
              <a:gd name="connsiteY48" fmla="*/ 936036 h 1811838"/>
              <a:gd name="connsiteX49" fmla="*/ 3095 w 1885632"/>
              <a:gd name="connsiteY49" fmla="*/ 934947 h 1811838"/>
              <a:gd name="connsiteX50" fmla="*/ 0 w 1885632"/>
              <a:gd name="connsiteY50" fmla="*/ 934046 h 1811838"/>
              <a:gd name="connsiteX51" fmla="*/ 33272 w 1885632"/>
              <a:gd name="connsiteY51" fmla="*/ 895549 h 1811838"/>
              <a:gd name="connsiteX52" fmla="*/ 141305 w 1885632"/>
              <a:gd name="connsiteY52" fmla="*/ 672591 h 1811838"/>
              <a:gd name="connsiteX53" fmla="*/ 169819 w 1885632"/>
              <a:gd name="connsiteY53" fmla="*/ 426486 h 1811838"/>
              <a:gd name="connsiteX54" fmla="*/ 162409 w 1885632"/>
              <a:gd name="connsiteY54" fmla="*/ 376147 h 1811838"/>
              <a:gd name="connsiteX55" fmla="*/ 165502 w 1885632"/>
              <a:gd name="connsiteY55" fmla="*/ 377047 h 1811838"/>
              <a:gd name="connsiteX56" fmla="*/ 163529 w 1885632"/>
              <a:gd name="connsiteY56" fmla="*/ 374501 h 1811838"/>
              <a:gd name="connsiteX57" fmla="*/ 213074 w 1885632"/>
              <a:gd name="connsiteY57" fmla="*/ 362912 h 1811838"/>
              <a:gd name="connsiteX58" fmla="*/ 431525 w 1885632"/>
              <a:gd name="connsiteY58" fmla="*/ 246037 h 1811838"/>
              <a:gd name="connsiteX59" fmla="*/ 599251 w 1885632"/>
              <a:gd name="connsiteY59" fmla="*/ 63694 h 1811838"/>
              <a:gd name="connsiteX60" fmla="*/ 622846 w 1885632"/>
              <a:gd name="connsiteY60" fmla="*/ 18614 h 1811838"/>
              <a:gd name="connsiteX61" fmla="*/ 624818 w 1885632"/>
              <a:gd name="connsiteY61" fmla="*/ 21159 h 1811838"/>
              <a:gd name="connsiteX62" fmla="*/ 624719 w 1885632"/>
              <a:gd name="connsiteY62" fmla="*/ 17940 h 1811838"/>
              <a:gd name="connsiteX63" fmla="*/ 671613 w 1885632"/>
              <a:gd name="connsiteY63" fmla="*/ 37686 h 1811838"/>
              <a:gd name="connsiteX64" fmla="*/ 917042 w 1885632"/>
              <a:gd name="connsiteY64" fmla="*/ 71535 h 1811838"/>
              <a:gd name="connsiteX65" fmla="*/ 1159914 w 1885632"/>
              <a:gd name="connsiteY65" fmla="*/ 22602 h 18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85632" h="1811838">
                <a:moveTo>
                  <a:pt x="967503" y="143738"/>
                </a:moveTo>
                <a:cubicBezTo>
                  <a:pt x="916867" y="142150"/>
                  <a:pt x="865318" y="145614"/>
                  <a:pt x="813446" y="154545"/>
                </a:cubicBezTo>
                <a:cubicBezTo>
                  <a:pt x="398473" y="225994"/>
                  <a:pt x="119993" y="620317"/>
                  <a:pt x="191442" y="1035290"/>
                </a:cubicBezTo>
                <a:cubicBezTo>
                  <a:pt x="262892" y="1450263"/>
                  <a:pt x="657215" y="1728743"/>
                  <a:pt x="1072187" y="1657294"/>
                </a:cubicBezTo>
                <a:cubicBezTo>
                  <a:pt x="1487160" y="1585844"/>
                  <a:pt x="1765641" y="1191522"/>
                  <a:pt x="1694191" y="776549"/>
                </a:cubicBezTo>
                <a:cubicBezTo>
                  <a:pt x="1631673" y="413447"/>
                  <a:pt x="1321955" y="154848"/>
                  <a:pt x="967503" y="143738"/>
                </a:cubicBezTo>
                <a:close/>
                <a:moveTo>
                  <a:pt x="1205499" y="0"/>
                </a:moveTo>
                <a:lnTo>
                  <a:pt x="1205599" y="3219"/>
                </a:lnTo>
                <a:lnTo>
                  <a:pt x="1207410" y="556"/>
                </a:lnTo>
                <a:lnTo>
                  <a:pt x="1233742" y="44096"/>
                </a:lnTo>
                <a:cubicBezTo>
                  <a:pt x="1276686" y="104934"/>
                  <a:pt x="1337594" y="164840"/>
                  <a:pt x="1412402" y="215739"/>
                </a:cubicBezTo>
                <a:cubicBezTo>
                  <a:pt x="1487211" y="266637"/>
                  <a:pt x="1565296" y="301300"/>
                  <a:pt x="1637652" y="318908"/>
                </a:cubicBezTo>
                <a:lnTo>
                  <a:pt x="1687817" y="327417"/>
                </a:lnTo>
                <a:lnTo>
                  <a:pt x="1686005" y="330079"/>
                </a:lnTo>
                <a:lnTo>
                  <a:pt x="1689037" y="328991"/>
                </a:lnTo>
                <a:lnTo>
                  <a:pt x="1684748" y="379691"/>
                </a:lnTo>
                <a:cubicBezTo>
                  <a:pt x="1683729" y="454152"/>
                  <a:pt x="1697794" y="538419"/>
                  <a:pt x="1728398" y="623568"/>
                </a:cubicBezTo>
                <a:cubicBezTo>
                  <a:pt x="1759002" y="708716"/>
                  <a:pt x="1801800" y="782656"/>
                  <a:pt x="1849986" y="839431"/>
                </a:cubicBezTo>
                <a:lnTo>
                  <a:pt x="1885570" y="875801"/>
                </a:lnTo>
                <a:lnTo>
                  <a:pt x="1882539" y="876891"/>
                </a:lnTo>
                <a:lnTo>
                  <a:pt x="1885632" y="877791"/>
                </a:lnTo>
                <a:lnTo>
                  <a:pt x="1852361" y="916288"/>
                </a:lnTo>
                <a:cubicBezTo>
                  <a:pt x="1807769" y="975929"/>
                  <a:pt x="1769618" y="1052370"/>
                  <a:pt x="1744327" y="1139246"/>
                </a:cubicBezTo>
                <a:cubicBezTo>
                  <a:pt x="1719038" y="1226121"/>
                  <a:pt x="1710201" y="1311095"/>
                  <a:pt x="1715813" y="1385351"/>
                </a:cubicBezTo>
                <a:lnTo>
                  <a:pt x="1723223" y="1435690"/>
                </a:lnTo>
                <a:lnTo>
                  <a:pt x="1720128" y="1434789"/>
                </a:lnTo>
                <a:lnTo>
                  <a:pt x="1722103" y="1437336"/>
                </a:lnTo>
                <a:lnTo>
                  <a:pt x="1672558" y="1448926"/>
                </a:lnTo>
                <a:cubicBezTo>
                  <a:pt x="1601426" y="1470966"/>
                  <a:pt x="1525630" y="1510382"/>
                  <a:pt x="1454106" y="1565801"/>
                </a:cubicBezTo>
                <a:cubicBezTo>
                  <a:pt x="1382582" y="1621220"/>
                  <a:pt x="1325485" y="1684771"/>
                  <a:pt x="1286380" y="1748145"/>
                </a:cubicBezTo>
                <a:lnTo>
                  <a:pt x="1262786" y="1793224"/>
                </a:lnTo>
                <a:lnTo>
                  <a:pt x="1260813" y="1790678"/>
                </a:lnTo>
                <a:lnTo>
                  <a:pt x="1260913" y="1793899"/>
                </a:lnTo>
                <a:lnTo>
                  <a:pt x="1214018" y="1774152"/>
                </a:lnTo>
                <a:cubicBezTo>
                  <a:pt x="1143517" y="1750173"/>
                  <a:pt x="1059028" y="1737510"/>
                  <a:pt x="968589" y="1740304"/>
                </a:cubicBezTo>
                <a:cubicBezTo>
                  <a:pt x="878151" y="1743097"/>
                  <a:pt x="794605" y="1760951"/>
                  <a:pt x="725717" y="1789236"/>
                </a:cubicBezTo>
                <a:lnTo>
                  <a:pt x="680132" y="1811838"/>
                </a:lnTo>
                <a:lnTo>
                  <a:pt x="680033" y="1808619"/>
                </a:lnTo>
                <a:lnTo>
                  <a:pt x="678222" y="1811282"/>
                </a:lnTo>
                <a:lnTo>
                  <a:pt x="651889" y="1767743"/>
                </a:lnTo>
                <a:cubicBezTo>
                  <a:pt x="608947" y="1706903"/>
                  <a:pt x="548037" y="1646998"/>
                  <a:pt x="473229" y="1596099"/>
                </a:cubicBezTo>
                <a:cubicBezTo>
                  <a:pt x="398420" y="1545201"/>
                  <a:pt x="320336" y="1510538"/>
                  <a:pt x="247980" y="1492930"/>
                </a:cubicBezTo>
                <a:lnTo>
                  <a:pt x="197815" y="1484422"/>
                </a:lnTo>
                <a:lnTo>
                  <a:pt x="199626" y="1481759"/>
                </a:lnTo>
                <a:lnTo>
                  <a:pt x="196595" y="1482848"/>
                </a:lnTo>
                <a:lnTo>
                  <a:pt x="200883" y="1432147"/>
                </a:lnTo>
                <a:cubicBezTo>
                  <a:pt x="201903" y="1357686"/>
                  <a:pt x="187837" y="1273419"/>
                  <a:pt x="157233" y="1188270"/>
                </a:cubicBezTo>
                <a:cubicBezTo>
                  <a:pt x="126630" y="1103122"/>
                  <a:pt x="83832" y="1029181"/>
                  <a:pt x="35644" y="972407"/>
                </a:cubicBezTo>
                <a:lnTo>
                  <a:pt x="62" y="936036"/>
                </a:lnTo>
                <a:lnTo>
                  <a:pt x="3095" y="934947"/>
                </a:lnTo>
                <a:lnTo>
                  <a:pt x="0" y="934046"/>
                </a:lnTo>
                <a:lnTo>
                  <a:pt x="33272" y="895549"/>
                </a:lnTo>
                <a:cubicBezTo>
                  <a:pt x="77863" y="835908"/>
                  <a:pt x="116015" y="759468"/>
                  <a:pt x="141305" y="672591"/>
                </a:cubicBezTo>
                <a:cubicBezTo>
                  <a:pt x="166594" y="585716"/>
                  <a:pt x="175432" y="500742"/>
                  <a:pt x="169819" y="426486"/>
                </a:cubicBezTo>
                <a:lnTo>
                  <a:pt x="162409" y="376147"/>
                </a:lnTo>
                <a:lnTo>
                  <a:pt x="165502" y="377047"/>
                </a:lnTo>
                <a:lnTo>
                  <a:pt x="163529" y="374501"/>
                </a:lnTo>
                <a:lnTo>
                  <a:pt x="213074" y="362912"/>
                </a:lnTo>
                <a:cubicBezTo>
                  <a:pt x="284205" y="340872"/>
                  <a:pt x="360001" y="301455"/>
                  <a:pt x="431525" y="246037"/>
                </a:cubicBezTo>
                <a:cubicBezTo>
                  <a:pt x="503050" y="190619"/>
                  <a:pt x="560146" y="127066"/>
                  <a:pt x="599251" y="63694"/>
                </a:cubicBezTo>
                <a:lnTo>
                  <a:pt x="622846" y="18614"/>
                </a:lnTo>
                <a:lnTo>
                  <a:pt x="624818" y="21159"/>
                </a:lnTo>
                <a:lnTo>
                  <a:pt x="624719" y="17940"/>
                </a:lnTo>
                <a:lnTo>
                  <a:pt x="671613" y="37686"/>
                </a:lnTo>
                <a:cubicBezTo>
                  <a:pt x="742114" y="61665"/>
                  <a:pt x="826603" y="74328"/>
                  <a:pt x="917042" y="71535"/>
                </a:cubicBezTo>
                <a:cubicBezTo>
                  <a:pt x="1007480" y="68741"/>
                  <a:pt x="1091027" y="50886"/>
                  <a:pt x="1159914" y="22602"/>
                </a:cubicBezTo>
                <a:close/>
              </a:path>
            </a:pathLst>
          </a:cu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3" tIns="45719" rIns="91423" bIns="45719" anchor="ctr"/>
          <a:lstStyle/>
          <a:p>
            <a:pPr algn="ctr">
              <a:defRPr/>
            </a:pPr>
            <a:endParaRPr lang="zh-CN" altLang="en-US" sz="2000">
              <a:solidFill>
                <a:schemeClr val="tx1">
                  <a:lumMod val="85000"/>
                  <a:lumOff val="15000"/>
                </a:schemeClr>
              </a:solidFill>
              <a:cs typeface="+mn-ea"/>
              <a:sym typeface="+mn-lt"/>
            </a:endParaRPr>
          </a:p>
        </p:txBody>
      </p:sp>
      <p:sp>
        <p:nvSpPr>
          <p:cNvPr id="18" name="MH_SubTitle_1"/>
          <p:cNvSpPr/>
          <p:nvPr>
            <p:custDataLst>
              <p:tags r:id="rId13"/>
            </p:custDataLst>
          </p:nvPr>
        </p:nvSpPr>
        <p:spPr>
          <a:xfrm>
            <a:off x="1594879" y="1845259"/>
            <a:ext cx="1440000" cy="1440000"/>
          </a:xfrm>
          <a:custGeom>
            <a:avLst/>
            <a:gdLst>
              <a:gd name="connsiteX0" fmla="*/ 766985 w 1487101"/>
              <a:gd name="connsiteY0" fmla="*/ 20013 h 1487102"/>
              <a:gd name="connsiteX1" fmla="*/ 620740 w 1487101"/>
              <a:gd name="connsiteY1" fmla="*/ 30273 h 1487102"/>
              <a:gd name="connsiteX2" fmla="*/ 30272 w 1487101"/>
              <a:gd name="connsiteY2" fmla="*/ 866362 h 1487102"/>
              <a:gd name="connsiteX3" fmla="*/ 866362 w 1487101"/>
              <a:gd name="connsiteY3" fmla="*/ 1456830 h 1487102"/>
              <a:gd name="connsiteX4" fmla="*/ 1456829 w 1487101"/>
              <a:gd name="connsiteY4" fmla="*/ 620740 h 1487102"/>
              <a:gd name="connsiteX5" fmla="*/ 766985 w 1487101"/>
              <a:gd name="connsiteY5" fmla="*/ 20013 h 1487102"/>
              <a:gd name="connsiteX6" fmla="*/ 767622 w 1487101"/>
              <a:gd name="connsiteY6" fmla="*/ 364 h 1487102"/>
              <a:gd name="connsiteX7" fmla="*/ 1476200 w 1487101"/>
              <a:gd name="connsiteY7" fmla="*/ 617405 h 1487102"/>
              <a:gd name="connsiteX8" fmla="*/ 869697 w 1487101"/>
              <a:gd name="connsiteY8" fmla="*/ 1476201 h 1487102"/>
              <a:gd name="connsiteX9" fmla="*/ 10901 w 1487101"/>
              <a:gd name="connsiteY9" fmla="*/ 869698 h 1487102"/>
              <a:gd name="connsiteX10" fmla="*/ 617404 w 1487101"/>
              <a:gd name="connsiteY10" fmla="*/ 10902 h 1487102"/>
              <a:gd name="connsiteX11" fmla="*/ 767622 w 1487101"/>
              <a:gd name="connsiteY11" fmla="*/ 364 h 148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101" h="1487102">
                <a:moveTo>
                  <a:pt x="766985" y="20013"/>
                </a:moveTo>
                <a:cubicBezTo>
                  <a:pt x="718916" y="18506"/>
                  <a:pt x="669981" y="21794"/>
                  <a:pt x="620740" y="30273"/>
                </a:cubicBezTo>
                <a:cubicBezTo>
                  <a:pt x="226807" y="98099"/>
                  <a:pt x="-37554" y="472430"/>
                  <a:pt x="30272" y="866362"/>
                </a:cubicBezTo>
                <a:cubicBezTo>
                  <a:pt x="98099" y="1260295"/>
                  <a:pt x="472430" y="1524656"/>
                  <a:pt x="866362" y="1456830"/>
                </a:cubicBezTo>
                <a:cubicBezTo>
                  <a:pt x="1260295" y="1389003"/>
                  <a:pt x="1524656" y="1014672"/>
                  <a:pt x="1456829" y="620740"/>
                </a:cubicBezTo>
                <a:cubicBezTo>
                  <a:pt x="1397481" y="276049"/>
                  <a:pt x="1103466" y="30561"/>
                  <a:pt x="766985" y="20013"/>
                </a:cubicBezTo>
                <a:close/>
                <a:moveTo>
                  <a:pt x="767622" y="364"/>
                </a:moveTo>
                <a:cubicBezTo>
                  <a:pt x="1113240" y="11198"/>
                  <a:pt x="1415240" y="263352"/>
                  <a:pt x="1476200" y="617405"/>
                </a:cubicBezTo>
                <a:cubicBezTo>
                  <a:pt x="1545869" y="1022036"/>
                  <a:pt x="1274328" y="1406532"/>
                  <a:pt x="869697" y="1476201"/>
                </a:cubicBezTo>
                <a:cubicBezTo>
                  <a:pt x="465066" y="1545869"/>
                  <a:pt x="80570" y="1274329"/>
                  <a:pt x="10901" y="869698"/>
                </a:cubicBezTo>
                <a:cubicBezTo>
                  <a:pt x="-58767" y="465067"/>
                  <a:pt x="212773" y="80570"/>
                  <a:pt x="617404" y="10902"/>
                </a:cubicBezTo>
                <a:cubicBezTo>
                  <a:pt x="667983" y="2193"/>
                  <a:pt x="718248" y="-1184"/>
                  <a:pt x="767622" y="364"/>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23" tIns="45719" rIns="91423" bIns="45719" anchor="ctr">
            <a:normAutofit/>
          </a:bodyPr>
          <a:lstStyle/>
          <a:p>
            <a:pPr algn="ctr">
              <a:defRPr/>
            </a:pPr>
            <a:r>
              <a:rPr lang="zh-CN" altLang="en-US" sz="2000" b="1" dirty="0">
                <a:solidFill>
                  <a:schemeClr val="tx1">
                    <a:lumMod val="85000"/>
                    <a:lumOff val="15000"/>
                  </a:schemeClr>
                </a:solidFill>
                <a:cs typeface="+mn-ea"/>
                <a:sym typeface="+mn-lt"/>
              </a:rPr>
              <a:t>领导力</a:t>
            </a:r>
          </a:p>
        </p:txBody>
      </p:sp>
      <p:cxnSp>
        <p:nvCxnSpPr>
          <p:cNvPr id="19" name="MH_Other_7"/>
          <p:cNvCxnSpPr>
            <a:stCxn id="6" idx="0"/>
            <a:endCxn id="22" idx="40"/>
          </p:cNvCxnSpPr>
          <p:nvPr>
            <p:custDataLst>
              <p:tags r:id="rId14"/>
            </p:custDataLst>
          </p:nvPr>
        </p:nvCxnSpPr>
        <p:spPr>
          <a:xfrm flipV="1">
            <a:off x="6296270" y="3264648"/>
            <a:ext cx="3459239" cy="2126017"/>
          </a:xfrm>
          <a:prstGeom prst="line">
            <a:avLst/>
          </a:prstGeom>
          <a:ln cmpd="sng">
            <a:solidFill>
              <a:srgbClr val="969696"/>
            </a:solidFill>
            <a:prstDash val="dash"/>
          </a:ln>
        </p:spPr>
        <p:style>
          <a:lnRef idx="1">
            <a:schemeClr val="accent1"/>
          </a:lnRef>
          <a:fillRef idx="0">
            <a:schemeClr val="accent1"/>
          </a:fillRef>
          <a:effectRef idx="0">
            <a:schemeClr val="accent1"/>
          </a:effectRef>
          <a:fontRef idx="minor">
            <a:schemeClr val="tx1"/>
          </a:fontRef>
        </p:style>
      </p:cxnSp>
      <p:cxnSp>
        <p:nvCxnSpPr>
          <p:cNvPr id="20" name="MH_Other_8"/>
          <p:cNvCxnSpPr>
            <a:stCxn id="11" idx="34"/>
            <a:endCxn id="6" idx="0"/>
          </p:cNvCxnSpPr>
          <p:nvPr>
            <p:custDataLst>
              <p:tags r:id="rId15"/>
            </p:custDataLst>
          </p:nvPr>
        </p:nvCxnSpPr>
        <p:spPr>
          <a:xfrm>
            <a:off x="6287879" y="3410780"/>
            <a:ext cx="8391" cy="1979889"/>
          </a:xfrm>
          <a:prstGeom prst="line">
            <a:avLst/>
          </a:prstGeom>
          <a:ln cmpd="sng">
            <a:solidFill>
              <a:srgbClr val="969696"/>
            </a:solidFill>
            <a:prstDash val="dash"/>
          </a:ln>
        </p:spPr>
        <p:style>
          <a:lnRef idx="1">
            <a:schemeClr val="accent1"/>
          </a:lnRef>
          <a:fillRef idx="0">
            <a:schemeClr val="accent1"/>
          </a:fillRef>
          <a:effectRef idx="0">
            <a:schemeClr val="accent1"/>
          </a:effectRef>
          <a:fontRef idx="minor">
            <a:schemeClr val="tx1"/>
          </a:fontRef>
        </p:style>
      </p:cxnSp>
      <p:sp>
        <p:nvSpPr>
          <p:cNvPr id="22" name="MH_Other_9"/>
          <p:cNvSpPr/>
          <p:nvPr>
            <p:custDataLst>
              <p:tags r:id="rId16"/>
            </p:custDataLst>
          </p:nvPr>
        </p:nvSpPr>
        <p:spPr>
          <a:xfrm>
            <a:off x="9294723" y="1647259"/>
            <a:ext cx="1836000" cy="1836000"/>
          </a:xfrm>
          <a:custGeom>
            <a:avLst/>
            <a:gdLst>
              <a:gd name="connsiteX0" fmla="*/ 967503 w 1885632"/>
              <a:gd name="connsiteY0" fmla="*/ 143738 h 1811838"/>
              <a:gd name="connsiteX1" fmla="*/ 813446 w 1885632"/>
              <a:gd name="connsiteY1" fmla="*/ 154545 h 1811838"/>
              <a:gd name="connsiteX2" fmla="*/ 191442 w 1885632"/>
              <a:gd name="connsiteY2" fmla="*/ 1035290 h 1811838"/>
              <a:gd name="connsiteX3" fmla="*/ 1072187 w 1885632"/>
              <a:gd name="connsiteY3" fmla="*/ 1657294 h 1811838"/>
              <a:gd name="connsiteX4" fmla="*/ 1694191 w 1885632"/>
              <a:gd name="connsiteY4" fmla="*/ 776549 h 1811838"/>
              <a:gd name="connsiteX5" fmla="*/ 967503 w 1885632"/>
              <a:gd name="connsiteY5" fmla="*/ 143738 h 1811838"/>
              <a:gd name="connsiteX6" fmla="*/ 1205499 w 1885632"/>
              <a:gd name="connsiteY6" fmla="*/ 0 h 1811838"/>
              <a:gd name="connsiteX7" fmla="*/ 1205599 w 1885632"/>
              <a:gd name="connsiteY7" fmla="*/ 3219 h 1811838"/>
              <a:gd name="connsiteX8" fmla="*/ 1207410 w 1885632"/>
              <a:gd name="connsiteY8" fmla="*/ 556 h 1811838"/>
              <a:gd name="connsiteX9" fmla="*/ 1233742 w 1885632"/>
              <a:gd name="connsiteY9" fmla="*/ 44096 h 1811838"/>
              <a:gd name="connsiteX10" fmla="*/ 1412402 w 1885632"/>
              <a:gd name="connsiteY10" fmla="*/ 215739 h 1811838"/>
              <a:gd name="connsiteX11" fmla="*/ 1637652 w 1885632"/>
              <a:gd name="connsiteY11" fmla="*/ 318908 h 1811838"/>
              <a:gd name="connsiteX12" fmla="*/ 1687817 w 1885632"/>
              <a:gd name="connsiteY12" fmla="*/ 327417 h 1811838"/>
              <a:gd name="connsiteX13" fmla="*/ 1686005 w 1885632"/>
              <a:gd name="connsiteY13" fmla="*/ 330079 h 1811838"/>
              <a:gd name="connsiteX14" fmla="*/ 1689037 w 1885632"/>
              <a:gd name="connsiteY14" fmla="*/ 328991 h 1811838"/>
              <a:gd name="connsiteX15" fmla="*/ 1684748 w 1885632"/>
              <a:gd name="connsiteY15" fmla="*/ 379691 h 1811838"/>
              <a:gd name="connsiteX16" fmla="*/ 1728398 w 1885632"/>
              <a:gd name="connsiteY16" fmla="*/ 623568 h 1811838"/>
              <a:gd name="connsiteX17" fmla="*/ 1849986 w 1885632"/>
              <a:gd name="connsiteY17" fmla="*/ 839431 h 1811838"/>
              <a:gd name="connsiteX18" fmla="*/ 1885570 w 1885632"/>
              <a:gd name="connsiteY18" fmla="*/ 875801 h 1811838"/>
              <a:gd name="connsiteX19" fmla="*/ 1882539 w 1885632"/>
              <a:gd name="connsiteY19" fmla="*/ 876891 h 1811838"/>
              <a:gd name="connsiteX20" fmla="*/ 1885632 w 1885632"/>
              <a:gd name="connsiteY20" fmla="*/ 877791 h 1811838"/>
              <a:gd name="connsiteX21" fmla="*/ 1852361 w 1885632"/>
              <a:gd name="connsiteY21" fmla="*/ 916288 h 1811838"/>
              <a:gd name="connsiteX22" fmla="*/ 1744327 w 1885632"/>
              <a:gd name="connsiteY22" fmla="*/ 1139246 h 1811838"/>
              <a:gd name="connsiteX23" fmla="*/ 1715813 w 1885632"/>
              <a:gd name="connsiteY23" fmla="*/ 1385351 h 1811838"/>
              <a:gd name="connsiteX24" fmla="*/ 1723223 w 1885632"/>
              <a:gd name="connsiteY24" fmla="*/ 1435690 h 1811838"/>
              <a:gd name="connsiteX25" fmla="*/ 1720128 w 1885632"/>
              <a:gd name="connsiteY25" fmla="*/ 1434789 h 1811838"/>
              <a:gd name="connsiteX26" fmla="*/ 1722103 w 1885632"/>
              <a:gd name="connsiteY26" fmla="*/ 1437336 h 1811838"/>
              <a:gd name="connsiteX27" fmla="*/ 1672558 w 1885632"/>
              <a:gd name="connsiteY27" fmla="*/ 1448926 h 1811838"/>
              <a:gd name="connsiteX28" fmla="*/ 1454106 w 1885632"/>
              <a:gd name="connsiteY28" fmla="*/ 1565801 h 1811838"/>
              <a:gd name="connsiteX29" fmla="*/ 1286380 w 1885632"/>
              <a:gd name="connsiteY29" fmla="*/ 1748145 h 1811838"/>
              <a:gd name="connsiteX30" fmla="*/ 1262786 w 1885632"/>
              <a:gd name="connsiteY30" fmla="*/ 1793224 h 1811838"/>
              <a:gd name="connsiteX31" fmla="*/ 1260813 w 1885632"/>
              <a:gd name="connsiteY31" fmla="*/ 1790678 h 1811838"/>
              <a:gd name="connsiteX32" fmla="*/ 1260913 w 1885632"/>
              <a:gd name="connsiteY32" fmla="*/ 1793899 h 1811838"/>
              <a:gd name="connsiteX33" fmla="*/ 1214018 w 1885632"/>
              <a:gd name="connsiteY33" fmla="*/ 1774152 h 1811838"/>
              <a:gd name="connsiteX34" fmla="*/ 968589 w 1885632"/>
              <a:gd name="connsiteY34" fmla="*/ 1740304 h 1811838"/>
              <a:gd name="connsiteX35" fmla="*/ 725717 w 1885632"/>
              <a:gd name="connsiteY35" fmla="*/ 1789236 h 1811838"/>
              <a:gd name="connsiteX36" fmla="*/ 680132 w 1885632"/>
              <a:gd name="connsiteY36" fmla="*/ 1811838 h 1811838"/>
              <a:gd name="connsiteX37" fmla="*/ 680033 w 1885632"/>
              <a:gd name="connsiteY37" fmla="*/ 1808619 h 1811838"/>
              <a:gd name="connsiteX38" fmla="*/ 678222 w 1885632"/>
              <a:gd name="connsiteY38" fmla="*/ 1811282 h 1811838"/>
              <a:gd name="connsiteX39" fmla="*/ 651889 w 1885632"/>
              <a:gd name="connsiteY39" fmla="*/ 1767743 h 1811838"/>
              <a:gd name="connsiteX40" fmla="*/ 473229 w 1885632"/>
              <a:gd name="connsiteY40" fmla="*/ 1596099 h 1811838"/>
              <a:gd name="connsiteX41" fmla="*/ 247980 w 1885632"/>
              <a:gd name="connsiteY41" fmla="*/ 1492930 h 1811838"/>
              <a:gd name="connsiteX42" fmla="*/ 197815 w 1885632"/>
              <a:gd name="connsiteY42" fmla="*/ 1484422 h 1811838"/>
              <a:gd name="connsiteX43" fmla="*/ 199626 w 1885632"/>
              <a:gd name="connsiteY43" fmla="*/ 1481759 h 1811838"/>
              <a:gd name="connsiteX44" fmla="*/ 196595 w 1885632"/>
              <a:gd name="connsiteY44" fmla="*/ 1482848 h 1811838"/>
              <a:gd name="connsiteX45" fmla="*/ 200883 w 1885632"/>
              <a:gd name="connsiteY45" fmla="*/ 1432147 h 1811838"/>
              <a:gd name="connsiteX46" fmla="*/ 157233 w 1885632"/>
              <a:gd name="connsiteY46" fmla="*/ 1188270 h 1811838"/>
              <a:gd name="connsiteX47" fmla="*/ 35644 w 1885632"/>
              <a:gd name="connsiteY47" fmla="*/ 972407 h 1811838"/>
              <a:gd name="connsiteX48" fmla="*/ 62 w 1885632"/>
              <a:gd name="connsiteY48" fmla="*/ 936036 h 1811838"/>
              <a:gd name="connsiteX49" fmla="*/ 3095 w 1885632"/>
              <a:gd name="connsiteY49" fmla="*/ 934947 h 1811838"/>
              <a:gd name="connsiteX50" fmla="*/ 0 w 1885632"/>
              <a:gd name="connsiteY50" fmla="*/ 934046 h 1811838"/>
              <a:gd name="connsiteX51" fmla="*/ 33272 w 1885632"/>
              <a:gd name="connsiteY51" fmla="*/ 895549 h 1811838"/>
              <a:gd name="connsiteX52" fmla="*/ 141305 w 1885632"/>
              <a:gd name="connsiteY52" fmla="*/ 672591 h 1811838"/>
              <a:gd name="connsiteX53" fmla="*/ 169819 w 1885632"/>
              <a:gd name="connsiteY53" fmla="*/ 426486 h 1811838"/>
              <a:gd name="connsiteX54" fmla="*/ 162409 w 1885632"/>
              <a:gd name="connsiteY54" fmla="*/ 376147 h 1811838"/>
              <a:gd name="connsiteX55" fmla="*/ 165502 w 1885632"/>
              <a:gd name="connsiteY55" fmla="*/ 377047 h 1811838"/>
              <a:gd name="connsiteX56" fmla="*/ 163529 w 1885632"/>
              <a:gd name="connsiteY56" fmla="*/ 374501 h 1811838"/>
              <a:gd name="connsiteX57" fmla="*/ 213074 w 1885632"/>
              <a:gd name="connsiteY57" fmla="*/ 362912 h 1811838"/>
              <a:gd name="connsiteX58" fmla="*/ 431525 w 1885632"/>
              <a:gd name="connsiteY58" fmla="*/ 246037 h 1811838"/>
              <a:gd name="connsiteX59" fmla="*/ 599251 w 1885632"/>
              <a:gd name="connsiteY59" fmla="*/ 63694 h 1811838"/>
              <a:gd name="connsiteX60" fmla="*/ 622846 w 1885632"/>
              <a:gd name="connsiteY60" fmla="*/ 18614 h 1811838"/>
              <a:gd name="connsiteX61" fmla="*/ 624818 w 1885632"/>
              <a:gd name="connsiteY61" fmla="*/ 21159 h 1811838"/>
              <a:gd name="connsiteX62" fmla="*/ 624719 w 1885632"/>
              <a:gd name="connsiteY62" fmla="*/ 17940 h 1811838"/>
              <a:gd name="connsiteX63" fmla="*/ 671613 w 1885632"/>
              <a:gd name="connsiteY63" fmla="*/ 37686 h 1811838"/>
              <a:gd name="connsiteX64" fmla="*/ 917042 w 1885632"/>
              <a:gd name="connsiteY64" fmla="*/ 71535 h 1811838"/>
              <a:gd name="connsiteX65" fmla="*/ 1159914 w 1885632"/>
              <a:gd name="connsiteY65" fmla="*/ 22602 h 18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85632" h="1811838">
                <a:moveTo>
                  <a:pt x="967503" y="143738"/>
                </a:moveTo>
                <a:cubicBezTo>
                  <a:pt x="916867" y="142150"/>
                  <a:pt x="865318" y="145614"/>
                  <a:pt x="813446" y="154545"/>
                </a:cubicBezTo>
                <a:cubicBezTo>
                  <a:pt x="398473" y="225994"/>
                  <a:pt x="119993" y="620317"/>
                  <a:pt x="191442" y="1035290"/>
                </a:cubicBezTo>
                <a:cubicBezTo>
                  <a:pt x="262892" y="1450263"/>
                  <a:pt x="657215" y="1728743"/>
                  <a:pt x="1072187" y="1657294"/>
                </a:cubicBezTo>
                <a:cubicBezTo>
                  <a:pt x="1487160" y="1585844"/>
                  <a:pt x="1765641" y="1191522"/>
                  <a:pt x="1694191" y="776549"/>
                </a:cubicBezTo>
                <a:cubicBezTo>
                  <a:pt x="1631673" y="413447"/>
                  <a:pt x="1321955" y="154848"/>
                  <a:pt x="967503" y="143738"/>
                </a:cubicBezTo>
                <a:close/>
                <a:moveTo>
                  <a:pt x="1205499" y="0"/>
                </a:moveTo>
                <a:lnTo>
                  <a:pt x="1205599" y="3219"/>
                </a:lnTo>
                <a:lnTo>
                  <a:pt x="1207410" y="556"/>
                </a:lnTo>
                <a:lnTo>
                  <a:pt x="1233742" y="44096"/>
                </a:lnTo>
                <a:cubicBezTo>
                  <a:pt x="1276686" y="104934"/>
                  <a:pt x="1337594" y="164840"/>
                  <a:pt x="1412402" y="215739"/>
                </a:cubicBezTo>
                <a:cubicBezTo>
                  <a:pt x="1487211" y="266637"/>
                  <a:pt x="1565296" y="301300"/>
                  <a:pt x="1637652" y="318908"/>
                </a:cubicBezTo>
                <a:lnTo>
                  <a:pt x="1687817" y="327417"/>
                </a:lnTo>
                <a:lnTo>
                  <a:pt x="1686005" y="330079"/>
                </a:lnTo>
                <a:lnTo>
                  <a:pt x="1689037" y="328991"/>
                </a:lnTo>
                <a:lnTo>
                  <a:pt x="1684748" y="379691"/>
                </a:lnTo>
                <a:cubicBezTo>
                  <a:pt x="1683729" y="454152"/>
                  <a:pt x="1697794" y="538419"/>
                  <a:pt x="1728398" y="623568"/>
                </a:cubicBezTo>
                <a:cubicBezTo>
                  <a:pt x="1759002" y="708716"/>
                  <a:pt x="1801800" y="782656"/>
                  <a:pt x="1849986" y="839431"/>
                </a:cubicBezTo>
                <a:lnTo>
                  <a:pt x="1885570" y="875801"/>
                </a:lnTo>
                <a:lnTo>
                  <a:pt x="1882539" y="876891"/>
                </a:lnTo>
                <a:lnTo>
                  <a:pt x="1885632" y="877791"/>
                </a:lnTo>
                <a:lnTo>
                  <a:pt x="1852361" y="916288"/>
                </a:lnTo>
                <a:cubicBezTo>
                  <a:pt x="1807769" y="975929"/>
                  <a:pt x="1769618" y="1052370"/>
                  <a:pt x="1744327" y="1139246"/>
                </a:cubicBezTo>
                <a:cubicBezTo>
                  <a:pt x="1719038" y="1226121"/>
                  <a:pt x="1710201" y="1311095"/>
                  <a:pt x="1715813" y="1385351"/>
                </a:cubicBezTo>
                <a:lnTo>
                  <a:pt x="1723223" y="1435690"/>
                </a:lnTo>
                <a:lnTo>
                  <a:pt x="1720128" y="1434789"/>
                </a:lnTo>
                <a:lnTo>
                  <a:pt x="1722103" y="1437336"/>
                </a:lnTo>
                <a:lnTo>
                  <a:pt x="1672558" y="1448926"/>
                </a:lnTo>
                <a:cubicBezTo>
                  <a:pt x="1601426" y="1470966"/>
                  <a:pt x="1525630" y="1510382"/>
                  <a:pt x="1454106" y="1565801"/>
                </a:cubicBezTo>
                <a:cubicBezTo>
                  <a:pt x="1382582" y="1621220"/>
                  <a:pt x="1325485" y="1684771"/>
                  <a:pt x="1286380" y="1748145"/>
                </a:cubicBezTo>
                <a:lnTo>
                  <a:pt x="1262786" y="1793224"/>
                </a:lnTo>
                <a:lnTo>
                  <a:pt x="1260813" y="1790678"/>
                </a:lnTo>
                <a:lnTo>
                  <a:pt x="1260913" y="1793899"/>
                </a:lnTo>
                <a:lnTo>
                  <a:pt x="1214018" y="1774152"/>
                </a:lnTo>
                <a:cubicBezTo>
                  <a:pt x="1143517" y="1750173"/>
                  <a:pt x="1059028" y="1737510"/>
                  <a:pt x="968589" y="1740304"/>
                </a:cubicBezTo>
                <a:cubicBezTo>
                  <a:pt x="878151" y="1743097"/>
                  <a:pt x="794605" y="1760951"/>
                  <a:pt x="725717" y="1789236"/>
                </a:cubicBezTo>
                <a:lnTo>
                  <a:pt x="680132" y="1811838"/>
                </a:lnTo>
                <a:lnTo>
                  <a:pt x="680033" y="1808619"/>
                </a:lnTo>
                <a:lnTo>
                  <a:pt x="678222" y="1811282"/>
                </a:lnTo>
                <a:lnTo>
                  <a:pt x="651889" y="1767743"/>
                </a:lnTo>
                <a:cubicBezTo>
                  <a:pt x="608947" y="1706903"/>
                  <a:pt x="548037" y="1646998"/>
                  <a:pt x="473229" y="1596099"/>
                </a:cubicBezTo>
                <a:cubicBezTo>
                  <a:pt x="398420" y="1545201"/>
                  <a:pt x="320336" y="1510538"/>
                  <a:pt x="247980" y="1492930"/>
                </a:cubicBezTo>
                <a:lnTo>
                  <a:pt x="197815" y="1484422"/>
                </a:lnTo>
                <a:lnTo>
                  <a:pt x="199626" y="1481759"/>
                </a:lnTo>
                <a:lnTo>
                  <a:pt x="196595" y="1482848"/>
                </a:lnTo>
                <a:lnTo>
                  <a:pt x="200883" y="1432147"/>
                </a:lnTo>
                <a:cubicBezTo>
                  <a:pt x="201903" y="1357686"/>
                  <a:pt x="187837" y="1273419"/>
                  <a:pt x="157233" y="1188270"/>
                </a:cubicBezTo>
                <a:cubicBezTo>
                  <a:pt x="126630" y="1103122"/>
                  <a:pt x="83832" y="1029181"/>
                  <a:pt x="35644" y="972407"/>
                </a:cubicBezTo>
                <a:lnTo>
                  <a:pt x="62" y="936036"/>
                </a:lnTo>
                <a:lnTo>
                  <a:pt x="3095" y="934947"/>
                </a:lnTo>
                <a:lnTo>
                  <a:pt x="0" y="934046"/>
                </a:lnTo>
                <a:lnTo>
                  <a:pt x="33272" y="895549"/>
                </a:lnTo>
                <a:cubicBezTo>
                  <a:pt x="77863" y="835908"/>
                  <a:pt x="116015" y="759468"/>
                  <a:pt x="141305" y="672591"/>
                </a:cubicBezTo>
                <a:cubicBezTo>
                  <a:pt x="166594" y="585716"/>
                  <a:pt x="175432" y="500742"/>
                  <a:pt x="169819" y="426486"/>
                </a:cubicBezTo>
                <a:lnTo>
                  <a:pt x="162409" y="376147"/>
                </a:lnTo>
                <a:lnTo>
                  <a:pt x="165502" y="377047"/>
                </a:lnTo>
                <a:lnTo>
                  <a:pt x="163529" y="374501"/>
                </a:lnTo>
                <a:lnTo>
                  <a:pt x="213074" y="362912"/>
                </a:lnTo>
                <a:cubicBezTo>
                  <a:pt x="284205" y="340872"/>
                  <a:pt x="360001" y="301455"/>
                  <a:pt x="431525" y="246037"/>
                </a:cubicBezTo>
                <a:cubicBezTo>
                  <a:pt x="503050" y="190619"/>
                  <a:pt x="560146" y="127066"/>
                  <a:pt x="599251" y="63694"/>
                </a:cubicBezTo>
                <a:lnTo>
                  <a:pt x="622846" y="18614"/>
                </a:lnTo>
                <a:lnTo>
                  <a:pt x="624818" y="21159"/>
                </a:lnTo>
                <a:lnTo>
                  <a:pt x="624719" y="17940"/>
                </a:lnTo>
                <a:lnTo>
                  <a:pt x="671613" y="37686"/>
                </a:lnTo>
                <a:cubicBezTo>
                  <a:pt x="742114" y="61665"/>
                  <a:pt x="826603" y="74328"/>
                  <a:pt x="917042" y="71535"/>
                </a:cubicBezTo>
                <a:cubicBezTo>
                  <a:pt x="1007480" y="68741"/>
                  <a:pt x="1091027" y="50886"/>
                  <a:pt x="1159914" y="22602"/>
                </a:cubicBezTo>
                <a:close/>
              </a:path>
            </a:pathLst>
          </a:cu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3" tIns="45719" rIns="91423" bIns="45719" anchor="ctr"/>
          <a:lstStyle/>
          <a:p>
            <a:pPr algn="ctr">
              <a:defRPr/>
            </a:pPr>
            <a:endParaRPr lang="zh-CN" altLang="en-US" sz="2000">
              <a:solidFill>
                <a:schemeClr val="tx1">
                  <a:lumMod val="85000"/>
                  <a:lumOff val="15000"/>
                </a:schemeClr>
              </a:solidFill>
              <a:cs typeface="+mn-ea"/>
              <a:sym typeface="+mn-lt"/>
            </a:endParaRPr>
          </a:p>
        </p:txBody>
      </p:sp>
      <p:sp>
        <p:nvSpPr>
          <p:cNvPr id="23" name="MH_SubTitle_4"/>
          <p:cNvSpPr/>
          <p:nvPr>
            <p:custDataLst>
              <p:tags r:id="rId17"/>
            </p:custDataLst>
          </p:nvPr>
        </p:nvSpPr>
        <p:spPr>
          <a:xfrm>
            <a:off x="9492723" y="1845259"/>
            <a:ext cx="1440000" cy="1440000"/>
          </a:xfrm>
          <a:custGeom>
            <a:avLst/>
            <a:gdLst>
              <a:gd name="connsiteX0" fmla="*/ 766985 w 1487101"/>
              <a:gd name="connsiteY0" fmla="*/ 20013 h 1487102"/>
              <a:gd name="connsiteX1" fmla="*/ 620740 w 1487101"/>
              <a:gd name="connsiteY1" fmla="*/ 30273 h 1487102"/>
              <a:gd name="connsiteX2" fmla="*/ 30272 w 1487101"/>
              <a:gd name="connsiteY2" fmla="*/ 866362 h 1487102"/>
              <a:gd name="connsiteX3" fmla="*/ 866362 w 1487101"/>
              <a:gd name="connsiteY3" fmla="*/ 1456830 h 1487102"/>
              <a:gd name="connsiteX4" fmla="*/ 1456829 w 1487101"/>
              <a:gd name="connsiteY4" fmla="*/ 620740 h 1487102"/>
              <a:gd name="connsiteX5" fmla="*/ 766985 w 1487101"/>
              <a:gd name="connsiteY5" fmla="*/ 20013 h 1487102"/>
              <a:gd name="connsiteX6" fmla="*/ 767622 w 1487101"/>
              <a:gd name="connsiteY6" fmla="*/ 364 h 1487102"/>
              <a:gd name="connsiteX7" fmla="*/ 1476200 w 1487101"/>
              <a:gd name="connsiteY7" fmla="*/ 617405 h 1487102"/>
              <a:gd name="connsiteX8" fmla="*/ 869697 w 1487101"/>
              <a:gd name="connsiteY8" fmla="*/ 1476201 h 1487102"/>
              <a:gd name="connsiteX9" fmla="*/ 10901 w 1487101"/>
              <a:gd name="connsiteY9" fmla="*/ 869698 h 1487102"/>
              <a:gd name="connsiteX10" fmla="*/ 617404 w 1487101"/>
              <a:gd name="connsiteY10" fmla="*/ 10902 h 1487102"/>
              <a:gd name="connsiteX11" fmla="*/ 767622 w 1487101"/>
              <a:gd name="connsiteY11" fmla="*/ 364 h 148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101" h="1487102">
                <a:moveTo>
                  <a:pt x="766985" y="20013"/>
                </a:moveTo>
                <a:cubicBezTo>
                  <a:pt x="718916" y="18506"/>
                  <a:pt x="669981" y="21794"/>
                  <a:pt x="620740" y="30273"/>
                </a:cubicBezTo>
                <a:cubicBezTo>
                  <a:pt x="226807" y="98099"/>
                  <a:pt x="-37554" y="472430"/>
                  <a:pt x="30272" y="866362"/>
                </a:cubicBezTo>
                <a:cubicBezTo>
                  <a:pt x="98099" y="1260295"/>
                  <a:pt x="472430" y="1524656"/>
                  <a:pt x="866362" y="1456830"/>
                </a:cubicBezTo>
                <a:cubicBezTo>
                  <a:pt x="1260295" y="1389003"/>
                  <a:pt x="1524656" y="1014672"/>
                  <a:pt x="1456829" y="620740"/>
                </a:cubicBezTo>
                <a:cubicBezTo>
                  <a:pt x="1397481" y="276049"/>
                  <a:pt x="1103466" y="30561"/>
                  <a:pt x="766985" y="20013"/>
                </a:cubicBezTo>
                <a:close/>
                <a:moveTo>
                  <a:pt x="767622" y="364"/>
                </a:moveTo>
                <a:cubicBezTo>
                  <a:pt x="1113240" y="11198"/>
                  <a:pt x="1415240" y="263352"/>
                  <a:pt x="1476200" y="617405"/>
                </a:cubicBezTo>
                <a:cubicBezTo>
                  <a:pt x="1545869" y="1022036"/>
                  <a:pt x="1274328" y="1406532"/>
                  <a:pt x="869697" y="1476201"/>
                </a:cubicBezTo>
                <a:cubicBezTo>
                  <a:pt x="465066" y="1545869"/>
                  <a:pt x="80570" y="1274329"/>
                  <a:pt x="10901" y="869698"/>
                </a:cubicBezTo>
                <a:cubicBezTo>
                  <a:pt x="-58767" y="465067"/>
                  <a:pt x="212773" y="80570"/>
                  <a:pt x="617404" y="10902"/>
                </a:cubicBezTo>
                <a:cubicBezTo>
                  <a:pt x="667983" y="2193"/>
                  <a:pt x="718248" y="-1184"/>
                  <a:pt x="767622" y="364"/>
                </a:cubicBezTo>
                <a:close/>
              </a:path>
            </a:pathLst>
          </a:custGeom>
          <a:solidFill>
            <a:srgbClr val="778E2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23" tIns="45719" rIns="91423" bIns="45719" anchor="ctr">
            <a:normAutofit/>
          </a:bodyPr>
          <a:lstStyle/>
          <a:p>
            <a:pPr algn="ctr">
              <a:defRPr/>
            </a:pPr>
            <a:r>
              <a:rPr lang="zh-CN" altLang="en-US" sz="2000" b="1" dirty="0">
                <a:solidFill>
                  <a:schemeClr val="tx1">
                    <a:lumMod val="85000"/>
                    <a:lumOff val="15000"/>
                  </a:schemeClr>
                </a:solidFill>
                <a:cs typeface="+mn-ea"/>
                <a:sym typeface="+mn-lt"/>
              </a:rPr>
              <a:t>团队合作</a:t>
            </a:r>
          </a:p>
        </p:txBody>
      </p:sp>
      <p:cxnSp>
        <p:nvCxnSpPr>
          <p:cNvPr id="24" name="MH_Other_10"/>
          <p:cNvCxnSpPr>
            <a:stCxn id="14" idx="38"/>
            <a:endCxn id="6" idx="0"/>
          </p:cNvCxnSpPr>
          <p:nvPr>
            <p:custDataLst>
              <p:tags r:id="rId18"/>
            </p:custDataLst>
          </p:nvPr>
        </p:nvCxnSpPr>
        <p:spPr>
          <a:xfrm flipH="1">
            <a:off x="6296258" y="3482699"/>
            <a:ext cx="1683860" cy="1907964"/>
          </a:xfrm>
          <a:prstGeom prst="line">
            <a:avLst/>
          </a:prstGeom>
          <a:ln cmpd="sng">
            <a:solidFill>
              <a:srgbClr val="969696"/>
            </a:solidFill>
            <a:prstDash val="dash"/>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par>
                                <p:cTn id="17" presetID="22" presetClass="entr" presetSubtype="4"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par>
                                <p:cTn id="20" presetID="22" presetClass="entr" presetSubtype="4"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par>
                                <p:cTn id="23" presetID="22" presetClass="entr" presetSubtype="4"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500"/>
                                        <p:tgtEl>
                                          <p:spTgt spid="19"/>
                                        </p:tgtEl>
                                      </p:cBhvr>
                                    </p:animEffect>
                                  </p:childTnLst>
                                </p:cTn>
                              </p:par>
                            </p:childTnLst>
                          </p:cTn>
                        </p:par>
                        <p:par>
                          <p:cTn id="26" fill="hold">
                            <p:stCondLst>
                              <p:cond delay="1500"/>
                            </p:stCondLst>
                            <p:childTnLst>
                              <p:par>
                                <p:cTn id="27" presetID="35"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anim calcmode="lin" valueType="num">
                                      <p:cBhvr>
                                        <p:cTn id="30" dur="500" fill="hold"/>
                                        <p:tgtEl>
                                          <p:spTgt spid="17"/>
                                        </p:tgtEl>
                                        <p:attrNameLst>
                                          <p:attrName>style.rotation</p:attrName>
                                        </p:attrNameLst>
                                      </p:cBhvr>
                                      <p:tavLst>
                                        <p:tav tm="0">
                                          <p:val>
                                            <p:fltVal val="720"/>
                                          </p:val>
                                        </p:tav>
                                        <p:tav tm="100000">
                                          <p:val>
                                            <p:fltVal val="0"/>
                                          </p:val>
                                        </p:tav>
                                      </p:tavLst>
                                    </p:anim>
                                    <p:anim calcmode="lin" valueType="num">
                                      <p:cBhvr>
                                        <p:cTn id="31" dur="500" fill="hold"/>
                                        <p:tgtEl>
                                          <p:spTgt spid="17"/>
                                        </p:tgtEl>
                                        <p:attrNameLst>
                                          <p:attrName>ppt_h</p:attrName>
                                        </p:attrNameLst>
                                      </p:cBhvr>
                                      <p:tavLst>
                                        <p:tav tm="0">
                                          <p:val>
                                            <p:fltVal val="0"/>
                                          </p:val>
                                        </p:tav>
                                        <p:tav tm="100000">
                                          <p:val>
                                            <p:strVal val="#ppt_h"/>
                                          </p:val>
                                        </p:tav>
                                      </p:tavLst>
                                    </p:anim>
                                    <p:anim calcmode="lin" valueType="num">
                                      <p:cBhvr>
                                        <p:cTn id="32" dur="500" fill="hold"/>
                                        <p:tgtEl>
                                          <p:spTgt spid="17"/>
                                        </p:tgtEl>
                                        <p:attrNameLst>
                                          <p:attrName>ppt_w</p:attrName>
                                        </p:attrNameLst>
                                      </p:cBhvr>
                                      <p:tavLst>
                                        <p:tav tm="0">
                                          <p:val>
                                            <p:fltVal val="0"/>
                                          </p:val>
                                        </p:tav>
                                        <p:tav tm="100000">
                                          <p:val>
                                            <p:strVal val="#ppt_w"/>
                                          </p:val>
                                        </p:tav>
                                      </p:tavLst>
                                    </p:anim>
                                  </p:childTnLst>
                                </p:cTn>
                              </p:par>
                              <p:par>
                                <p:cTn id="33" presetID="23" presetClass="entr" presetSubtype="36" fill="hold" grpId="0" nodeType="withEffect">
                                  <p:stCondLst>
                                    <p:cond delay="25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strVal val="(6*min(max(#ppt_w*#ppt_h,.3),1)-7.4)/-.7*#ppt_w"/>
                                          </p:val>
                                        </p:tav>
                                        <p:tav tm="100000">
                                          <p:val>
                                            <p:strVal val="#ppt_w"/>
                                          </p:val>
                                        </p:tav>
                                      </p:tavLst>
                                    </p:anim>
                                    <p:anim calcmode="lin" valueType="num">
                                      <p:cBhvr>
                                        <p:cTn id="36" dur="500" fill="hold"/>
                                        <p:tgtEl>
                                          <p:spTgt spid="18"/>
                                        </p:tgtEl>
                                        <p:attrNameLst>
                                          <p:attrName>ppt_h</p:attrName>
                                        </p:attrNameLst>
                                      </p:cBhvr>
                                      <p:tavLst>
                                        <p:tav tm="0">
                                          <p:val>
                                            <p:strVal val="(6*min(max(#ppt_w*#ppt_h,.3),1)-7.4)/-.7*#ppt_h"/>
                                          </p:val>
                                        </p:tav>
                                        <p:tav tm="100000">
                                          <p:val>
                                            <p:strVal val="#ppt_h"/>
                                          </p:val>
                                        </p:tav>
                                      </p:tavLst>
                                    </p:anim>
                                    <p:anim calcmode="lin" valueType="num">
                                      <p:cBhvr>
                                        <p:cTn id="37" dur="500" fill="hold"/>
                                        <p:tgtEl>
                                          <p:spTgt spid="18"/>
                                        </p:tgtEl>
                                        <p:attrNameLst>
                                          <p:attrName>ppt_x</p:attrName>
                                        </p:attrNameLst>
                                      </p:cBhvr>
                                      <p:tavLst>
                                        <p:tav tm="0">
                                          <p:val>
                                            <p:fltVal val="0.5"/>
                                          </p:val>
                                        </p:tav>
                                        <p:tav tm="100000">
                                          <p:val>
                                            <p:strVal val="#ppt_x"/>
                                          </p:val>
                                        </p:tav>
                                      </p:tavLst>
                                    </p:anim>
                                    <p:anim calcmode="lin" valueType="num">
                                      <p:cBhvr>
                                        <p:cTn id="38" dur="500" fill="hold"/>
                                        <p:tgtEl>
                                          <p:spTgt spid="18"/>
                                        </p:tgtEl>
                                        <p:attrNameLst>
                                          <p:attrName>ppt_y</p:attrName>
                                        </p:attrNameLst>
                                      </p:cBhvr>
                                      <p:tavLst>
                                        <p:tav tm="0">
                                          <p:val>
                                            <p:strVal val="1+(6*min(max(#ppt_w*#ppt_h,.3),1)-7.4)/-.7*#ppt_h/2"/>
                                          </p:val>
                                        </p:tav>
                                        <p:tav tm="100000">
                                          <p:val>
                                            <p:strVal val="#ppt_y"/>
                                          </p:val>
                                        </p:tav>
                                      </p:tavLst>
                                    </p:anim>
                                  </p:childTnLst>
                                </p:cTn>
                              </p:par>
                            </p:childTnLst>
                          </p:cTn>
                        </p:par>
                        <p:par>
                          <p:cTn id="39" fill="hold">
                            <p:stCondLst>
                              <p:cond delay="2000"/>
                            </p:stCondLst>
                            <p:childTnLst>
                              <p:par>
                                <p:cTn id="40" presetID="35" presetClass="entr" presetSubtype="0"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anim calcmode="lin" valueType="num">
                                      <p:cBhvr>
                                        <p:cTn id="43" dur="500" fill="hold"/>
                                        <p:tgtEl>
                                          <p:spTgt spid="8"/>
                                        </p:tgtEl>
                                        <p:attrNameLst>
                                          <p:attrName>style.rotation</p:attrName>
                                        </p:attrNameLst>
                                      </p:cBhvr>
                                      <p:tavLst>
                                        <p:tav tm="0">
                                          <p:val>
                                            <p:fltVal val="720"/>
                                          </p:val>
                                        </p:tav>
                                        <p:tav tm="100000">
                                          <p:val>
                                            <p:fltVal val="0"/>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 calcmode="lin" valueType="num">
                                      <p:cBhvr>
                                        <p:cTn id="45" dur="500" fill="hold"/>
                                        <p:tgtEl>
                                          <p:spTgt spid="8"/>
                                        </p:tgtEl>
                                        <p:attrNameLst>
                                          <p:attrName>ppt_w</p:attrName>
                                        </p:attrNameLst>
                                      </p:cBhvr>
                                      <p:tavLst>
                                        <p:tav tm="0">
                                          <p:val>
                                            <p:fltVal val="0"/>
                                          </p:val>
                                        </p:tav>
                                        <p:tav tm="100000">
                                          <p:val>
                                            <p:strVal val="#ppt_w"/>
                                          </p:val>
                                        </p:tav>
                                      </p:tavLst>
                                    </p:anim>
                                  </p:childTnLst>
                                </p:cTn>
                              </p:par>
                              <p:par>
                                <p:cTn id="46" presetID="23" presetClass="entr" presetSubtype="36" fill="hold" grpId="0" nodeType="withEffect">
                                  <p:stCondLst>
                                    <p:cond delay="25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strVal val="(6*min(max(#ppt_w*#ppt_h,.3),1)-7.4)/-.7*#ppt_w"/>
                                          </p:val>
                                        </p:tav>
                                        <p:tav tm="100000">
                                          <p:val>
                                            <p:strVal val="#ppt_w"/>
                                          </p:val>
                                        </p:tav>
                                      </p:tavLst>
                                    </p:anim>
                                    <p:anim calcmode="lin" valueType="num">
                                      <p:cBhvr>
                                        <p:cTn id="49" dur="500" fill="hold"/>
                                        <p:tgtEl>
                                          <p:spTgt spid="9"/>
                                        </p:tgtEl>
                                        <p:attrNameLst>
                                          <p:attrName>ppt_h</p:attrName>
                                        </p:attrNameLst>
                                      </p:cBhvr>
                                      <p:tavLst>
                                        <p:tav tm="0">
                                          <p:val>
                                            <p:strVal val="(6*min(max(#ppt_w*#ppt_h,.3),1)-7.4)/-.7*#ppt_h"/>
                                          </p:val>
                                        </p:tav>
                                        <p:tav tm="100000">
                                          <p:val>
                                            <p:strVal val="#ppt_h"/>
                                          </p:val>
                                        </p:tav>
                                      </p:tavLst>
                                    </p:anim>
                                    <p:anim calcmode="lin" valueType="num">
                                      <p:cBhvr>
                                        <p:cTn id="50" dur="500" fill="hold"/>
                                        <p:tgtEl>
                                          <p:spTgt spid="9"/>
                                        </p:tgtEl>
                                        <p:attrNameLst>
                                          <p:attrName>ppt_x</p:attrName>
                                        </p:attrNameLst>
                                      </p:cBhvr>
                                      <p:tavLst>
                                        <p:tav tm="0">
                                          <p:val>
                                            <p:fltVal val="0.5"/>
                                          </p:val>
                                        </p:tav>
                                        <p:tav tm="100000">
                                          <p:val>
                                            <p:strVal val="#ppt_x"/>
                                          </p:val>
                                        </p:tav>
                                      </p:tavLst>
                                    </p:anim>
                                    <p:anim calcmode="lin" valueType="num">
                                      <p:cBhvr>
                                        <p:cTn id="51" dur="500" fill="hold"/>
                                        <p:tgtEl>
                                          <p:spTgt spid="9"/>
                                        </p:tgtEl>
                                        <p:attrNameLst>
                                          <p:attrName>ppt_y</p:attrName>
                                        </p:attrNameLst>
                                      </p:cBhvr>
                                      <p:tavLst>
                                        <p:tav tm="0">
                                          <p:val>
                                            <p:strVal val="1+(6*min(max(#ppt_w*#ppt_h,.3),1)-7.4)/-.7*#ppt_h/2"/>
                                          </p:val>
                                        </p:tav>
                                        <p:tav tm="100000">
                                          <p:val>
                                            <p:strVal val="#ppt_y"/>
                                          </p:val>
                                        </p:tav>
                                      </p:tavLst>
                                    </p:anim>
                                  </p:childTnLst>
                                </p:cTn>
                              </p:par>
                            </p:childTnLst>
                          </p:cTn>
                        </p:par>
                        <p:par>
                          <p:cTn id="52" fill="hold">
                            <p:stCondLst>
                              <p:cond delay="2500"/>
                            </p:stCondLst>
                            <p:childTnLst>
                              <p:par>
                                <p:cTn id="53" presetID="35" presetClass="entr" presetSubtype="0"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anim calcmode="lin" valueType="num">
                                      <p:cBhvr>
                                        <p:cTn id="56" dur="500" fill="hold"/>
                                        <p:tgtEl>
                                          <p:spTgt spid="11"/>
                                        </p:tgtEl>
                                        <p:attrNameLst>
                                          <p:attrName>style.rotation</p:attrName>
                                        </p:attrNameLst>
                                      </p:cBhvr>
                                      <p:tavLst>
                                        <p:tav tm="0">
                                          <p:val>
                                            <p:fltVal val="720"/>
                                          </p:val>
                                        </p:tav>
                                        <p:tav tm="100000">
                                          <p:val>
                                            <p:fltVal val="0"/>
                                          </p:val>
                                        </p:tav>
                                      </p:tavLst>
                                    </p:anim>
                                    <p:anim calcmode="lin" valueType="num">
                                      <p:cBhvr>
                                        <p:cTn id="57" dur="500" fill="hold"/>
                                        <p:tgtEl>
                                          <p:spTgt spid="11"/>
                                        </p:tgtEl>
                                        <p:attrNameLst>
                                          <p:attrName>ppt_h</p:attrName>
                                        </p:attrNameLst>
                                      </p:cBhvr>
                                      <p:tavLst>
                                        <p:tav tm="0">
                                          <p:val>
                                            <p:fltVal val="0"/>
                                          </p:val>
                                        </p:tav>
                                        <p:tav tm="100000">
                                          <p:val>
                                            <p:strVal val="#ppt_h"/>
                                          </p:val>
                                        </p:tav>
                                      </p:tavLst>
                                    </p:anim>
                                    <p:anim calcmode="lin" valueType="num">
                                      <p:cBhvr>
                                        <p:cTn id="58" dur="500" fill="hold"/>
                                        <p:tgtEl>
                                          <p:spTgt spid="11"/>
                                        </p:tgtEl>
                                        <p:attrNameLst>
                                          <p:attrName>ppt_w</p:attrName>
                                        </p:attrNameLst>
                                      </p:cBhvr>
                                      <p:tavLst>
                                        <p:tav tm="0">
                                          <p:val>
                                            <p:fltVal val="0"/>
                                          </p:val>
                                        </p:tav>
                                        <p:tav tm="100000">
                                          <p:val>
                                            <p:strVal val="#ppt_w"/>
                                          </p:val>
                                        </p:tav>
                                      </p:tavLst>
                                    </p:anim>
                                  </p:childTnLst>
                                </p:cTn>
                              </p:par>
                              <p:par>
                                <p:cTn id="59" presetID="23" presetClass="entr" presetSubtype="36" fill="hold" grpId="0" nodeType="withEffect">
                                  <p:stCondLst>
                                    <p:cond delay="250"/>
                                  </p:stCondLst>
                                  <p:childTnLst>
                                    <p:set>
                                      <p:cBhvr>
                                        <p:cTn id="60" dur="1" fill="hold">
                                          <p:stCondLst>
                                            <p:cond delay="0"/>
                                          </p:stCondLst>
                                        </p:cTn>
                                        <p:tgtEl>
                                          <p:spTgt spid="12"/>
                                        </p:tgtEl>
                                        <p:attrNameLst>
                                          <p:attrName>style.visibility</p:attrName>
                                        </p:attrNameLst>
                                      </p:cBhvr>
                                      <p:to>
                                        <p:strVal val="visible"/>
                                      </p:to>
                                    </p:set>
                                    <p:anim calcmode="lin" valueType="num">
                                      <p:cBhvr>
                                        <p:cTn id="61" dur="500" fill="hold"/>
                                        <p:tgtEl>
                                          <p:spTgt spid="12"/>
                                        </p:tgtEl>
                                        <p:attrNameLst>
                                          <p:attrName>ppt_w</p:attrName>
                                        </p:attrNameLst>
                                      </p:cBhvr>
                                      <p:tavLst>
                                        <p:tav tm="0">
                                          <p:val>
                                            <p:strVal val="(6*min(max(#ppt_w*#ppt_h,.3),1)-7.4)/-.7*#ppt_w"/>
                                          </p:val>
                                        </p:tav>
                                        <p:tav tm="100000">
                                          <p:val>
                                            <p:strVal val="#ppt_w"/>
                                          </p:val>
                                        </p:tav>
                                      </p:tavLst>
                                    </p:anim>
                                    <p:anim calcmode="lin" valueType="num">
                                      <p:cBhvr>
                                        <p:cTn id="62" dur="500" fill="hold"/>
                                        <p:tgtEl>
                                          <p:spTgt spid="12"/>
                                        </p:tgtEl>
                                        <p:attrNameLst>
                                          <p:attrName>ppt_h</p:attrName>
                                        </p:attrNameLst>
                                      </p:cBhvr>
                                      <p:tavLst>
                                        <p:tav tm="0">
                                          <p:val>
                                            <p:strVal val="(6*min(max(#ppt_w*#ppt_h,.3),1)-7.4)/-.7*#ppt_h"/>
                                          </p:val>
                                        </p:tav>
                                        <p:tav tm="100000">
                                          <p:val>
                                            <p:strVal val="#ppt_h"/>
                                          </p:val>
                                        </p:tav>
                                      </p:tavLst>
                                    </p:anim>
                                    <p:anim calcmode="lin" valueType="num">
                                      <p:cBhvr>
                                        <p:cTn id="63" dur="500" fill="hold"/>
                                        <p:tgtEl>
                                          <p:spTgt spid="12"/>
                                        </p:tgtEl>
                                        <p:attrNameLst>
                                          <p:attrName>ppt_x</p:attrName>
                                        </p:attrNameLst>
                                      </p:cBhvr>
                                      <p:tavLst>
                                        <p:tav tm="0">
                                          <p:val>
                                            <p:fltVal val="0.5"/>
                                          </p:val>
                                        </p:tav>
                                        <p:tav tm="100000">
                                          <p:val>
                                            <p:strVal val="#ppt_x"/>
                                          </p:val>
                                        </p:tav>
                                      </p:tavLst>
                                    </p:anim>
                                    <p:anim calcmode="lin" valueType="num">
                                      <p:cBhvr>
                                        <p:cTn id="64" dur="500" fill="hold"/>
                                        <p:tgtEl>
                                          <p:spTgt spid="12"/>
                                        </p:tgtEl>
                                        <p:attrNameLst>
                                          <p:attrName>ppt_y</p:attrName>
                                        </p:attrNameLst>
                                      </p:cBhvr>
                                      <p:tavLst>
                                        <p:tav tm="0">
                                          <p:val>
                                            <p:strVal val="1+(6*min(max(#ppt_w*#ppt_h,.3),1)-7.4)/-.7*#ppt_h/2"/>
                                          </p:val>
                                        </p:tav>
                                        <p:tav tm="100000">
                                          <p:val>
                                            <p:strVal val="#ppt_y"/>
                                          </p:val>
                                        </p:tav>
                                      </p:tavLst>
                                    </p:anim>
                                  </p:childTnLst>
                                </p:cTn>
                              </p:par>
                            </p:childTnLst>
                          </p:cTn>
                        </p:par>
                        <p:par>
                          <p:cTn id="65" fill="hold">
                            <p:stCondLst>
                              <p:cond delay="3000"/>
                            </p:stCondLst>
                            <p:childTnLst>
                              <p:par>
                                <p:cTn id="66" presetID="35" presetClass="entr" presetSubtype="0" fill="hold" grpId="0" nodeType="after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anim calcmode="lin" valueType="num">
                                      <p:cBhvr>
                                        <p:cTn id="69" dur="500" fill="hold"/>
                                        <p:tgtEl>
                                          <p:spTgt spid="14"/>
                                        </p:tgtEl>
                                        <p:attrNameLst>
                                          <p:attrName>style.rotation</p:attrName>
                                        </p:attrNameLst>
                                      </p:cBhvr>
                                      <p:tavLst>
                                        <p:tav tm="0">
                                          <p:val>
                                            <p:fltVal val="720"/>
                                          </p:val>
                                        </p:tav>
                                        <p:tav tm="100000">
                                          <p:val>
                                            <p:fltVal val="0"/>
                                          </p:val>
                                        </p:tav>
                                      </p:tavLst>
                                    </p:anim>
                                    <p:anim calcmode="lin" valueType="num">
                                      <p:cBhvr>
                                        <p:cTn id="70" dur="500" fill="hold"/>
                                        <p:tgtEl>
                                          <p:spTgt spid="14"/>
                                        </p:tgtEl>
                                        <p:attrNameLst>
                                          <p:attrName>ppt_h</p:attrName>
                                        </p:attrNameLst>
                                      </p:cBhvr>
                                      <p:tavLst>
                                        <p:tav tm="0">
                                          <p:val>
                                            <p:fltVal val="0"/>
                                          </p:val>
                                        </p:tav>
                                        <p:tav tm="100000">
                                          <p:val>
                                            <p:strVal val="#ppt_h"/>
                                          </p:val>
                                        </p:tav>
                                      </p:tavLst>
                                    </p:anim>
                                    <p:anim calcmode="lin" valueType="num">
                                      <p:cBhvr>
                                        <p:cTn id="71" dur="500" fill="hold"/>
                                        <p:tgtEl>
                                          <p:spTgt spid="14"/>
                                        </p:tgtEl>
                                        <p:attrNameLst>
                                          <p:attrName>ppt_w</p:attrName>
                                        </p:attrNameLst>
                                      </p:cBhvr>
                                      <p:tavLst>
                                        <p:tav tm="0">
                                          <p:val>
                                            <p:fltVal val="0"/>
                                          </p:val>
                                        </p:tav>
                                        <p:tav tm="100000">
                                          <p:val>
                                            <p:strVal val="#ppt_w"/>
                                          </p:val>
                                        </p:tav>
                                      </p:tavLst>
                                    </p:anim>
                                  </p:childTnLst>
                                </p:cTn>
                              </p:par>
                              <p:par>
                                <p:cTn id="72" presetID="23" presetClass="entr" presetSubtype="36" fill="hold" grpId="0" nodeType="withEffect">
                                  <p:stCondLst>
                                    <p:cond delay="250"/>
                                  </p:stCondLst>
                                  <p:childTnLst>
                                    <p:set>
                                      <p:cBhvr>
                                        <p:cTn id="73" dur="1" fill="hold">
                                          <p:stCondLst>
                                            <p:cond delay="0"/>
                                          </p:stCondLst>
                                        </p:cTn>
                                        <p:tgtEl>
                                          <p:spTgt spid="15"/>
                                        </p:tgtEl>
                                        <p:attrNameLst>
                                          <p:attrName>style.visibility</p:attrName>
                                        </p:attrNameLst>
                                      </p:cBhvr>
                                      <p:to>
                                        <p:strVal val="visible"/>
                                      </p:to>
                                    </p:set>
                                    <p:anim calcmode="lin" valueType="num">
                                      <p:cBhvr>
                                        <p:cTn id="74" dur="500" fill="hold"/>
                                        <p:tgtEl>
                                          <p:spTgt spid="15"/>
                                        </p:tgtEl>
                                        <p:attrNameLst>
                                          <p:attrName>ppt_w</p:attrName>
                                        </p:attrNameLst>
                                      </p:cBhvr>
                                      <p:tavLst>
                                        <p:tav tm="0">
                                          <p:val>
                                            <p:strVal val="(6*min(max(#ppt_w*#ppt_h,.3),1)-7.4)/-.7*#ppt_w"/>
                                          </p:val>
                                        </p:tav>
                                        <p:tav tm="100000">
                                          <p:val>
                                            <p:strVal val="#ppt_w"/>
                                          </p:val>
                                        </p:tav>
                                      </p:tavLst>
                                    </p:anim>
                                    <p:anim calcmode="lin" valueType="num">
                                      <p:cBhvr>
                                        <p:cTn id="75" dur="500" fill="hold"/>
                                        <p:tgtEl>
                                          <p:spTgt spid="15"/>
                                        </p:tgtEl>
                                        <p:attrNameLst>
                                          <p:attrName>ppt_h</p:attrName>
                                        </p:attrNameLst>
                                      </p:cBhvr>
                                      <p:tavLst>
                                        <p:tav tm="0">
                                          <p:val>
                                            <p:strVal val="(6*min(max(#ppt_w*#ppt_h,.3),1)-7.4)/-.7*#ppt_h"/>
                                          </p:val>
                                        </p:tav>
                                        <p:tav tm="100000">
                                          <p:val>
                                            <p:strVal val="#ppt_h"/>
                                          </p:val>
                                        </p:tav>
                                      </p:tavLst>
                                    </p:anim>
                                    <p:anim calcmode="lin" valueType="num">
                                      <p:cBhvr>
                                        <p:cTn id="76" dur="500" fill="hold"/>
                                        <p:tgtEl>
                                          <p:spTgt spid="15"/>
                                        </p:tgtEl>
                                        <p:attrNameLst>
                                          <p:attrName>ppt_x</p:attrName>
                                        </p:attrNameLst>
                                      </p:cBhvr>
                                      <p:tavLst>
                                        <p:tav tm="0">
                                          <p:val>
                                            <p:fltVal val="0.5"/>
                                          </p:val>
                                        </p:tav>
                                        <p:tav tm="100000">
                                          <p:val>
                                            <p:strVal val="#ppt_x"/>
                                          </p:val>
                                        </p:tav>
                                      </p:tavLst>
                                    </p:anim>
                                    <p:anim calcmode="lin" valueType="num">
                                      <p:cBhvr>
                                        <p:cTn id="77" dur="500" fill="hold"/>
                                        <p:tgtEl>
                                          <p:spTgt spid="15"/>
                                        </p:tgtEl>
                                        <p:attrNameLst>
                                          <p:attrName>ppt_y</p:attrName>
                                        </p:attrNameLst>
                                      </p:cBhvr>
                                      <p:tavLst>
                                        <p:tav tm="0">
                                          <p:val>
                                            <p:strVal val="1+(6*min(max(#ppt_w*#ppt_h,.3),1)-7.4)/-.7*#ppt_h/2"/>
                                          </p:val>
                                        </p:tav>
                                        <p:tav tm="100000">
                                          <p:val>
                                            <p:strVal val="#ppt_y"/>
                                          </p:val>
                                        </p:tav>
                                      </p:tavLst>
                                    </p:anim>
                                  </p:childTnLst>
                                </p:cTn>
                              </p:par>
                            </p:childTnLst>
                          </p:cTn>
                        </p:par>
                        <p:par>
                          <p:cTn id="78" fill="hold">
                            <p:stCondLst>
                              <p:cond delay="3500"/>
                            </p:stCondLst>
                            <p:childTnLst>
                              <p:par>
                                <p:cTn id="79" presetID="35" presetClass="entr" presetSubtype="0" fill="hold" grpId="0" nodeType="after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500"/>
                                        <p:tgtEl>
                                          <p:spTgt spid="22"/>
                                        </p:tgtEl>
                                      </p:cBhvr>
                                    </p:animEffect>
                                    <p:anim calcmode="lin" valueType="num">
                                      <p:cBhvr>
                                        <p:cTn id="82" dur="500" fill="hold"/>
                                        <p:tgtEl>
                                          <p:spTgt spid="22"/>
                                        </p:tgtEl>
                                        <p:attrNameLst>
                                          <p:attrName>style.rotation</p:attrName>
                                        </p:attrNameLst>
                                      </p:cBhvr>
                                      <p:tavLst>
                                        <p:tav tm="0">
                                          <p:val>
                                            <p:fltVal val="720"/>
                                          </p:val>
                                        </p:tav>
                                        <p:tav tm="100000">
                                          <p:val>
                                            <p:fltVal val="0"/>
                                          </p:val>
                                        </p:tav>
                                      </p:tavLst>
                                    </p:anim>
                                    <p:anim calcmode="lin" valueType="num">
                                      <p:cBhvr>
                                        <p:cTn id="83" dur="500" fill="hold"/>
                                        <p:tgtEl>
                                          <p:spTgt spid="22"/>
                                        </p:tgtEl>
                                        <p:attrNameLst>
                                          <p:attrName>ppt_h</p:attrName>
                                        </p:attrNameLst>
                                      </p:cBhvr>
                                      <p:tavLst>
                                        <p:tav tm="0">
                                          <p:val>
                                            <p:fltVal val="0"/>
                                          </p:val>
                                        </p:tav>
                                        <p:tav tm="100000">
                                          <p:val>
                                            <p:strVal val="#ppt_h"/>
                                          </p:val>
                                        </p:tav>
                                      </p:tavLst>
                                    </p:anim>
                                    <p:anim calcmode="lin" valueType="num">
                                      <p:cBhvr>
                                        <p:cTn id="84" dur="500" fill="hold"/>
                                        <p:tgtEl>
                                          <p:spTgt spid="22"/>
                                        </p:tgtEl>
                                        <p:attrNameLst>
                                          <p:attrName>ppt_w</p:attrName>
                                        </p:attrNameLst>
                                      </p:cBhvr>
                                      <p:tavLst>
                                        <p:tav tm="0">
                                          <p:val>
                                            <p:fltVal val="0"/>
                                          </p:val>
                                        </p:tav>
                                        <p:tav tm="100000">
                                          <p:val>
                                            <p:strVal val="#ppt_w"/>
                                          </p:val>
                                        </p:tav>
                                      </p:tavLst>
                                    </p:anim>
                                  </p:childTnLst>
                                </p:cTn>
                              </p:par>
                              <p:par>
                                <p:cTn id="85" presetID="23" presetClass="entr" presetSubtype="36" fill="hold" grpId="0" nodeType="withEffect">
                                  <p:stCondLst>
                                    <p:cond delay="250"/>
                                  </p:stCondLst>
                                  <p:childTnLst>
                                    <p:set>
                                      <p:cBhvr>
                                        <p:cTn id="86" dur="1" fill="hold">
                                          <p:stCondLst>
                                            <p:cond delay="0"/>
                                          </p:stCondLst>
                                        </p:cTn>
                                        <p:tgtEl>
                                          <p:spTgt spid="23"/>
                                        </p:tgtEl>
                                        <p:attrNameLst>
                                          <p:attrName>style.visibility</p:attrName>
                                        </p:attrNameLst>
                                      </p:cBhvr>
                                      <p:to>
                                        <p:strVal val="visible"/>
                                      </p:to>
                                    </p:set>
                                    <p:anim calcmode="lin" valueType="num">
                                      <p:cBhvr>
                                        <p:cTn id="87" dur="500" fill="hold"/>
                                        <p:tgtEl>
                                          <p:spTgt spid="23"/>
                                        </p:tgtEl>
                                        <p:attrNameLst>
                                          <p:attrName>ppt_w</p:attrName>
                                        </p:attrNameLst>
                                      </p:cBhvr>
                                      <p:tavLst>
                                        <p:tav tm="0">
                                          <p:val>
                                            <p:strVal val="(6*min(max(#ppt_w*#ppt_h,.3),1)-7.4)/-.7*#ppt_w"/>
                                          </p:val>
                                        </p:tav>
                                        <p:tav tm="100000">
                                          <p:val>
                                            <p:strVal val="#ppt_w"/>
                                          </p:val>
                                        </p:tav>
                                      </p:tavLst>
                                    </p:anim>
                                    <p:anim calcmode="lin" valueType="num">
                                      <p:cBhvr>
                                        <p:cTn id="88" dur="500" fill="hold"/>
                                        <p:tgtEl>
                                          <p:spTgt spid="23"/>
                                        </p:tgtEl>
                                        <p:attrNameLst>
                                          <p:attrName>ppt_h</p:attrName>
                                        </p:attrNameLst>
                                      </p:cBhvr>
                                      <p:tavLst>
                                        <p:tav tm="0">
                                          <p:val>
                                            <p:strVal val="(6*min(max(#ppt_w*#ppt_h,.3),1)-7.4)/-.7*#ppt_h"/>
                                          </p:val>
                                        </p:tav>
                                        <p:tav tm="100000">
                                          <p:val>
                                            <p:strVal val="#ppt_h"/>
                                          </p:val>
                                        </p:tav>
                                      </p:tavLst>
                                    </p:anim>
                                    <p:anim calcmode="lin" valueType="num">
                                      <p:cBhvr>
                                        <p:cTn id="89" dur="500" fill="hold"/>
                                        <p:tgtEl>
                                          <p:spTgt spid="23"/>
                                        </p:tgtEl>
                                        <p:attrNameLst>
                                          <p:attrName>ppt_x</p:attrName>
                                        </p:attrNameLst>
                                      </p:cBhvr>
                                      <p:tavLst>
                                        <p:tav tm="0">
                                          <p:val>
                                            <p:fltVal val="0.5"/>
                                          </p:val>
                                        </p:tav>
                                        <p:tav tm="100000">
                                          <p:val>
                                            <p:strVal val="#ppt_x"/>
                                          </p:val>
                                        </p:tav>
                                      </p:tavLst>
                                    </p:anim>
                                    <p:anim calcmode="lin" valueType="num">
                                      <p:cBhvr>
                                        <p:cTn id="90" dur="500" fill="hold"/>
                                        <p:tgtEl>
                                          <p:spTgt spid="23"/>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1" grpId="0" animBg="1"/>
      <p:bldP spid="12" grpId="0" animBg="1"/>
      <p:bldP spid="14" grpId="0" animBg="1"/>
      <p:bldP spid="15" grpId="0" animBg="1"/>
      <p:bldP spid="17" grpId="0" animBg="1"/>
      <p:bldP spid="18" grpId="0" animBg="1"/>
      <p:bldP spid="2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H_Title_1"/>
          <p:cNvSpPr/>
          <p:nvPr>
            <p:custDataLst>
              <p:tags r:id="rId3"/>
            </p:custDataLst>
          </p:nvPr>
        </p:nvSpPr>
        <p:spPr>
          <a:xfrm>
            <a:off x="3397722" y="2931494"/>
            <a:ext cx="1516807" cy="1501535"/>
          </a:xfrm>
          <a:prstGeom prst="ellipse">
            <a:avLst/>
          </a:prstGeom>
          <a:solidFill>
            <a:schemeClr val="accent2"/>
          </a:solidFill>
          <a:effectLst>
            <a:outerShdw blurRad="101600" dist="38100" dir="2700000" algn="tl" rotWithShape="0">
              <a:prstClr val="black">
                <a:alpha val="30000"/>
              </a:prstClr>
            </a:outerShdw>
          </a:effectLst>
        </p:spPr>
        <p:txBody>
          <a:bodyPr wrap="none" lIns="0" tIns="0" rIns="0" bIns="0" anchor="ctr">
            <a:normAutofit/>
          </a:bodyPr>
          <a:lstStyle/>
          <a:p>
            <a:pPr algn="ctr">
              <a:defRPr/>
            </a:pPr>
            <a:r>
              <a:rPr lang="zh-CN" altLang="en-US" sz="2400" b="1" dirty="0">
                <a:solidFill>
                  <a:schemeClr val="bg1"/>
                </a:solidFill>
                <a:cs typeface="+mn-ea"/>
                <a:sym typeface="+mn-lt"/>
              </a:rPr>
              <a:t>领导力</a:t>
            </a:r>
          </a:p>
        </p:txBody>
      </p:sp>
      <p:sp>
        <p:nvSpPr>
          <p:cNvPr id="8" name="MH_Text_5"/>
          <p:cNvSpPr/>
          <p:nvPr>
            <p:custDataLst>
              <p:tags r:id="rId4"/>
            </p:custDataLst>
          </p:nvPr>
        </p:nvSpPr>
        <p:spPr>
          <a:xfrm>
            <a:off x="7297794" y="2255108"/>
            <a:ext cx="3600000" cy="3456000"/>
          </a:xfrm>
          <a:prstGeom prst="rect">
            <a:avLst/>
          </a:prstGeom>
        </p:spPr>
        <p:txBody>
          <a:bodyPr lIns="91423" tIns="45719" rIns="91423" bIns="45719" anchor="t">
            <a:noAutofit/>
          </a:bodyPr>
          <a:lstStyle/>
          <a:p>
            <a:pPr>
              <a:lnSpc>
                <a:spcPct val="150000"/>
              </a:lnSpc>
              <a:defRPr/>
            </a:pPr>
            <a:r>
              <a:rPr lang="zh-CN" altLang="en-US" sz="1600" b="1" dirty="0">
                <a:solidFill>
                  <a:schemeClr val="tx1">
                    <a:lumMod val="85000"/>
                    <a:lumOff val="15000"/>
                  </a:schemeClr>
                </a:solidFill>
                <a:cs typeface="+mn-ea"/>
                <a:sym typeface="+mn-lt"/>
              </a:rPr>
              <a:t>团队中的领导作用</a:t>
            </a:r>
            <a:endParaRPr lang="en-US" altLang="zh-CN" sz="1600" b="1" dirty="0">
              <a:solidFill>
                <a:schemeClr val="tx1">
                  <a:lumMod val="85000"/>
                  <a:lumOff val="15000"/>
                </a:schemeClr>
              </a:solidFill>
              <a:cs typeface="+mn-ea"/>
              <a:sym typeface="+mn-lt"/>
            </a:endParaRPr>
          </a:p>
          <a:p>
            <a:pPr>
              <a:lnSpc>
                <a:spcPct val="150000"/>
              </a:lnSpc>
              <a:defRPr/>
            </a:pPr>
            <a:r>
              <a:rPr lang="zh-CN" altLang="en-US" sz="1200" dirty="0">
                <a:solidFill>
                  <a:schemeClr val="tx1">
                    <a:lumMod val="65000"/>
                    <a:lumOff val="35000"/>
                  </a:schemeClr>
                </a:solidFill>
                <a:cs typeface="+mn-ea"/>
                <a:sym typeface="+mn-lt"/>
              </a:rPr>
              <a:t>建立组织结构，规定职务或职位，明确责权关系，以使组织中的成员相互协作配合、共同劳动，有效实现组织目标的过程。组织管理是管理活动的一部分，也称组织职能。为了有效地实现目标，灵活地运用各种方法，把各种力量合理地组织和有效地协调起来的能力。包括协调关系的能力和善于用人的能力等等。</a:t>
            </a:r>
          </a:p>
        </p:txBody>
      </p:sp>
      <p:sp>
        <p:nvSpPr>
          <p:cNvPr id="11" name="MH_Other_1"/>
          <p:cNvSpPr/>
          <p:nvPr>
            <p:custDataLst>
              <p:tags r:id="rId5"/>
            </p:custDataLst>
          </p:nvPr>
        </p:nvSpPr>
        <p:spPr bwMode="auto">
          <a:xfrm rot="13871108" flipH="1">
            <a:off x="2101102" y="2000753"/>
            <a:ext cx="1210060" cy="2051360"/>
          </a:xfrm>
          <a:custGeom>
            <a:avLst/>
            <a:gdLst>
              <a:gd name="T0" fmla="*/ 2147483647 w 849"/>
              <a:gd name="T1" fmla="*/ 0 h 1133"/>
              <a:gd name="T2" fmla="*/ 2147483647 w 849"/>
              <a:gd name="T3" fmla="*/ 2147483647 h 1133"/>
              <a:gd name="T4" fmla="*/ 2147483647 w 849"/>
              <a:gd name="T5" fmla="*/ 2147483647 h 1133"/>
              <a:gd name="T6" fmla="*/ 2147483647 w 849"/>
              <a:gd name="T7" fmla="*/ 2147483647 h 1133"/>
              <a:gd name="T8" fmla="*/ 2147483647 w 849"/>
              <a:gd name="T9" fmla="*/ 2147483647 h 1133"/>
              <a:gd name="T10" fmla="*/ 2147483647 w 849"/>
              <a:gd name="T11" fmla="*/ 2147483647 h 1133"/>
              <a:gd name="T12" fmla="*/ 0 w 849"/>
              <a:gd name="T13" fmla="*/ 2147483647 h 1133"/>
              <a:gd name="T14" fmla="*/ 2147483647 w 849"/>
              <a:gd name="T15" fmla="*/ 0 h 1133"/>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133"/>
              <a:gd name="T26" fmla="*/ 849 w 849"/>
              <a:gd name="T27" fmla="*/ 1133 h 1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133">
                <a:moveTo>
                  <a:pt x="283" y="0"/>
                </a:moveTo>
                <a:cubicBezTo>
                  <a:pt x="595" y="0"/>
                  <a:pt x="849" y="253"/>
                  <a:pt x="849" y="567"/>
                </a:cubicBezTo>
                <a:cubicBezTo>
                  <a:pt x="849" y="880"/>
                  <a:pt x="595" y="1133"/>
                  <a:pt x="283" y="1133"/>
                </a:cubicBezTo>
                <a:cubicBezTo>
                  <a:pt x="283" y="1133"/>
                  <a:pt x="283" y="1133"/>
                  <a:pt x="283" y="1133"/>
                </a:cubicBezTo>
                <a:cubicBezTo>
                  <a:pt x="439" y="1133"/>
                  <a:pt x="566" y="1007"/>
                  <a:pt x="566" y="851"/>
                </a:cubicBezTo>
                <a:cubicBezTo>
                  <a:pt x="566" y="694"/>
                  <a:pt x="439" y="567"/>
                  <a:pt x="283" y="567"/>
                </a:cubicBezTo>
                <a:cubicBezTo>
                  <a:pt x="127" y="567"/>
                  <a:pt x="0" y="440"/>
                  <a:pt x="0" y="283"/>
                </a:cubicBezTo>
                <a:cubicBezTo>
                  <a:pt x="0" y="127"/>
                  <a:pt x="127" y="0"/>
                  <a:pt x="283" y="0"/>
                </a:cubicBezTo>
                <a:close/>
              </a:path>
            </a:pathLst>
          </a:custGeom>
          <a:gradFill flip="none" rotWithShape="1">
            <a:gsLst>
              <a:gs pos="100000">
                <a:srgbClr val="FFFFFF"/>
              </a:gs>
              <a:gs pos="0">
                <a:srgbClr val="B2B2B2"/>
              </a:gs>
            </a:gsLst>
            <a:lin ang="8100000" scaled="1"/>
            <a:tileRect/>
          </a:gradFill>
          <a:ln w="3175" cap="flat" cmpd="sng" algn="ctr">
            <a:noFill/>
            <a:prstDash val="solid"/>
          </a:ln>
          <a:effectLst/>
        </p:spPr>
        <p:txBody>
          <a:bodyPr lIns="91423" tIns="45719" rIns="91423" bIns="45719" anchor="ctr"/>
          <a:lstStyle/>
          <a:p>
            <a:pPr algn="ctr">
              <a:lnSpc>
                <a:spcPct val="120000"/>
              </a:lnSpc>
              <a:defRPr/>
            </a:pPr>
            <a:endParaRPr lang="en-US" sz="1050" b="1" kern="0" dirty="0">
              <a:solidFill>
                <a:srgbClr val="F9F9F9"/>
              </a:solidFill>
              <a:cs typeface="+mn-ea"/>
              <a:sym typeface="+mn-lt"/>
            </a:endParaRPr>
          </a:p>
        </p:txBody>
      </p:sp>
      <p:sp>
        <p:nvSpPr>
          <p:cNvPr id="12" name="MH_SubTitle_5"/>
          <p:cNvSpPr/>
          <p:nvPr>
            <p:custDataLst>
              <p:tags r:id="rId6"/>
            </p:custDataLst>
          </p:nvPr>
        </p:nvSpPr>
        <p:spPr>
          <a:xfrm>
            <a:off x="1620323" y="2628971"/>
            <a:ext cx="1040159" cy="1031203"/>
          </a:xfrm>
          <a:prstGeom prst="ellipse">
            <a:avLst/>
          </a:prstGeom>
          <a:solidFill>
            <a:schemeClr val="accent1"/>
          </a:solidFill>
          <a:ln w="57150">
            <a:solidFill>
              <a:srgbClr val="FFFFFF"/>
            </a:solid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defRPr/>
            </a:pPr>
            <a:r>
              <a:rPr lang="zh-CN" altLang="en-US" b="1" dirty="0">
                <a:solidFill>
                  <a:schemeClr val="bg1"/>
                </a:solidFill>
                <a:cs typeface="+mn-ea"/>
                <a:sym typeface="+mn-lt"/>
              </a:rPr>
              <a:t>组织力</a:t>
            </a:r>
          </a:p>
        </p:txBody>
      </p:sp>
      <p:sp>
        <p:nvSpPr>
          <p:cNvPr id="13" name="MH_Other_2"/>
          <p:cNvSpPr/>
          <p:nvPr>
            <p:custDataLst>
              <p:tags r:id="rId7"/>
            </p:custDataLst>
          </p:nvPr>
        </p:nvSpPr>
        <p:spPr bwMode="auto">
          <a:xfrm rot="18191108" flipH="1">
            <a:off x="3752658" y="1094326"/>
            <a:ext cx="1210060" cy="2049133"/>
          </a:xfrm>
          <a:custGeom>
            <a:avLst/>
            <a:gdLst>
              <a:gd name="T0" fmla="*/ 2147483647 w 849"/>
              <a:gd name="T1" fmla="*/ 0 h 1133"/>
              <a:gd name="T2" fmla="*/ 2147483647 w 849"/>
              <a:gd name="T3" fmla="*/ 2147483647 h 1133"/>
              <a:gd name="T4" fmla="*/ 2147483647 w 849"/>
              <a:gd name="T5" fmla="*/ 2147483647 h 1133"/>
              <a:gd name="T6" fmla="*/ 2147483647 w 849"/>
              <a:gd name="T7" fmla="*/ 2147483647 h 1133"/>
              <a:gd name="T8" fmla="*/ 2147483647 w 849"/>
              <a:gd name="T9" fmla="*/ 2147483647 h 1133"/>
              <a:gd name="T10" fmla="*/ 2147483647 w 849"/>
              <a:gd name="T11" fmla="*/ 2147483647 h 1133"/>
              <a:gd name="T12" fmla="*/ 0 w 849"/>
              <a:gd name="T13" fmla="*/ 2147483647 h 1133"/>
              <a:gd name="T14" fmla="*/ 2147483647 w 849"/>
              <a:gd name="T15" fmla="*/ 0 h 1133"/>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133"/>
              <a:gd name="T26" fmla="*/ 849 w 849"/>
              <a:gd name="T27" fmla="*/ 1133 h 1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133">
                <a:moveTo>
                  <a:pt x="283" y="0"/>
                </a:moveTo>
                <a:cubicBezTo>
                  <a:pt x="595" y="0"/>
                  <a:pt x="849" y="253"/>
                  <a:pt x="849" y="567"/>
                </a:cubicBezTo>
                <a:cubicBezTo>
                  <a:pt x="849" y="880"/>
                  <a:pt x="595" y="1133"/>
                  <a:pt x="283" y="1133"/>
                </a:cubicBezTo>
                <a:cubicBezTo>
                  <a:pt x="283" y="1133"/>
                  <a:pt x="283" y="1133"/>
                  <a:pt x="283" y="1133"/>
                </a:cubicBezTo>
                <a:cubicBezTo>
                  <a:pt x="439" y="1133"/>
                  <a:pt x="566" y="1007"/>
                  <a:pt x="566" y="851"/>
                </a:cubicBezTo>
                <a:cubicBezTo>
                  <a:pt x="566" y="694"/>
                  <a:pt x="439" y="567"/>
                  <a:pt x="283" y="567"/>
                </a:cubicBezTo>
                <a:cubicBezTo>
                  <a:pt x="127" y="567"/>
                  <a:pt x="0" y="440"/>
                  <a:pt x="0" y="283"/>
                </a:cubicBezTo>
                <a:cubicBezTo>
                  <a:pt x="0" y="127"/>
                  <a:pt x="127" y="0"/>
                  <a:pt x="283" y="0"/>
                </a:cubicBezTo>
                <a:close/>
              </a:path>
            </a:pathLst>
          </a:custGeom>
          <a:gradFill flip="none" rotWithShape="1">
            <a:gsLst>
              <a:gs pos="100000">
                <a:srgbClr val="FFFFFF"/>
              </a:gs>
              <a:gs pos="0">
                <a:srgbClr val="B2B2B2"/>
              </a:gs>
            </a:gsLst>
            <a:lin ang="8100000" scaled="1"/>
            <a:tileRect/>
          </a:gradFill>
          <a:ln w="3175" cap="flat" cmpd="sng" algn="ctr">
            <a:noFill/>
            <a:prstDash val="solid"/>
          </a:ln>
          <a:effectLst/>
        </p:spPr>
        <p:txBody>
          <a:bodyPr lIns="91423" tIns="45719" rIns="91423" bIns="45719" anchor="ctr"/>
          <a:lstStyle/>
          <a:p>
            <a:pPr algn="ctr">
              <a:lnSpc>
                <a:spcPct val="120000"/>
              </a:lnSpc>
              <a:defRPr/>
            </a:pPr>
            <a:endParaRPr lang="en-US" sz="1050" b="1" kern="0" dirty="0">
              <a:solidFill>
                <a:srgbClr val="F9F9F9"/>
              </a:solidFill>
              <a:cs typeface="+mn-ea"/>
              <a:sym typeface="+mn-lt"/>
            </a:endParaRPr>
          </a:p>
        </p:txBody>
      </p:sp>
      <p:sp>
        <p:nvSpPr>
          <p:cNvPr id="14" name="MH_SubTitle_1"/>
          <p:cNvSpPr/>
          <p:nvPr>
            <p:custDataLst>
              <p:tags r:id="rId8"/>
            </p:custDataLst>
          </p:nvPr>
        </p:nvSpPr>
        <p:spPr>
          <a:xfrm>
            <a:off x="3551396" y="1107576"/>
            <a:ext cx="1037931" cy="1028993"/>
          </a:xfrm>
          <a:prstGeom prst="ellipse">
            <a:avLst/>
          </a:prstGeom>
          <a:solidFill>
            <a:schemeClr val="accent1"/>
          </a:solidFill>
          <a:ln w="57150">
            <a:solidFill>
              <a:srgbClr val="FFFFFF"/>
            </a:solid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defRPr/>
            </a:pPr>
            <a:r>
              <a:rPr lang="zh-CN" altLang="en-US" b="1" dirty="0">
                <a:solidFill>
                  <a:schemeClr val="bg1"/>
                </a:solidFill>
                <a:cs typeface="+mn-ea"/>
                <a:sym typeface="+mn-lt"/>
              </a:rPr>
              <a:t>学习力</a:t>
            </a:r>
          </a:p>
        </p:txBody>
      </p:sp>
      <p:sp>
        <p:nvSpPr>
          <p:cNvPr id="15" name="MH_Other_3"/>
          <p:cNvSpPr/>
          <p:nvPr>
            <p:custDataLst>
              <p:tags r:id="rId9"/>
            </p:custDataLst>
          </p:nvPr>
        </p:nvSpPr>
        <p:spPr bwMode="auto">
          <a:xfrm rot="911108" flipH="1">
            <a:off x="5128340" y="2379462"/>
            <a:ext cx="1220571" cy="2033695"/>
          </a:xfrm>
          <a:custGeom>
            <a:avLst/>
            <a:gdLst>
              <a:gd name="T0" fmla="*/ 2147483647 w 849"/>
              <a:gd name="T1" fmla="*/ 0 h 1133"/>
              <a:gd name="T2" fmla="*/ 2147483647 w 849"/>
              <a:gd name="T3" fmla="*/ 2147483647 h 1133"/>
              <a:gd name="T4" fmla="*/ 2147483647 w 849"/>
              <a:gd name="T5" fmla="*/ 2147483647 h 1133"/>
              <a:gd name="T6" fmla="*/ 2147483647 w 849"/>
              <a:gd name="T7" fmla="*/ 2147483647 h 1133"/>
              <a:gd name="T8" fmla="*/ 2147483647 w 849"/>
              <a:gd name="T9" fmla="*/ 2147483647 h 1133"/>
              <a:gd name="T10" fmla="*/ 2147483647 w 849"/>
              <a:gd name="T11" fmla="*/ 2147483647 h 1133"/>
              <a:gd name="T12" fmla="*/ 0 w 849"/>
              <a:gd name="T13" fmla="*/ 2147483647 h 1133"/>
              <a:gd name="T14" fmla="*/ 2147483647 w 849"/>
              <a:gd name="T15" fmla="*/ 0 h 1133"/>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133"/>
              <a:gd name="T26" fmla="*/ 849 w 849"/>
              <a:gd name="T27" fmla="*/ 1133 h 1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133">
                <a:moveTo>
                  <a:pt x="283" y="0"/>
                </a:moveTo>
                <a:cubicBezTo>
                  <a:pt x="595" y="0"/>
                  <a:pt x="849" y="253"/>
                  <a:pt x="849" y="567"/>
                </a:cubicBezTo>
                <a:cubicBezTo>
                  <a:pt x="849" y="880"/>
                  <a:pt x="595" y="1133"/>
                  <a:pt x="283" y="1133"/>
                </a:cubicBezTo>
                <a:cubicBezTo>
                  <a:pt x="283" y="1133"/>
                  <a:pt x="283" y="1133"/>
                  <a:pt x="283" y="1133"/>
                </a:cubicBezTo>
                <a:cubicBezTo>
                  <a:pt x="439" y="1133"/>
                  <a:pt x="566" y="1007"/>
                  <a:pt x="566" y="851"/>
                </a:cubicBezTo>
                <a:cubicBezTo>
                  <a:pt x="566" y="694"/>
                  <a:pt x="439" y="567"/>
                  <a:pt x="283" y="567"/>
                </a:cubicBezTo>
                <a:cubicBezTo>
                  <a:pt x="127" y="567"/>
                  <a:pt x="0" y="440"/>
                  <a:pt x="0" y="283"/>
                </a:cubicBezTo>
                <a:cubicBezTo>
                  <a:pt x="0" y="127"/>
                  <a:pt x="127" y="0"/>
                  <a:pt x="283" y="0"/>
                </a:cubicBezTo>
                <a:close/>
              </a:path>
            </a:pathLst>
          </a:custGeom>
          <a:gradFill flip="none" rotWithShape="1">
            <a:gsLst>
              <a:gs pos="100000">
                <a:srgbClr val="FFFFFF"/>
              </a:gs>
              <a:gs pos="0">
                <a:srgbClr val="B2B2B2"/>
              </a:gs>
            </a:gsLst>
            <a:lin ang="8100000" scaled="1"/>
            <a:tileRect/>
          </a:gradFill>
          <a:ln w="3175" cap="flat" cmpd="sng" algn="ctr">
            <a:noFill/>
            <a:prstDash val="solid"/>
          </a:ln>
          <a:effectLst/>
        </p:spPr>
        <p:txBody>
          <a:bodyPr lIns="91423" tIns="45719" rIns="91423" bIns="45719" anchor="ctr"/>
          <a:lstStyle/>
          <a:p>
            <a:pPr algn="ctr">
              <a:lnSpc>
                <a:spcPct val="120000"/>
              </a:lnSpc>
              <a:defRPr/>
            </a:pPr>
            <a:endParaRPr lang="en-US" sz="1050" b="1" kern="0" dirty="0">
              <a:solidFill>
                <a:srgbClr val="F9F9F9"/>
              </a:solidFill>
              <a:cs typeface="+mn-ea"/>
              <a:sym typeface="+mn-lt"/>
            </a:endParaRPr>
          </a:p>
        </p:txBody>
      </p:sp>
      <p:sp>
        <p:nvSpPr>
          <p:cNvPr id="16" name="MH_SubTitle_2"/>
          <p:cNvSpPr/>
          <p:nvPr>
            <p:custDataLst>
              <p:tags r:id="rId10"/>
            </p:custDataLst>
          </p:nvPr>
        </p:nvSpPr>
        <p:spPr>
          <a:xfrm>
            <a:off x="5607212" y="2456748"/>
            <a:ext cx="1037931" cy="1028993"/>
          </a:xfrm>
          <a:prstGeom prst="ellipse">
            <a:avLst/>
          </a:prstGeom>
          <a:solidFill>
            <a:schemeClr val="accent1"/>
          </a:solidFill>
          <a:ln w="57150">
            <a:solidFill>
              <a:srgbClr val="FFFFFF"/>
            </a:solid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defRPr/>
            </a:pPr>
            <a:r>
              <a:rPr lang="zh-CN" altLang="en-US" b="1" dirty="0">
                <a:solidFill>
                  <a:schemeClr val="bg1"/>
                </a:solidFill>
                <a:cs typeface="+mn-ea"/>
                <a:sym typeface="+mn-lt"/>
              </a:rPr>
              <a:t>决策力</a:t>
            </a:r>
          </a:p>
        </p:txBody>
      </p:sp>
      <p:sp>
        <p:nvSpPr>
          <p:cNvPr id="17" name="MH_Other_4"/>
          <p:cNvSpPr/>
          <p:nvPr>
            <p:custDataLst>
              <p:tags r:id="rId11"/>
            </p:custDataLst>
          </p:nvPr>
        </p:nvSpPr>
        <p:spPr bwMode="auto">
          <a:xfrm rot="5231108" flipH="1">
            <a:off x="4333998" y="4066471"/>
            <a:ext cx="1212268" cy="2051363"/>
          </a:xfrm>
          <a:custGeom>
            <a:avLst/>
            <a:gdLst>
              <a:gd name="T0" fmla="*/ 2147483647 w 849"/>
              <a:gd name="T1" fmla="*/ 0 h 1133"/>
              <a:gd name="T2" fmla="*/ 2147483647 w 849"/>
              <a:gd name="T3" fmla="*/ 2147483647 h 1133"/>
              <a:gd name="T4" fmla="*/ 2147483647 w 849"/>
              <a:gd name="T5" fmla="*/ 2147483647 h 1133"/>
              <a:gd name="T6" fmla="*/ 2147483647 w 849"/>
              <a:gd name="T7" fmla="*/ 2147483647 h 1133"/>
              <a:gd name="T8" fmla="*/ 2147483647 w 849"/>
              <a:gd name="T9" fmla="*/ 2147483647 h 1133"/>
              <a:gd name="T10" fmla="*/ 2147483647 w 849"/>
              <a:gd name="T11" fmla="*/ 2147483647 h 1133"/>
              <a:gd name="T12" fmla="*/ 0 w 849"/>
              <a:gd name="T13" fmla="*/ 2147483647 h 1133"/>
              <a:gd name="T14" fmla="*/ 2147483647 w 849"/>
              <a:gd name="T15" fmla="*/ 0 h 1133"/>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133"/>
              <a:gd name="T26" fmla="*/ 849 w 849"/>
              <a:gd name="T27" fmla="*/ 1133 h 1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133">
                <a:moveTo>
                  <a:pt x="283" y="0"/>
                </a:moveTo>
                <a:cubicBezTo>
                  <a:pt x="595" y="0"/>
                  <a:pt x="849" y="253"/>
                  <a:pt x="849" y="567"/>
                </a:cubicBezTo>
                <a:cubicBezTo>
                  <a:pt x="849" y="880"/>
                  <a:pt x="595" y="1133"/>
                  <a:pt x="283" y="1133"/>
                </a:cubicBezTo>
                <a:cubicBezTo>
                  <a:pt x="283" y="1133"/>
                  <a:pt x="283" y="1133"/>
                  <a:pt x="283" y="1133"/>
                </a:cubicBezTo>
                <a:cubicBezTo>
                  <a:pt x="439" y="1133"/>
                  <a:pt x="566" y="1007"/>
                  <a:pt x="566" y="851"/>
                </a:cubicBezTo>
                <a:cubicBezTo>
                  <a:pt x="566" y="694"/>
                  <a:pt x="439" y="567"/>
                  <a:pt x="283" y="567"/>
                </a:cubicBezTo>
                <a:cubicBezTo>
                  <a:pt x="127" y="567"/>
                  <a:pt x="0" y="440"/>
                  <a:pt x="0" y="283"/>
                </a:cubicBezTo>
                <a:cubicBezTo>
                  <a:pt x="0" y="127"/>
                  <a:pt x="127" y="0"/>
                  <a:pt x="283" y="0"/>
                </a:cubicBezTo>
                <a:close/>
              </a:path>
            </a:pathLst>
          </a:custGeom>
          <a:gradFill flip="none" rotWithShape="1">
            <a:gsLst>
              <a:gs pos="100000">
                <a:srgbClr val="FFFFFF"/>
              </a:gs>
              <a:gs pos="0">
                <a:srgbClr val="B2B2B2"/>
              </a:gs>
            </a:gsLst>
            <a:lin ang="8100000" scaled="1"/>
            <a:tileRect/>
          </a:gradFill>
          <a:ln w="3175" cap="flat" cmpd="sng" algn="ctr">
            <a:noFill/>
            <a:prstDash val="solid"/>
          </a:ln>
          <a:effectLst/>
        </p:spPr>
        <p:txBody>
          <a:bodyPr lIns="91423" tIns="45719" rIns="91423" bIns="45719" anchor="ctr"/>
          <a:lstStyle/>
          <a:p>
            <a:pPr algn="ctr">
              <a:lnSpc>
                <a:spcPct val="120000"/>
              </a:lnSpc>
              <a:defRPr/>
            </a:pPr>
            <a:endParaRPr lang="en-US" sz="1050" b="1" kern="0" dirty="0">
              <a:solidFill>
                <a:srgbClr val="F9F9F9"/>
              </a:solidFill>
              <a:cs typeface="+mn-ea"/>
              <a:sym typeface="+mn-lt"/>
            </a:endParaRPr>
          </a:p>
        </p:txBody>
      </p:sp>
      <p:sp>
        <p:nvSpPr>
          <p:cNvPr id="18" name="MH_SubTitle_3"/>
          <p:cNvSpPr/>
          <p:nvPr>
            <p:custDataLst>
              <p:tags r:id="rId12"/>
            </p:custDataLst>
          </p:nvPr>
        </p:nvSpPr>
        <p:spPr>
          <a:xfrm>
            <a:off x="4947938" y="4810615"/>
            <a:ext cx="1040159" cy="1031203"/>
          </a:xfrm>
          <a:prstGeom prst="ellipse">
            <a:avLst/>
          </a:prstGeom>
          <a:solidFill>
            <a:schemeClr val="accent1"/>
          </a:solidFill>
          <a:ln w="57150">
            <a:solidFill>
              <a:srgbClr val="FFFFFF"/>
            </a:solid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defRPr/>
            </a:pPr>
            <a:r>
              <a:rPr lang="zh-CN" altLang="en-US" b="1" dirty="0">
                <a:solidFill>
                  <a:schemeClr val="bg1"/>
                </a:solidFill>
                <a:cs typeface="+mn-ea"/>
                <a:sym typeface="+mn-lt"/>
              </a:rPr>
              <a:t>感召力</a:t>
            </a:r>
          </a:p>
        </p:txBody>
      </p:sp>
      <p:sp>
        <p:nvSpPr>
          <p:cNvPr id="19" name="MH_Other_5"/>
          <p:cNvSpPr/>
          <p:nvPr>
            <p:custDataLst>
              <p:tags r:id="rId13"/>
            </p:custDataLst>
          </p:nvPr>
        </p:nvSpPr>
        <p:spPr bwMode="auto">
          <a:xfrm rot="9551108" flipH="1">
            <a:off x="2455556" y="3847861"/>
            <a:ext cx="1220571" cy="2031488"/>
          </a:xfrm>
          <a:custGeom>
            <a:avLst/>
            <a:gdLst>
              <a:gd name="T0" fmla="*/ 2147483647 w 849"/>
              <a:gd name="T1" fmla="*/ 0 h 1133"/>
              <a:gd name="T2" fmla="*/ 2147483647 w 849"/>
              <a:gd name="T3" fmla="*/ 2147483647 h 1133"/>
              <a:gd name="T4" fmla="*/ 2147483647 w 849"/>
              <a:gd name="T5" fmla="*/ 2147483647 h 1133"/>
              <a:gd name="T6" fmla="*/ 2147483647 w 849"/>
              <a:gd name="T7" fmla="*/ 2147483647 h 1133"/>
              <a:gd name="T8" fmla="*/ 2147483647 w 849"/>
              <a:gd name="T9" fmla="*/ 2147483647 h 1133"/>
              <a:gd name="T10" fmla="*/ 2147483647 w 849"/>
              <a:gd name="T11" fmla="*/ 2147483647 h 1133"/>
              <a:gd name="T12" fmla="*/ 0 w 849"/>
              <a:gd name="T13" fmla="*/ 2147483647 h 1133"/>
              <a:gd name="T14" fmla="*/ 2147483647 w 849"/>
              <a:gd name="T15" fmla="*/ 0 h 1133"/>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133"/>
              <a:gd name="T26" fmla="*/ 849 w 849"/>
              <a:gd name="T27" fmla="*/ 1133 h 1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133">
                <a:moveTo>
                  <a:pt x="283" y="0"/>
                </a:moveTo>
                <a:cubicBezTo>
                  <a:pt x="595" y="0"/>
                  <a:pt x="849" y="253"/>
                  <a:pt x="849" y="567"/>
                </a:cubicBezTo>
                <a:cubicBezTo>
                  <a:pt x="849" y="880"/>
                  <a:pt x="595" y="1133"/>
                  <a:pt x="283" y="1133"/>
                </a:cubicBezTo>
                <a:cubicBezTo>
                  <a:pt x="283" y="1133"/>
                  <a:pt x="283" y="1133"/>
                  <a:pt x="283" y="1133"/>
                </a:cubicBezTo>
                <a:cubicBezTo>
                  <a:pt x="439" y="1133"/>
                  <a:pt x="566" y="1007"/>
                  <a:pt x="566" y="851"/>
                </a:cubicBezTo>
                <a:cubicBezTo>
                  <a:pt x="566" y="694"/>
                  <a:pt x="439" y="567"/>
                  <a:pt x="283" y="567"/>
                </a:cubicBezTo>
                <a:cubicBezTo>
                  <a:pt x="127" y="567"/>
                  <a:pt x="0" y="440"/>
                  <a:pt x="0" y="283"/>
                </a:cubicBezTo>
                <a:cubicBezTo>
                  <a:pt x="0" y="127"/>
                  <a:pt x="127" y="0"/>
                  <a:pt x="283" y="0"/>
                </a:cubicBezTo>
                <a:close/>
              </a:path>
            </a:pathLst>
          </a:custGeom>
          <a:gradFill flip="none" rotWithShape="1">
            <a:gsLst>
              <a:gs pos="100000">
                <a:srgbClr val="FFFFFF"/>
              </a:gs>
              <a:gs pos="0">
                <a:srgbClr val="B2B2B2"/>
              </a:gs>
            </a:gsLst>
            <a:lin ang="8100000" scaled="1"/>
            <a:tileRect/>
          </a:gradFill>
          <a:ln w="3175" cap="flat" cmpd="sng" algn="ctr">
            <a:noFill/>
            <a:prstDash val="solid"/>
          </a:ln>
          <a:effectLst/>
        </p:spPr>
        <p:txBody>
          <a:bodyPr lIns="91423" tIns="45719" rIns="91423" bIns="45719" anchor="ctr"/>
          <a:lstStyle/>
          <a:p>
            <a:pPr algn="ctr">
              <a:lnSpc>
                <a:spcPct val="120000"/>
              </a:lnSpc>
              <a:defRPr/>
            </a:pPr>
            <a:endParaRPr lang="en-US" sz="1050" b="1" kern="0" dirty="0">
              <a:solidFill>
                <a:srgbClr val="F9F9F9"/>
              </a:solidFill>
              <a:cs typeface="+mn-ea"/>
              <a:sym typeface="+mn-lt"/>
            </a:endParaRPr>
          </a:p>
        </p:txBody>
      </p:sp>
      <p:sp>
        <p:nvSpPr>
          <p:cNvPr id="20" name="MH_SubTitle_4"/>
          <p:cNvSpPr/>
          <p:nvPr>
            <p:custDataLst>
              <p:tags r:id="rId14"/>
            </p:custDataLst>
          </p:nvPr>
        </p:nvSpPr>
        <p:spPr>
          <a:xfrm>
            <a:off x="2484523" y="4918824"/>
            <a:ext cx="1040159" cy="1028993"/>
          </a:xfrm>
          <a:prstGeom prst="ellipse">
            <a:avLst/>
          </a:prstGeom>
          <a:solidFill>
            <a:schemeClr val="accent1"/>
          </a:solidFill>
          <a:ln w="57150">
            <a:solidFill>
              <a:srgbClr val="FFFFFF"/>
            </a:solid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defRPr/>
            </a:pPr>
            <a:r>
              <a:rPr lang="zh-CN" altLang="en-US" b="1" dirty="0">
                <a:solidFill>
                  <a:schemeClr val="bg1"/>
                </a:solidFill>
                <a:cs typeface="+mn-ea"/>
                <a:sym typeface="+mn-lt"/>
              </a:rPr>
              <a:t>执行力</a:t>
            </a:r>
          </a:p>
        </p:txBody>
      </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style.rotation</p:attrName>
                                        </p:attrNameLst>
                                      </p:cBhvr>
                                      <p:tavLst>
                                        <p:tav tm="0">
                                          <p:val>
                                            <p:fltVal val="720"/>
                                          </p:val>
                                        </p:tav>
                                        <p:tav tm="100000">
                                          <p:val>
                                            <p:fltVal val="0"/>
                                          </p:val>
                                        </p:tav>
                                      </p:tavLst>
                                    </p:anim>
                                    <p:anim calcmode="lin" valueType="num">
                                      <p:cBhvr>
                                        <p:cTn id="9" dur="1000" fill="hold"/>
                                        <p:tgtEl>
                                          <p:spTgt spid="5"/>
                                        </p:tgtEl>
                                        <p:attrNameLst>
                                          <p:attrName>ppt_h</p:attrName>
                                        </p:attrNameLst>
                                      </p:cBhvr>
                                      <p:tavLst>
                                        <p:tav tm="0">
                                          <p:val>
                                            <p:fltVal val="0"/>
                                          </p:val>
                                        </p:tav>
                                        <p:tav tm="100000">
                                          <p:val>
                                            <p:strVal val="#ppt_h"/>
                                          </p:val>
                                        </p:tav>
                                      </p:tavLst>
                                    </p:anim>
                                    <p:anim calcmode="lin" valueType="num">
                                      <p:cBhvr>
                                        <p:cTn id="10" dur="1000" fill="hold"/>
                                        <p:tgtEl>
                                          <p:spTgt spid="5"/>
                                        </p:tgtEl>
                                        <p:attrNameLst>
                                          <p:attrName>ppt_w</p:attrName>
                                        </p:attrNameLst>
                                      </p:cBhvr>
                                      <p:tavLst>
                                        <p:tav tm="0">
                                          <p:val>
                                            <p:fltVal val="0"/>
                                          </p:val>
                                        </p:tav>
                                        <p:tav tm="100000">
                                          <p:val>
                                            <p:strVal val="#ppt_w"/>
                                          </p:val>
                                        </p:tav>
                                      </p:tavLst>
                                    </p:anim>
                                  </p:childTnLst>
                                </p:cTn>
                              </p:par>
                            </p:childTnLst>
                          </p:cTn>
                        </p:par>
                        <p:par>
                          <p:cTn id="11" fill="hold">
                            <p:stCondLst>
                              <p:cond delay="1000"/>
                            </p:stCondLst>
                            <p:childTnLst>
                              <p:par>
                                <p:cTn id="12" presetID="23" presetClass="entr" presetSubtype="288"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strVal val="4/3*#ppt_w"/>
                                          </p:val>
                                        </p:tav>
                                        <p:tav tm="100000">
                                          <p:val>
                                            <p:strVal val="#ppt_w"/>
                                          </p:val>
                                        </p:tav>
                                      </p:tavLst>
                                    </p:anim>
                                    <p:anim calcmode="lin" valueType="num">
                                      <p:cBhvr>
                                        <p:cTn id="15" dur="500" fill="hold"/>
                                        <p:tgtEl>
                                          <p:spTgt spid="14"/>
                                        </p:tgtEl>
                                        <p:attrNameLst>
                                          <p:attrName>ppt_h</p:attrName>
                                        </p:attrNameLst>
                                      </p:cBhvr>
                                      <p:tavLst>
                                        <p:tav tm="0">
                                          <p:val>
                                            <p:strVal val="4/3*#ppt_h"/>
                                          </p:val>
                                        </p:tav>
                                        <p:tav tm="100000">
                                          <p:val>
                                            <p:strVal val="#ppt_h"/>
                                          </p:val>
                                        </p:tav>
                                      </p:tavLst>
                                    </p:anim>
                                  </p:childTnLst>
                                </p:cTn>
                              </p:par>
                              <p:par>
                                <p:cTn id="16" presetID="22" presetClass="entr" presetSubtype="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up)">
                                      <p:cBhvr>
                                        <p:cTn id="18" dur="500"/>
                                        <p:tgtEl>
                                          <p:spTgt spid="13"/>
                                        </p:tgtEl>
                                      </p:cBhvr>
                                    </p:animEffect>
                                  </p:childTnLst>
                                </p:cTn>
                              </p:par>
                            </p:childTnLst>
                          </p:cTn>
                        </p:par>
                        <p:par>
                          <p:cTn id="19" fill="hold">
                            <p:stCondLst>
                              <p:cond delay="1500"/>
                            </p:stCondLst>
                            <p:childTnLst>
                              <p:par>
                                <p:cTn id="20" presetID="23" presetClass="entr" presetSubtype="28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strVal val="4/3*#ppt_w"/>
                                          </p:val>
                                        </p:tav>
                                        <p:tav tm="100000">
                                          <p:val>
                                            <p:strVal val="#ppt_w"/>
                                          </p:val>
                                        </p:tav>
                                      </p:tavLst>
                                    </p:anim>
                                    <p:anim calcmode="lin" valueType="num">
                                      <p:cBhvr>
                                        <p:cTn id="23" dur="500" fill="hold"/>
                                        <p:tgtEl>
                                          <p:spTgt spid="16"/>
                                        </p:tgtEl>
                                        <p:attrNameLst>
                                          <p:attrName>ppt_h</p:attrName>
                                        </p:attrNameLst>
                                      </p:cBhvr>
                                      <p:tavLst>
                                        <p:tav tm="0">
                                          <p:val>
                                            <p:strVal val="4/3*#ppt_h"/>
                                          </p:val>
                                        </p:tav>
                                        <p:tav tm="100000">
                                          <p:val>
                                            <p:strVal val="#ppt_h"/>
                                          </p:val>
                                        </p:tav>
                                      </p:tavLst>
                                    </p:anim>
                                  </p:childTnLst>
                                </p:cTn>
                              </p:par>
                              <p:par>
                                <p:cTn id="24" presetID="22" presetClass="entr" presetSubtype="2"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right)">
                                      <p:cBhvr>
                                        <p:cTn id="26" dur="500"/>
                                        <p:tgtEl>
                                          <p:spTgt spid="15"/>
                                        </p:tgtEl>
                                      </p:cBhvr>
                                    </p:animEffect>
                                  </p:childTnLst>
                                </p:cTn>
                              </p:par>
                            </p:childTnLst>
                          </p:cTn>
                        </p:par>
                        <p:par>
                          <p:cTn id="27" fill="hold">
                            <p:stCondLst>
                              <p:cond delay="2000"/>
                            </p:stCondLst>
                            <p:childTnLst>
                              <p:par>
                                <p:cTn id="28" presetID="23" presetClass="entr" presetSubtype="288"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strVal val="4/3*#ppt_w"/>
                                          </p:val>
                                        </p:tav>
                                        <p:tav tm="100000">
                                          <p:val>
                                            <p:strVal val="#ppt_w"/>
                                          </p:val>
                                        </p:tav>
                                      </p:tavLst>
                                    </p:anim>
                                    <p:anim calcmode="lin" valueType="num">
                                      <p:cBhvr>
                                        <p:cTn id="31" dur="500" fill="hold"/>
                                        <p:tgtEl>
                                          <p:spTgt spid="18"/>
                                        </p:tgtEl>
                                        <p:attrNameLst>
                                          <p:attrName>ppt_h</p:attrName>
                                        </p:attrNameLst>
                                      </p:cBhvr>
                                      <p:tavLst>
                                        <p:tav tm="0">
                                          <p:val>
                                            <p:strVal val="4/3*#ppt_h"/>
                                          </p:val>
                                        </p:tav>
                                        <p:tav tm="100000">
                                          <p:val>
                                            <p:strVal val="#ppt_h"/>
                                          </p:val>
                                        </p:tav>
                                      </p:tavLst>
                                    </p:anim>
                                  </p:childTnLst>
                                </p:cTn>
                              </p:par>
                              <p:par>
                                <p:cTn id="32" presetID="22" presetClass="entr" presetSubtype="4"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childTnLst>
                          </p:cTn>
                        </p:par>
                        <p:par>
                          <p:cTn id="35" fill="hold">
                            <p:stCondLst>
                              <p:cond delay="2500"/>
                            </p:stCondLst>
                            <p:childTnLst>
                              <p:par>
                                <p:cTn id="36" presetID="23" presetClass="entr" presetSubtype="288"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strVal val="4/3*#ppt_w"/>
                                          </p:val>
                                        </p:tav>
                                        <p:tav tm="100000">
                                          <p:val>
                                            <p:strVal val="#ppt_w"/>
                                          </p:val>
                                        </p:tav>
                                      </p:tavLst>
                                    </p:anim>
                                    <p:anim calcmode="lin" valueType="num">
                                      <p:cBhvr>
                                        <p:cTn id="39" dur="500" fill="hold"/>
                                        <p:tgtEl>
                                          <p:spTgt spid="20"/>
                                        </p:tgtEl>
                                        <p:attrNameLst>
                                          <p:attrName>ppt_h</p:attrName>
                                        </p:attrNameLst>
                                      </p:cBhvr>
                                      <p:tavLst>
                                        <p:tav tm="0">
                                          <p:val>
                                            <p:strVal val="4/3*#ppt_h"/>
                                          </p:val>
                                        </p:tav>
                                        <p:tav tm="100000">
                                          <p:val>
                                            <p:strVal val="#ppt_h"/>
                                          </p:val>
                                        </p:tav>
                                      </p:tavLst>
                                    </p:anim>
                                  </p:childTnLst>
                                </p:cTn>
                              </p:par>
                              <p:par>
                                <p:cTn id="40" presetID="22" presetClass="entr" presetSubtype="4"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childTnLst>
                          </p:cTn>
                        </p:par>
                        <p:par>
                          <p:cTn id="43" fill="hold">
                            <p:stCondLst>
                              <p:cond delay="3000"/>
                            </p:stCondLst>
                            <p:childTnLst>
                              <p:par>
                                <p:cTn id="44" presetID="23" presetClass="entr" presetSubtype="288"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500" fill="hold"/>
                                        <p:tgtEl>
                                          <p:spTgt spid="12"/>
                                        </p:tgtEl>
                                        <p:attrNameLst>
                                          <p:attrName>ppt_w</p:attrName>
                                        </p:attrNameLst>
                                      </p:cBhvr>
                                      <p:tavLst>
                                        <p:tav tm="0">
                                          <p:val>
                                            <p:strVal val="4/3*#ppt_w"/>
                                          </p:val>
                                        </p:tav>
                                        <p:tav tm="100000">
                                          <p:val>
                                            <p:strVal val="#ppt_w"/>
                                          </p:val>
                                        </p:tav>
                                      </p:tavLst>
                                    </p:anim>
                                    <p:anim calcmode="lin" valueType="num">
                                      <p:cBhvr>
                                        <p:cTn id="47" dur="500" fill="hold"/>
                                        <p:tgtEl>
                                          <p:spTgt spid="12"/>
                                        </p:tgtEl>
                                        <p:attrNameLst>
                                          <p:attrName>ppt_h</p:attrName>
                                        </p:attrNameLst>
                                      </p:cBhvr>
                                      <p:tavLst>
                                        <p:tav tm="0">
                                          <p:val>
                                            <p:strVal val="4/3*#ppt_h"/>
                                          </p:val>
                                        </p:tav>
                                        <p:tav tm="100000">
                                          <p:val>
                                            <p:strVal val="#ppt_h"/>
                                          </p:val>
                                        </p:tav>
                                      </p:tavLst>
                                    </p:anim>
                                  </p:childTnLst>
                                </p:cTn>
                              </p:par>
                              <p:par>
                                <p:cTn id="48" presetID="22" presetClass="entr" presetSubtype="8"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500"/>
                                        <p:tgtEl>
                                          <p:spTgt spid="11"/>
                                        </p:tgtEl>
                                      </p:cBhvr>
                                    </p:animEffect>
                                  </p:childTnLst>
                                </p:cTn>
                              </p:par>
                            </p:childTnLst>
                          </p:cTn>
                        </p:par>
                        <p:par>
                          <p:cTn id="51" fill="hold">
                            <p:stCondLst>
                              <p:cond delay="3500"/>
                            </p:stCondLst>
                            <p:childTnLst>
                              <p:par>
                                <p:cTn id="52" presetID="42" presetClass="entr" presetSubtype="0" fill="hold" grpId="0" nodeType="after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1000"/>
                                        <p:tgtEl>
                                          <p:spTgt spid="8"/>
                                        </p:tgtEl>
                                      </p:cBhvr>
                                    </p:animEffect>
                                    <p:anim calcmode="lin" valueType="num">
                                      <p:cBhvr>
                                        <p:cTn id="55" dur="1000" fill="hold"/>
                                        <p:tgtEl>
                                          <p:spTgt spid="8"/>
                                        </p:tgtEl>
                                        <p:attrNameLst>
                                          <p:attrName>ppt_x</p:attrName>
                                        </p:attrNameLst>
                                      </p:cBhvr>
                                      <p:tavLst>
                                        <p:tav tm="0">
                                          <p:val>
                                            <p:strVal val="#ppt_x"/>
                                          </p:val>
                                        </p:tav>
                                        <p:tav tm="100000">
                                          <p:val>
                                            <p:strVal val="#ppt_x"/>
                                          </p:val>
                                        </p:tav>
                                      </p:tavLst>
                                    </p:anim>
                                    <p:anim calcmode="lin" valueType="num">
                                      <p:cBhvr>
                                        <p:cTn id="5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MH_Other_1"/>
          <p:cNvCxnSpPr/>
          <p:nvPr>
            <p:custDataLst>
              <p:tags r:id="rId3"/>
            </p:custDataLst>
          </p:nvPr>
        </p:nvCxnSpPr>
        <p:spPr>
          <a:xfrm flipH="1">
            <a:off x="3663143" y="1412705"/>
            <a:ext cx="648405" cy="1476000"/>
          </a:xfrm>
          <a:prstGeom prst="line">
            <a:avLst/>
          </a:prstGeom>
          <a:ln w="19050">
            <a:solidFill>
              <a:srgbClr val="C2C2C2"/>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3084108" y="2819375"/>
            <a:ext cx="1123259" cy="1281991"/>
            <a:chOff x="2858787" y="2675416"/>
            <a:chExt cx="1123258" cy="1281991"/>
          </a:xfrm>
        </p:grpSpPr>
        <p:sp>
          <p:nvSpPr>
            <p:cNvPr id="10" name="MH_SubTitle_1"/>
            <p:cNvSpPr/>
            <p:nvPr>
              <p:custDataLst>
                <p:tags r:id="rId17"/>
              </p:custDataLst>
            </p:nvPr>
          </p:nvSpPr>
          <p:spPr>
            <a:xfrm rot="872037">
              <a:off x="2858787" y="2675416"/>
              <a:ext cx="1123258" cy="1072921"/>
            </a:xfrm>
            <a:prstGeom prst="ellipse">
              <a:avLst/>
            </a:pr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defRPr/>
              </a:pPr>
              <a:r>
                <a:rPr lang="zh-CN" altLang="en-US" sz="2000" b="1" dirty="0">
                  <a:solidFill>
                    <a:schemeClr val="bg1"/>
                  </a:solidFill>
                  <a:cs typeface="+mn-ea"/>
                  <a:sym typeface="+mn-lt"/>
                </a:rPr>
                <a:t>制度</a:t>
              </a:r>
              <a:endParaRPr lang="en-US" altLang="zh-CN" sz="2000" b="1" dirty="0">
                <a:solidFill>
                  <a:schemeClr val="bg1"/>
                </a:solidFill>
                <a:cs typeface="+mn-ea"/>
                <a:sym typeface="+mn-lt"/>
              </a:endParaRPr>
            </a:p>
            <a:p>
              <a:pPr algn="ctr">
                <a:defRPr/>
              </a:pPr>
              <a:r>
                <a:rPr lang="zh-CN" altLang="en-US" sz="2000" b="1" dirty="0">
                  <a:solidFill>
                    <a:schemeClr val="bg1"/>
                  </a:solidFill>
                  <a:cs typeface="+mn-ea"/>
                  <a:sym typeface="+mn-lt"/>
                </a:rPr>
                <a:t>执行力</a:t>
              </a:r>
            </a:p>
          </p:txBody>
        </p:sp>
        <p:sp>
          <p:nvSpPr>
            <p:cNvPr id="7" name="MH_Other_6"/>
            <p:cNvSpPr/>
            <p:nvPr>
              <p:custDataLst>
                <p:tags r:id="rId18"/>
              </p:custDataLst>
            </p:nvPr>
          </p:nvSpPr>
          <p:spPr>
            <a:xfrm rot="19161148">
              <a:off x="3461393" y="3465747"/>
              <a:ext cx="518242" cy="491660"/>
            </a:xfrm>
            <a:prstGeom prst="ellipse">
              <a:avLst/>
            </a:prstGeom>
            <a:solidFill>
              <a:srgbClr val="FFFFFF"/>
            </a:solidFill>
            <a:ln w="19050">
              <a:solidFill>
                <a:schemeClr val="accent1"/>
              </a:solid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cs typeface="+mn-ea"/>
                <a:sym typeface="+mn-lt"/>
              </a:endParaRPr>
            </a:p>
          </p:txBody>
        </p:sp>
        <p:sp>
          <p:nvSpPr>
            <p:cNvPr id="8" name="MH_Other_7"/>
            <p:cNvSpPr/>
            <p:nvPr>
              <p:custDataLst>
                <p:tags r:id="rId19"/>
              </p:custDataLst>
            </p:nvPr>
          </p:nvSpPr>
          <p:spPr bwMode="auto">
            <a:xfrm>
              <a:off x="3577093" y="3610488"/>
              <a:ext cx="277199" cy="188393"/>
            </a:xfrm>
            <a:custGeom>
              <a:avLst/>
              <a:gdLst>
                <a:gd name="T0" fmla="*/ 1091648 w 2509838"/>
                <a:gd name="T1" fmla="*/ 1608111 h 1787526"/>
                <a:gd name="T2" fmla="*/ 1364673 w 2509838"/>
                <a:gd name="T3" fmla="*/ 1644625 h 1787526"/>
                <a:gd name="T4" fmla="*/ 1419551 w 2509838"/>
                <a:gd name="T5" fmla="*/ 1603152 h 1787526"/>
                <a:gd name="T6" fmla="*/ 2438407 w 2509838"/>
                <a:gd name="T7" fmla="*/ 1567539 h 1787526"/>
                <a:gd name="T8" fmla="*/ 2487842 w 2509838"/>
                <a:gd name="T9" fmla="*/ 1592108 h 1787526"/>
                <a:gd name="T10" fmla="*/ 2509611 w 2509838"/>
                <a:gd name="T11" fmla="*/ 1640568 h 1787526"/>
                <a:gd name="T12" fmla="*/ 2495552 w 2509838"/>
                <a:gd name="T13" fmla="*/ 1753040 h 1787526"/>
                <a:gd name="T14" fmla="*/ 2450426 w 2509838"/>
                <a:gd name="T15" fmla="*/ 1783920 h 1787526"/>
                <a:gd name="T16" fmla="*/ 55558 w 2509838"/>
                <a:gd name="T17" fmla="*/ 1782793 h 1787526"/>
                <a:gd name="T18" fmla="*/ 12472 w 2509838"/>
                <a:gd name="T19" fmla="*/ 1750110 h 1787526"/>
                <a:gd name="T20" fmla="*/ 680 w 2509838"/>
                <a:gd name="T21" fmla="*/ 1636736 h 1787526"/>
                <a:gd name="T22" fmla="*/ 24717 w 2509838"/>
                <a:gd name="T23" fmla="*/ 1589628 h 1787526"/>
                <a:gd name="T24" fmla="*/ 75740 w 2509838"/>
                <a:gd name="T25" fmla="*/ 1567089 h 1787526"/>
                <a:gd name="T26" fmla="*/ 933501 w 2509838"/>
                <a:gd name="T27" fmla="*/ 749091 h 1787526"/>
                <a:gd name="T28" fmla="*/ 932155 w 2509838"/>
                <a:gd name="T29" fmla="*/ 1160902 h 1787526"/>
                <a:gd name="T30" fmla="*/ 829865 w 2509838"/>
                <a:gd name="T31" fmla="*/ 1167944 h 1787526"/>
                <a:gd name="T32" fmla="*/ 814387 w 2509838"/>
                <a:gd name="T33" fmla="*/ 760448 h 1787526"/>
                <a:gd name="T34" fmla="*/ 837043 w 2509838"/>
                <a:gd name="T35" fmla="*/ 738188 h 1787526"/>
                <a:gd name="T36" fmla="*/ 1416304 w 2509838"/>
                <a:gd name="T37" fmla="*/ 686474 h 1787526"/>
                <a:gd name="T38" fmla="*/ 1412034 w 2509838"/>
                <a:gd name="T39" fmla="*/ 1161601 h 1787526"/>
                <a:gd name="T40" fmla="*/ 1308659 w 2509838"/>
                <a:gd name="T41" fmla="*/ 1166588 h 1787526"/>
                <a:gd name="T42" fmla="*/ 1296074 w 2509838"/>
                <a:gd name="T43" fmla="*/ 694181 h 1787526"/>
                <a:gd name="T44" fmla="*/ 988416 w 2509838"/>
                <a:gd name="T45" fmla="*/ 671513 h 1787526"/>
                <a:gd name="T46" fmla="*/ 1088565 w 2509838"/>
                <a:gd name="T47" fmla="*/ 688968 h 1787526"/>
                <a:gd name="T48" fmla="*/ 1081281 w 2509838"/>
                <a:gd name="T49" fmla="*/ 1163414 h 1787526"/>
                <a:gd name="T50" fmla="*/ 976581 w 2509838"/>
                <a:gd name="T51" fmla="*/ 1165228 h 1787526"/>
                <a:gd name="T52" fmla="*/ 966338 w 2509838"/>
                <a:gd name="T53" fmla="*/ 691461 h 1787526"/>
                <a:gd name="T54" fmla="*/ 1546133 w 2509838"/>
                <a:gd name="T55" fmla="*/ 590550 h 1787526"/>
                <a:gd name="T56" fmla="*/ 1571170 w 2509838"/>
                <a:gd name="T57" fmla="*/ 617105 h 1787526"/>
                <a:gd name="T58" fmla="*/ 1558196 w 2509838"/>
                <a:gd name="T59" fmla="*/ 1165903 h 1787526"/>
                <a:gd name="T60" fmla="*/ 1453496 w 2509838"/>
                <a:gd name="T61" fmla="*/ 1160229 h 1787526"/>
                <a:gd name="T62" fmla="*/ 1449399 w 2509838"/>
                <a:gd name="T63" fmla="*/ 608026 h 1787526"/>
                <a:gd name="T64" fmla="*/ 1229322 w 2509838"/>
                <a:gd name="T65" fmla="*/ 590777 h 1787526"/>
                <a:gd name="T66" fmla="*/ 1252538 w 2509838"/>
                <a:gd name="T67" fmla="*/ 620282 h 1787526"/>
                <a:gd name="T68" fmla="*/ 1236833 w 2509838"/>
                <a:gd name="T69" fmla="*/ 1167492 h 1787526"/>
                <a:gd name="T70" fmla="*/ 1132815 w 2509838"/>
                <a:gd name="T71" fmla="*/ 1157959 h 1787526"/>
                <a:gd name="T72" fmla="*/ 1131450 w 2509838"/>
                <a:gd name="T73" fmla="*/ 605303 h 1787526"/>
                <a:gd name="T74" fmla="*/ 1713065 w 2509838"/>
                <a:gd name="T75" fmla="*/ 508680 h 1787526"/>
                <a:gd name="T76" fmla="*/ 1733550 w 2509838"/>
                <a:gd name="T77" fmla="*/ 545860 h 1787526"/>
                <a:gd name="T78" fmla="*/ 1715797 w 2509838"/>
                <a:gd name="T79" fmla="*/ 1168174 h 1787526"/>
                <a:gd name="T80" fmla="*/ 1612689 w 2509838"/>
                <a:gd name="T81" fmla="*/ 1153438 h 1787526"/>
                <a:gd name="T82" fmla="*/ 1614055 w 2509838"/>
                <a:gd name="T83" fmla="*/ 521829 h 1787526"/>
                <a:gd name="T84" fmla="*/ 1733550 w 2509838"/>
                <a:gd name="T85" fmla="*/ 464215 h 1787526"/>
                <a:gd name="T86" fmla="*/ 1501548 w 2509838"/>
                <a:gd name="T87" fmla="*/ 379141 h 1787526"/>
                <a:gd name="T88" fmla="*/ 188232 w 2509838"/>
                <a:gd name="T89" fmla="*/ 103187 h 1787526"/>
                <a:gd name="T90" fmla="*/ 158976 w 2509838"/>
                <a:gd name="T91" fmla="*/ 139700 h 1787526"/>
                <a:gd name="T92" fmla="*/ 160110 w 2509838"/>
                <a:gd name="T93" fmla="*/ 1353684 h 1787526"/>
                <a:gd name="T94" fmla="*/ 191407 w 2509838"/>
                <a:gd name="T95" fmla="*/ 1389063 h 1787526"/>
                <a:gd name="T96" fmla="*/ 2288041 w 2509838"/>
                <a:gd name="T97" fmla="*/ 1398588 h 1787526"/>
                <a:gd name="T98" fmla="*/ 2332945 w 2509838"/>
                <a:gd name="T99" fmla="*/ 1378857 h 1787526"/>
                <a:gd name="T100" fmla="*/ 2354036 w 2509838"/>
                <a:gd name="T101" fmla="*/ 1337129 h 1787526"/>
                <a:gd name="T102" fmla="*/ 2343830 w 2509838"/>
                <a:gd name="T103" fmla="*/ 124505 h 1787526"/>
                <a:gd name="T104" fmla="*/ 2305957 w 2509838"/>
                <a:gd name="T105" fmla="*/ 95704 h 1787526"/>
                <a:gd name="T106" fmla="*/ 2436813 w 2509838"/>
                <a:gd name="T107" fmla="*/ 680 h 1787526"/>
                <a:gd name="T108" fmla="*/ 2486479 w 2509838"/>
                <a:gd name="T109" fmla="*/ 25400 h 1787526"/>
                <a:gd name="T110" fmla="*/ 2508250 w 2509838"/>
                <a:gd name="T111" fmla="*/ 74159 h 1787526"/>
                <a:gd name="T112" fmla="*/ 2493963 w 2509838"/>
                <a:gd name="T113" fmla="*/ 1455965 h 1787526"/>
                <a:gd name="T114" fmla="*/ 2449286 w 2509838"/>
                <a:gd name="T115" fmla="*/ 1487034 h 1787526"/>
                <a:gd name="T116" fmla="*/ 57150 w 2509838"/>
                <a:gd name="T117" fmla="*/ 1485674 h 1787526"/>
                <a:gd name="T118" fmla="*/ 13833 w 2509838"/>
                <a:gd name="T119" fmla="*/ 1452790 h 1787526"/>
                <a:gd name="T120" fmla="*/ 2041 w 2509838"/>
                <a:gd name="T121" fmla="*/ 70304 h 1787526"/>
                <a:gd name="T122" fmla="*/ 26307 w 2509838"/>
                <a:gd name="T123" fmla="*/ 22905 h 1787526"/>
                <a:gd name="T124" fmla="*/ 77333 w 2509838"/>
                <a:gd name="T125" fmla="*/ 227 h 1787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09838" h="1787526">
                  <a:moveTo>
                    <a:pt x="80048" y="1566863"/>
                  </a:moveTo>
                  <a:lnTo>
                    <a:pt x="84357" y="1566863"/>
                  </a:lnTo>
                  <a:lnTo>
                    <a:pt x="1096637" y="1566863"/>
                  </a:lnTo>
                  <a:lnTo>
                    <a:pt x="1094823" y="1569568"/>
                  </a:lnTo>
                  <a:lnTo>
                    <a:pt x="1093235" y="1572498"/>
                  </a:lnTo>
                  <a:lnTo>
                    <a:pt x="1092102" y="1575879"/>
                  </a:lnTo>
                  <a:lnTo>
                    <a:pt x="1090968" y="1579035"/>
                  </a:lnTo>
                  <a:lnTo>
                    <a:pt x="1090287" y="1582415"/>
                  </a:lnTo>
                  <a:lnTo>
                    <a:pt x="1089607" y="1585571"/>
                  </a:lnTo>
                  <a:lnTo>
                    <a:pt x="1089380" y="1589177"/>
                  </a:lnTo>
                  <a:lnTo>
                    <a:pt x="1089154" y="1592558"/>
                  </a:lnTo>
                  <a:lnTo>
                    <a:pt x="1089380" y="1597968"/>
                  </a:lnTo>
                  <a:lnTo>
                    <a:pt x="1090287" y="1603152"/>
                  </a:lnTo>
                  <a:lnTo>
                    <a:pt x="1091648" y="1608111"/>
                  </a:lnTo>
                  <a:lnTo>
                    <a:pt x="1093689" y="1612844"/>
                  </a:lnTo>
                  <a:lnTo>
                    <a:pt x="1095957" y="1617352"/>
                  </a:lnTo>
                  <a:lnTo>
                    <a:pt x="1098678" y="1621634"/>
                  </a:lnTo>
                  <a:lnTo>
                    <a:pt x="1101853" y="1625692"/>
                  </a:lnTo>
                  <a:lnTo>
                    <a:pt x="1105481" y="1629523"/>
                  </a:lnTo>
                  <a:lnTo>
                    <a:pt x="1109563" y="1632679"/>
                  </a:lnTo>
                  <a:lnTo>
                    <a:pt x="1113871" y="1635834"/>
                  </a:lnTo>
                  <a:lnTo>
                    <a:pt x="1118633" y="1638314"/>
                  </a:lnTo>
                  <a:lnTo>
                    <a:pt x="1123395" y="1640568"/>
                  </a:lnTo>
                  <a:lnTo>
                    <a:pt x="1128611" y="1642371"/>
                  </a:lnTo>
                  <a:lnTo>
                    <a:pt x="1134053" y="1643498"/>
                  </a:lnTo>
                  <a:lnTo>
                    <a:pt x="1139496" y="1644174"/>
                  </a:lnTo>
                  <a:lnTo>
                    <a:pt x="1145391" y="1644625"/>
                  </a:lnTo>
                  <a:lnTo>
                    <a:pt x="1364673" y="1644625"/>
                  </a:lnTo>
                  <a:lnTo>
                    <a:pt x="1370343" y="1644174"/>
                  </a:lnTo>
                  <a:lnTo>
                    <a:pt x="1376012" y="1643498"/>
                  </a:lnTo>
                  <a:lnTo>
                    <a:pt x="1381227" y="1642371"/>
                  </a:lnTo>
                  <a:lnTo>
                    <a:pt x="1386443" y="1640568"/>
                  </a:lnTo>
                  <a:lnTo>
                    <a:pt x="1391432" y="1638314"/>
                  </a:lnTo>
                  <a:lnTo>
                    <a:pt x="1396194" y="1635834"/>
                  </a:lnTo>
                  <a:lnTo>
                    <a:pt x="1400502" y="1632679"/>
                  </a:lnTo>
                  <a:lnTo>
                    <a:pt x="1404357" y="1629523"/>
                  </a:lnTo>
                  <a:lnTo>
                    <a:pt x="1407986" y="1625692"/>
                  </a:lnTo>
                  <a:lnTo>
                    <a:pt x="1411160" y="1621634"/>
                  </a:lnTo>
                  <a:lnTo>
                    <a:pt x="1414108" y="1617352"/>
                  </a:lnTo>
                  <a:lnTo>
                    <a:pt x="1416376" y="1612844"/>
                  </a:lnTo>
                  <a:lnTo>
                    <a:pt x="1418417" y="1608111"/>
                  </a:lnTo>
                  <a:lnTo>
                    <a:pt x="1419551" y="1603152"/>
                  </a:lnTo>
                  <a:lnTo>
                    <a:pt x="1420684" y="1597968"/>
                  </a:lnTo>
                  <a:lnTo>
                    <a:pt x="1420911" y="1592558"/>
                  </a:lnTo>
                  <a:lnTo>
                    <a:pt x="1420684" y="1589177"/>
                  </a:lnTo>
                  <a:lnTo>
                    <a:pt x="1420231" y="1585571"/>
                  </a:lnTo>
                  <a:lnTo>
                    <a:pt x="1419551" y="1582415"/>
                  </a:lnTo>
                  <a:lnTo>
                    <a:pt x="1418870" y="1579035"/>
                  </a:lnTo>
                  <a:lnTo>
                    <a:pt x="1417737" y="1575879"/>
                  </a:lnTo>
                  <a:lnTo>
                    <a:pt x="1416603" y="1572498"/>
                  </a:lnTo>
                  <a:lnTo>
                    <a:pt x="1415015" y="1569568"/>
                  </a:lnTo>
                  <a:lnTo>
                    <a:pt x="1413201" y="1566863"/>
                  </a:lnTo>
                  <a:lnTo>
                    <a:pt x="2425481" y="1566863"/>
                  </a:lnTo>
                  <a:lnTo>
                    <a:pt x="2429790" y="1566863"/>
                  </a:lnTo>
                  <a:lnTo>
                    <a:pt x="2434099" y="1567089"/>
                  </a:lnTo>
                  <a:lnTo>
                    <a:pt x="2438407" y="1567539"/>
                  </a:lnTo>
                  <a:lnTo>
                    <a:pt x="2442489" y="1568216"/>
                  </a:lnTo>
                  <a:lnTo>
                    <a:pt x="2446571" y="1569117"/>
                  </a:lnTo>
                  <a:lnTo>
                    <a:pt x="2450426" y="1570244"/>
                  </a:lnTo>
                  <a:lnTo>
                    <a:pt x="2454507" y="1571596"/>
                  </a:lnTo>
                  <a:lnTo>
                    <a:pt x="2458362" y="1572723"/>
                  </a:lnTo>
                  <a:lnTo>
                    <a:pt x="2462217" y="1574301"/>
                  </a:lnTo>
                  <a:lnTo>
                    <a:pt x="2465619" y="1576104"/>
                  </a:lnTo>
                  <a:lnTo>
                    <a:pt x="2469247" y="1578133"/>
                  </a:lnTo>
                  <a:lnTo>
                    <a:pt x="2472422" y="1580162"/>
                  </a:lnTo>
                  <a:lnTo>
                    <a:pt x="2476050" y="1581965"/>
                  </a:lnTo>
                  <a:lnTo>
                    <a:pt x="2478998" y="1584669"/>
                  </a:lnTo>
                  <a:lnTo>
                    <a:pt x="2482173" y="1586923"/>
                  </a:lnTo>
                  <a:lnTo>
                    <a:pt x="2485121" y="1589628"/>
                  </a:lnTo>
                  <a:lnTo>
                    <a:pt x="2487842" y="1592108"/>
                  </a:lnTo>
                  <a:lnTo>
                    <a:pt x="2490336" y="1595038"/>
                  </a:lnTo>
                  <a:lnTo>
                    <a:pt x="2492831" y="1597968"/>
                  </a:lnTo>
                  <a:lnTo>
                    <a:pt x="2495552" y="1601123"/>
                  </a:lnTo>
                  <a:lnTo>
                    <a:pt x="2497366" y="1604054"/>
                  </a:lnTo>
                  <a:lnTo>
                    <a:pt x="2499407" y="1607434"/>
                  </a:lnTo>
                  <a:lnTo>
                    <a:pt x="2501448" y="1610815"/>
                  </a:lnTo>
                  <a:lnTo>
                    <a:pt x="2503035" y="1614196"/>
                  </a:lnTo>
                  <a:lnTo>
                    <a:pt x="2504623" y="1618028"/>
                  </a:lnTo>
                  <a:lnTo>
                    <a:pt x="2505983" y="1621409"/>
                  </a:lnTo>
                  <a:lnTo>
                    <a:pt x="2507117" y="1625241"/>
                  </a:lnTo>
                  <a:lnTo>
                    <a:pt x="2508024" y="1629073"/>
                  </a:lnTo>
                  <a:lnTo>
                    <a:pt x="2508704" y="1632679"/>
                  </a:lnTo>
                  <a:lnTo>
                    <a:pt x="2509385" y="1636736"/>
                  </a:lnTo>
                  <a:lnTo>
                    <a:pt x="2509611" y="1640568"/>
                  </a:lnTo>
                  <a:lnTo>
                    <a:pt x="2509838" y="1644625"/>
                  </a:lnTo>
                  <a:lnTo>
                    <a:pt x="2509838" y="1709764"/>
                  </a:lnTo>
                  <a:lnTo>
                    <a:pt x="2509611" y="1713822"/>
                  </a:lnTo>
                  <a:lnTo>
                    <a:pt x="2509385" y="1717428"/>
                  </a:lnTo>
                  <a:lnTo>
                    <a:pt x="2508704" y="1721485"/>
                  </a:lnTo>
                  <a:lnTo>
                    <a:pt x="2508024" y="1725317"/>
                  </a:lnTo>
                  <a:lnTo>
                    <a:pt x="2507117" y="1729148"/>
                  </a:lnTo>
                  <a:lnTo>
                    <a:pt x="2505983" y="1732755"/>
                  </a:lnTo>
                  <a:lnTo>
                    <a:pt x="2504623" y="1736361"/>
                  </a:lnTo>
                  <a:lnTo>
                    <a:pt x="2503035" y="1740193"/>
                  </a:lnTo>
                  <a:lnTo>
                    <a:pt x="2501448" y="1743348"/>
                  </a:lnTo>
                  <a:lnTo>
                    <a:pt x="2499407" y="1746955"/>
                  </a:lnTo>
                  <a:lnTo>
                    <a:pt x="2497366" y="1750110"/>
                  </a:lnTo>
                  <a:lnTo>
                    <a:pt x="2495552" y="1753040"/>
                  </a:lnTo>
                  <a:lnTo>
                    <a:pt x="2492831" y="1756421"/>
                  </a:lnTo>
                  <a:lnTo>
                    <a:pt x="2490336" y="1759126"/>
                  </a:lnTo>
                  <a:lnTo>
                    <a:pt x="2487842" y="1762282"/>
                  </a:lnTo>
                  <a:lnTo>
                    <a:pt x="2485121" y="1764761"/>
                  </a:lnTo>
                  <a:lnTo>
                    <a:pt x="2482173" y="1767466"/>
                  </a:lnTo>
                  <a:lnTo>
                    <a:pt x="2478998" y="1769720"/>
                  </a:lnTo>
                  <a:lnTo>
                    <a:pt x="2476050" y="1772199"/>
                  </a:lnTo>
                  <a:lnTo>
                    <a:pt x="2472422" y="1774228"/>
                  </a:lnTo>
                  <a:lnTo>
                    <a:pt x="2469247" y="1776256"/>
                  </a:lnTo>
                  <a:lnTo>
                    <a:pt x="2465619" y="1778285"/>
                  </a:lnTo>
                  <a:lnTo>
                    <a:pt x="2462217" y="1780088"/>
                  </a:lnTo>
                  <a:lnTo>
                    <a:pt x="2458362" y="1781440"/>
                  </a:lnTo>
                  <a:lnTo>
                    <a:pt x="2454507" y="1782793"/>
                  </a:lnTo>
                  <a:lnTo>
                    <a:pt x="2450426" y="1783920"/>
                  </a:lnTo>
                  <a:lnTo>
                    <a:pt x="2446571" y="1785272"/>
                  </a:lnTo>
                  <a:lnTo>
                    <a:pt x="2442489" y="1785948"/>
                  </a:lnTo>
                  <a:lnTo>
                    <a:pt x="2438407" y="1786850"/>
                  </a:lnTo>
                  <a:lnTo>
                    <a:pt x="2434099" y="1787301"/>
                  </a:lnTo>
                  <a:lnTo>
                    <a:pt x="2429790" y="1787526"/>
                  </a:lnTo>
                  <a:lnTo>
                    <a:pt x="2425481" y="1787526"/>
                  </a:lnTo>
                  <a:lnTo>
                    <a:pt x="84357" y="1787526"/>
                  </a:lnTo>
                  <a:lnTo>
                    <a:pt x="80048" y="1787526"/>
                  </a:lnTo>
                  <a:lnTo>
                    <a:pt x="75740" y="1787301"/>
                  </a:lnTo>
                  <a:lnTo>
                    <a:pt x="71431" y="1786850"/>
                  </a:lnTo>
                  <a:lnTo>
                    <a:pt x="67349" y="1785948"/>
                  </a:lnTo>
                  <a:lnTo>
                    <a:pt x="63494" y="1785272"/>
                  </a:lnTo>
                  <a:lnTo>
                    <a:pt x="59413" y="1783920"/>
                  </a:lnTo>
                  <a:lnTo>
                    <a:pt x="55558" y="1782793"/>
                  </a:lnTo>
                  <a:lnTo>
                    <a:pt x="51476" y="1781440"/>
                  </a:lnTo>
                  <a:lnTo>
                    <a:pt x="48074" y="1780088"/>
                  </a:lnTo>
                  <a:lnTo>
                    <a:pt x="44219" y="1778285"/>
                  </a:lnTo>
                  <a:lnTo>
                    <a:pt x="40591" y="1776256"/>
                  </a:lnTo>
                  <a:lnTo>
                    <a:pt x="37416" y="1774228"/>
                  </a:lnTo>
                  <a:lnTo>
                    <a:pt x="33788" y="1772199"/>
                  </a:lnTo>
                  <a:lnTo>
                    <a:pt x="30840" y="1769720"/>
                  </a:lnTo>
                  <a:lnTo>
                    <a:pt x="27892" y="1767466"/>
                  </a:lnTo>
                  <a:lnTo>
                    <a:pt x="24717" y="1764761"/>
                  </a:lnTo>
                  <a:lnTo>
                    <a:pt x="21996" y="1762282"/>
                  </a:lnTo>
                  <a:lnTo>
                    <a:pt x="19502" y="1759126"/>
                  </a:lnTo>
                  <a:lnTo>
                    <a:pt x="17007" y="1756421"/>
                  </a:lnTo>
                  <a:lnTo>
                    <a:pt x="14513" y="1753040"/>
                  </a:lnTo>
                  <a:lnTo>
                    <a:pt x="12472" y="1750110"/>
                  </a:lnTo>
                  <a:lnTo>
                    <a:pt x="10431" y="1746955"/>
                  </a:lnTo>
                  <a:lnTo>
                    <a:pt x="8390" y="1743348"/>
                  </a:lnTo>
                  <a:lnTo>
                    <a:pt x="6803" y="1740193"/>
                  </a:lnTo>
                  <a:lnTo>
                    <a:pt x="5442" y="1736361"/>
                  </a:lnTo>
                  <a:lnTo>
                    <a:pt x="3855" y="1732755"/>
                  </a:lnTo>
                  <a:lnTo>
                    <a:pt x="2948" y="1729148"/>
                  </a:lnTo>
                  <a:lnTo>
                    <a:pt x="1814" y="1725317"/>
                  </a:lnTo>
                  <a:lnTo>
                    <a:pt x="1134" y="1721485"/>
                  </a:lnTo>
                  <a:lnTo>
                    <a:pt x="680" y="1717428"/>
                  </a:lnTo>
                  <a:lnTo>
                    <a:pt x="227" y="1713822"/>
                  </a:lnTo>
                  <a:lnTo>
                    <a:pt x="0" y="1709764"/>
                  </a:lnTo>
                  <a:lnTo>
                    <a:pt x="0" y="1644625"/>
                  </a:lnTo>
                  <a:lnTo>
                    <a:pt x="227" y="1640568"/>
                  </a:lnTo>
                  <a:lnTo>
                    <a:pt x="680" y="1636736"/>
                  </a:lnTo>
                  <a:lnTo>
                    <a:pt x="1134" y="1632679"/>
                  </a:lnTo>
                  <a:lnTo>
                    <a:pt x="1814" y="1629073"/>
                  </a:lnTo>
                  <a:lnTo>
                    <a:pt x="2948" y="1625241"/>
                  </a:lnTo>
                  <a:lnTo>
                    <a:pt x="3855" y="1621409"/>
                  </a:lnTo>
                  <a:lnTo>
                    <a:pt x="5442" y="1618028"/>
                  </a:lnTo>
                  <a:lnTo>
                    <a:pt x="6803" y="1614196"/>
                  </a:lnTo>
                  <a:lnTo>
                    <a:pt x="8390" y="1610815"/>
                  </a:lnTo>
                  <a:lnTo>
                    <a:pt x="10431" y="1607434"/>
                  </a:lnTo>
                  <a:lnTo>
                    <a:pt x="12472" y="1604054"/>
                  </a:lnTo>
                  <a:lnTo>
                    <a:pt x="14513" y="1601123"/>
                  </a:lnTo>
                  <a:lnTo>
                    <a:pt x="17007" y="1597968"/>
                  </a:lnTo>
                  <a:lnTo>
                    <a:pt x="19502" y="1595038"/>
                  </a:lnTo>
                  <a:lnTo>
                    <a:pt x="21996" y="1592108"/>
                  </a:lnTo>
                  <a:lnTo>
                    <a:pt x="24717" y="1589628"/>
                  </a:lnTo>
                  <a:lnTo>
                    <a:pt x="27892" y="1586923"/>
                  </a:lnTo>
                  <a:lnTo>
                    <a:pt x="30840" y="1584669"/>
                  </a:lnTo>
                  <a:lnTo>
                    <a:pt x="33788" y="1581965"/>
                  </a:lnTo>
                  <a:lnTo>
                    <a:pt x="37416" y="1580162"/>
                  </a:lnTo>
                  <a:lnTo>
                    <a:pt x="40591" y="1578133"/>
                  </a:lnTo>
                  <a:lnTo>
                    <a:pt x="44219" y="1576104"/>
                  </a:lnTo>
                  <a:lnTo>
                    <a:pt x="48074" y="1574301"/>
                  </a:lnTo>
                  <a:lnTo>
                    <a:pt x="51476" y="1572723"/>
                  </a:lnTo>
                  <a:lnTo>
                    <a:pt x="55558" y="1571596"/>
                  </a:lnTo>
                  <a:lnTo>
                    <a:pt x="59413" y="1570244"/>
                  </a:lnTo>
                  <a:lnTo>
                    <a:pt x="63494" y="1569117"/>
                  </a:lnTo>
                  <a:lnTo>
                    <a:pt x="67349" y="1568216"/>
                  </a:lnTo>
                  <a:lnTo>
                    <a:pt x="71431" y="1567539"/>
                  </a:lnTo>
                  <a:lnTo>
                    <a:pt x="75740" y="1567089"/>
                  </a:lnTo>
                  <a:lnTo>
                    <a:pt x="80048" y="1566863"/>
                  </a:lnTo>
                  <a:close/>
                  <a:moveTo>
                    <a:pt x="837043" y="738188"/>
                  </a:moveTo>
                  <a:lnTo>
                    <a:pt x="839735" y="738188"/>
                  </a:lnTo>
                  <a:lnTo>
                    <a:pt x="912639" y="738188"/>
                  </a:lnTo>
                  <a:lnTo>
                    <a:pt x="915107" y="738188"/>
                  </a:lnTo>
                  <a:lnTo>
                    <a:pt x="917575" y="738870"/>
                  </a:lnTo>
                  <a:lnTo>
                    <a:pt x="920042" y="739324"/>
                  </a:lnTo>
                  <a:lnTo>
                    <a:pt x="922285" y="740232"/>
                  </a:lnTo>
                  <a:lnTo>
                    <a:pt x="924529" y="741368"/>
                  </a:lnTo>
                  <a:lnTo>
                    <a:pt x="926772" y="742504"/>
                  </a:lnTo>
                  <a:lnTo>
                    <a:pt x="928791" y="743867"/>
                  </a:lnTo>
                  <a:lnTo>
                    <a:pt x="930585" y="745684"/>
                  </a:lnTo>
                  <a:lnTo>
                    <a:pt x="932155" y="747047"/>
                  </a:lnTo>
                  <a:lnTo>
                    <a:pt x="933501" y="749091"/>
                  </a:lnTo>
                  <a:lnTo>
                    <a:pt x="934847" y="751135"/>
                  </a:lnTo>
                  <a:lnTo>
                    <a:pt x="936193" y="753407"/>
                  </a:lnTo>
                  <a:lnTo>
                    <a:pt x="936866" y="755678"/>
                  </a:lnTo>
                  <a:lnTo>
                    <a:pt x="937315" y="757950"/>
                  </a:lnTo>
                  <a:lnTo>
                    <a:pt x="937763" y="760448"/>
                  </a:lnTo>
                  <a:lnTo>
                    <a:pt x="938212" y="762947"/>
                  </a:lnTo>
                  <a:lnTo>
                    <a:pt x="938212" y="1145229"/>
                  </a:lnTo>
                  <a:lnTo>
                    <a:pt x="937763" y="1147728"/>
                  </a:lnTo>
                  <a:lnTo>
                    <a:pt x="937315" y="1150227"/>
                  </a:lnTo>
                  <a:lnTo>
                    <a:pt x="936866" y="1152498"/>
                  </a:lnTo>
                  <a:lnTo>
                    <a:pt x="936193" y="1154770"/>
                  </a:lnTo>
                  <a:lnTo>
                    <a:pt x="934847" y="1157041"/>
                  </a:lnTo>
                  <a:lnTo>
                    <a:pt x="933501" y="1159085"/>
                  </a:lnTo>
                  <a:lnTo>
                    <a:pt x="932155" y="1160902"/>
                  </a:lnTo>
                  <a:lnTo>
                    <a:pt x="930585" y="1162720"/>
                  </a:lnTo>
                  <a:lnTo>
                    <a:pt x="928791" y="1164537"/>
                  </a:lnTo>
                  <a:lnTo>
                    <a:pt x="926772" y="1165672"/>
                  </a:lnTo>
                  <a:lnTo>
                    <a:pt x="924529" y="1167035"/>
                  </a:lnTo>
                  <a:lnTo>
                    <a:pt x="922285" y="1167944"/>
                  </a:lnTo>
                  <a:lnTo>
                    <a:pt x="920042" y="1168852"/>
                  </a:lnTo>
                  <a:lnTo>
                    <a:pt x="917575" y="1169534"/>
                  </a:lnTo>
                  <a:lnTo>
                    <a:pt x="915107" y="1169761"/>
                  </a:lnTo>
                  <a:lnTo>
                    <a:pt x="912639" y="1169988"/>
                  </a:lnTo>
                  <a:lnTo>
                    <a:pt x="839735" y="1169988"/>
                  </a:lnTo>
                  <a:lnTo>
                    <a:pt x="837043" y="1169761"/>
                  </a:lnTo>
                  <a:lnTo>
                    <a:pt x="834576" y="1169534"/>
                  </a:lnTo>
                  <a:lnTo>
                    <a:pt x="832108" y="1168852"/>
                  </a:lnTo>
                  <a:lnTo>
                    <a:pt x="829865" y="1167944"/>
                  </a:lnTo>
                  <a:lnTo>
                    <a:pt x="827622" y="1167035"/>
                  </a:lnTo>
                  <a:lnTo>
                    <a:pt x="825603" y="1165672"/>
                  </a:lnTo>
                  <a:lnTo>
                    <a:pt x="823584" y="1164537"/>
                  </a:lnTo>
                  <a:lnTo>
                    <a:pt x="821790" y="1162720"/>
                  </a:lnTo>
                  <a:lnTo>
                    <a:pt x="819995" y="1160902"/>
                  </a:lnTo>
                  <a:lnTo>
                    <a:pt x="818649" y="1159085"/>
                  </a:lnTo>
                  <a:lnTo>
                    <a:pt x="817303" y="1157041"/>
                  </a:lnTo>
                  <a:lnTo>
                    <a:pt x="816406" y="1154770"/>
                  </a:lnTo>
                  <a:lnTo>
                    <a:pt x="815284" y="1152498"/>
                  </a:lnTo>
                  <a:lnTo>
                    <a:pt x="814836" y="1150227"/>
                  </a:lnTo>
                  <a:lnTo>
                    <a:pt x="814387" y="1147728"/>
                  </a:lnTo>
                  <a:lnTo>
                    <a:pt x="814387" y="1145229"/>
                  </a:lnTo>
                  <a:lnTo>
                    <a:pt x="814387" y="762947"/>
                  </a:lnTo>
                  <a:lnTo>
                    <a:pt x="814387" y="760448"/>
                  </a:lnTo>
                  <a:lnTo>
                    <a:pt x="814836" y="757950"/>
                  </a:lnTo>
                  <a:lnTo>
                    <a:pt x="815284" y="755678"/>
                  </a:lnTo>
                  <a:lnTo>
                    <a:pt x="816406" y="753407"/>
                  </a:lnTo>
                  <a:lnTo>
                    <a:pt x="817303" y="751135"/>
                  </a:lnTo>
                  <a:lnTo>
                    <a:pt x="818649" y="749091"/>
                  </a:lnTo>
                  <a:lnTo>
                    <a:pt x="819995" y="747047"/>
                  </a:lnTo>
                  <a:lnTo>
                    <a:pt x="821790" y="745684"/>
                  </a:lnTo>
                  <a:lnTo>
                    <a:pt x="823584" y="743867"/>
                  </a:lnTo>
                  <a:lnTo>
                    <a:pt x="825603" y="742504"/>
                  </a:lnTo>
                  <a:lnTo>
                    <a:pt x="827622" y="741368"/>
                  </a:lnTo>
                  <a:lnTo>
                    <a:pt x="829865" y="740232"/>
                  </a:lnTo>
                  <a:lnTo>
                    <a:pt x="832108" y="739324"/>
                  </a:lnTo>
                  <a:lnTo>
                    <a:pt x="834576" y="738870"/>
                  </a:lnTo>
                  <a:lnTo>
                    <a:pt x="837043" y="738188"/>
                  </a:lnTo>
                  <a:close/>
                  <a:moveTo>
                    <a:pt x="1318322" y="671513"/>
                  </a:moveTo>
                  <a:lnTo>
                    <a:pt x="1320794" y="671513"/>
                  </a:lnTo>
                  <a:lnTo>
                    <a:pt x="1394056" y="671513"/>
                  </a:lnTo>
                  <a:lnTo>
                    <a:pt x="1396528" y="671513"/>
                  </a:lnTo>
                  <a:lnTo>
                    <a:pt x="1399000" y="671966"/>
                  </a:lnTo>
                  <a:lnTo>
                    <a:pt x="1401472" y="672873"/>
                  </a:lnTo>
                  <a:lnTo>
                    <a:pt x="1403719" y="673553"/>
                  </a:lnTo>
                  <a:lnTo>
                    <a:pt x="1405966" y="674913"/>
                  </a:lnTo>
                  <a:lnTo>
                    <a:pt x="1408213" y="676273"/>
                  </a:lnTo>
                  <a:lnTo>
                    <a:pt x="1410011" y="677860"/>
                  </a:lnTo>
                  <a:lnTo>
                    <a:pt x="1412034" y="679900"/>
                  </a:lnTo>
                  <a:lnTo>
                    <a:pt x="1413607" y="681941"/>
                  </a:lnTo>
                  <a:lnTo>
                    <a:pt x="1414955" y="683981"/>
                  </a:lnTo>
                  <a:lnTo>
                    <a:pt x="1416304" y="686474"/>
                  </a:lnTo>
                  <a:lnTo>
                    <a:pt x="1417203" y="688968"/>
                  </a:lnTo>
                  <a:lnTo>
                    <a:pt x="1418326" y="691461"/>
                  </a:lnTo>
                  <a:lnTo>
                    <a:pt x="1418776" y="694181"/>
                  </a:lnTo>
                  <a:lnTo>
                    <a:pt x="1419225" y="696902"/>
                  </a:lnTo>
                  <a:lnTo>
                    <a:pt x="1419225" y="699848"/>
                  </a:lnTo>
                  <a:lnTo>
                    <a:pt x="1419225" y="1141426"/>
                  </a:lnTo>
                  <a:lnTo>
                    <a:pt x="1419225" y="1144373"/>
                  </a:lnTo>
                  <a:lnTo>
                    <a:pt x="1418776" y="1147320"/>
                  </a:lnTo>
                  <a:lnTo>
                    <a:pt x="1418326" y="1149813"/>
                  </a:lnTo>
                  <a:lnTo>
                    <a:pt x="1417203" y="1152534"/>
                  </a:lnTo>
                  <a:lnTo>
                    <a:pt x="1416304" y="1155254"/>
                  </a:lnTo>
                  <a:lnTo>
                    <a:pt x="1414955" y="1157521"/>
                  </a:lnTo>
                  <a:lnTo>
                    <a:pt x="1413607" y="1159787"/>
                  </a:lnTo>
                  <a:lnTo>
                    <a:pt x="1412034" y="1161601"/>
                  </a:lnTo>
                  <a:lnTo>
                    <a:pt x="1410011" y="1163414"/>
                  </a:lnTo>
                  <a:lnTo>
                    <a:pt x="1408213" y="1165228"/>
                  </a:lnTo>
                  <a:lnTo>
                    <a:pt x="1405966" y="1166588"/>
                  </a:lnTo>
                  <a:lnTo>
                    <a:pt x="1403719" y="1167721"/>
                  </a:lnTo>
                  <a:lnTo>
                    <a:pt x="1401472" y="1168855"/>
                  </a:lnTo>
                  <a:lnTo>
                    <a:pt x="1399000" y="1169535"/>
                  </a:lnTo>
                  <a:lnTo>
                    <a:pt x="1396528" y="1169761"/>
                  </a:lnTo>
                  <a:lnTo>
                    <a:pt x="1394056" y="1169988"/>
                  </a:lnTo>
                  <a:lnTo>
                    <a:pt x="1320794" y="1169988"/>
                  </a:lnTo>
                  <a:lnTo>
                    <a:pt x="1318322" y="1169761"/>
                  </a:lnTo>
                  <a:lnTo>
                    <a:pt x="1315850" y="1169535"/>
                  </a:lnTo>
                  <a:lnTo>
                    <a:pt x="1313154" y="1168855"/>
                  </a:lnTo>
                  <a:lnTo>
                    <a:pt x="1310906" y="1167721"/>
                  </a:lnTo>
                  <a:lnTo>
                    <a:pt x="1308659" y="1166588"/>
                  </a:lnTo>
                  <a:lnTo>
                    <a:pt x="1306861" y="1165228"/>
                  </a:lnTo>
                  <a:lnTo>
                    <a:pt x="1304839" y="1163414"/>
                  </a:lnTo>
                  <a:lnTo>
                    <a:pt x="1303041" y="1161601"/>
                  </a:lnTo>
                  <a:lnTo>
                    <a:pt x="1301243" y="1159787"/>
                  </a:lnTo>
                  <a:lnTo>
                    <a:pt x="1299670" y="1157521"/>
                  </a:lnTo>
                  <a:lnTo>
                    <a:pt x="1298546" y="1155254"/>
                  </a:lnTo>
                  <a:lnTo>
                    <a:pt x="1297423" y="1152534"/>
                  </a:lnTo>
                  <a:lnTo>
                    <a:pt x="1296524" y="1149813"/>
                  </a:lnTo>
                  <a:lnTo>
                    <a:pt x="1296074" y="1147320"/>
                  </a:lnTo>
                  <a:lnTo>
                    <a:pt x="1295400" y="1144373"/>
                  </a:lnTo>
                  <a:lnTo>
                    <a:pt x="1295400" y="1141426"/>
                  </a:lnTo>
                  <a:lnTo>
                    <a:pt x="1295400" y="699848"/>
                  </a:lnTo>
                  <a:lnTo>
                    <a:pt x="1295400" y="696902"/>
                  </a:lnTo>
                  <a:lnTo>
                    <a:pt x="1296074" y="694181"/>
                  </a:lnTo>
                  <a:lnTo>
                    <a:pt x="1296524" y="691461"/>
                  </a:lnTo>
                  <a:lnTo>
                    <a:pt x="1297423" y="688968"/>
                  </a:lnTo>
                  <a:lnTo>
                    <a:pt x="1298546" y="686474"/>
                  </a:lnTo>
                  <a:lnTo>
                    <a:pt x="1299670" y="683981"/>
                  </a:lnTo>
                  <a:lnTo>
                    <a:pt x="1301243" y="681941"/>
                  </a:lnTo>
                  <a:lnTo>
                    <a:pt x="1303041" y="679900"/>
                  </a:lnTo>
                  <a:lnTo>
                    <a:pt x="1304839" y="677860"/>
                  </a:lnTo>
                  <a:lnTo>
                    <a:pt x="1306861" y="676273"/>
                  </a:lnTo>
                  <a:lnTo>
                    <a:pt x="1308659" y="674913"/>
                  </a:lnTo>
                  <a:lnTo>
                    <a:pt x="1310906" y="673553"/>
                  </a:lnTo>
                  <a:lnTo>
                    <a:pt x="1313154" y="672873"/>
                  </a:lnTo>
                  <a:lnTo>
                    <a:pt x="1315850" y="671966"/>
                  </a:lnTo>
                  <a:lnTo>
                    <a:pt x="1318322" y="671513"/>
                  </a:lnTo>
                  <a:close/>
                  <a:moveTo>
                    <a:pt x="988416" y="671513"/>
                  </a:moveTo>
                  <a:lnTo>
                    <a:pt x="990920" y="671513"/>
                  </a:lnTo>
                  <a:lnTo>
                    <a:pt x="1065121" y="671513"/>
                  </a:lnTo>
                  <a:lnTo>
                    <a:pt x="1067624" y="671513"/>
                  </a:lnTo>
                  <a:lnTo>
                    <a:pt x="1070128" y="671966"/>
                  </a:lnTo>
                  <a:lnTo>
                    <a:pt x="1072632" y="672873"/>
                  </a:lnTo>
                  <a:lnTo>
                    <a:pt x="1074908" y="673553"/>
                  </a:lnTo>
                  <a:lnTo>
                    <a:pt x="1077184" y="674913"/>
                  </a:lnTo>
                  <a:lnTo>
                    <a:pt x="1079460" y="676273"/>
                  </a:lnTo>
                  <a:lnTo>
                    <a:pt x="1081281" y="677860"/>
                  </a:lnTo>
                  <a:lnTo>
                    <a:pt x="1083330" y="679900"/>
                  </a:lnTo>
                  <a:lnTo>
                    <a:pt x="1084923" y="681941"/>
                  </a:lnTo>
                  <a:lnTo>
                    <a:pt x="1086288" y="683981"/>
                  </a:lnTo>
                  <a:lnTo>
                    <a:pt x="1087654" y="686474"/>
                  </a:lnTo>
                  <a:lnTo>
                    <a:pt x="1088565" y="688968"/>
                  </a:lnTo>
                  <a:lnTo>
                    <a:pt x="1089703" y="691461"/>
                  </a:lnTo>
                  <a:lnTo>
                    <a:pt x="1090158" y="694181"/>
                  </a:lnTo>
                  <a:lnTo>
                    <a:pt x="1090613" y="696902"/>
                  </a:lnTo>
                  <a:lnTo>
                    <a:pt x="1090613" y="699848"/>
                  </a:lnTo>
                  <a:lnTo>
                    <a:pt x="1090613" y="1141426"/>
                  </a:lnTo>
                  <a:lnTo>
                    <a:pt x="1090613" y="1144373"/>
                  </a:lnTo>
                  <a:lnTo>
                    <a:pt x="1090158" y="1147320"/>
                  </a:lnTo>
                  <a:lnTo>
                    <a:pt x="1089703" y="1149813"/>
                  </a:lnTo>
                  <a:lnTo>
                    <a:pt x="1088565" y="1152534"/>
                  </a:lnTo>
                  <a:lnTo>
                    <a:pt x="1087654" y="1155254"/>
                  </a:lnTo>
                  <a:lnTo>
                    <a:pt x="1086288" y="1157521"/>
                  </a:lnTo>
                  <a:lnTo>
                    <a:pt x="1084923" y="1159787"/>
                  </a:lnTo>
                  <a:lnTo>
                    <a:pt x="1083330" y="1161601"/>
                  </a:lnTo>
                  <a:lnTo>
                    <a:pt x="1081281" y="1163414"/>
                  </a:lnTo>
                  <a:lnTo>
                    <a:pt x="1079460" y="1165228"/>
                  </a:lnTo>
                  <a:lnTo>
                    <a:pt x="1077184" y="1166588"/>
                  </a:lnTo>
                  <a:lnTo>
                    <a:pt x="1074908" y="1167721"/>
                  </a:lnTo>
                  <a:lnTo>
                    <a:pt x="1072632" y="1168855"/>
                  </a:lnTo>
                  <a:lnTo>
                    <a:pt x="1070128" y="1169535"/>
                  </a:lnTo>
                  <a:lnTo>
                    <a:pt x="1067624" y="1169761"/>
                  </a:lnTo>
                  <a:lnTo>
                    <a:pt x="1065121" y="1169988"/>
                  </a:lnTo>
                  <a:lnTo>
                    <a:pt x="990920" y="1169988"/>
                  </a:lnTo>
                  <a:lnTo>
                    <a:pt x="988416" y="1169761"/>
                  </a:lnTo>
                  <a:lnTo>
                    <a:pt x="985685" y="1169535"/>
                  </a:lnTo>
                  <a:lnTo>
                    <a:pt x="983181" y="1168855"/>
                  </a:lnTo>
                  <a:lnTo>
                    <a:pt x="980905" y="1167721"/>
                  </a:lnTo>
                  <a:lnTo>
                    <a:pt x="978629" y="1166588"/>
                  </a:lnTo>
                  <a:lnTo>
                    <a:pt x="976581" y="1165228"/>
                  </a:lnTo>
                  <a:lnTo>
                    <a:pt x="974532" y="1163414"/>
                  </a:lnTo>
                  <a:lnTo>
                    <a:pt x="972939" y="1161601"/>
                  </a:lnTo>
                  <a:lnTo>
                    <a:pt x="971118" y="1159787"/>
                  </a:lnTo>
                  <a:lnTo>
                    <a:pt x="969525" y="1157521"/>
                  </a:lnTo>
                  <a:lnTo>
                    <a:pt x="968387" y="1155254"/>
                  </a:lnTo>
                  <a:lnTo>
                    <a:pt x="967249" y="1152534"/>
                  </a:lnTo>
                  <a:lnTo>
                    <a:pt x="966338" y="1149813"/>
                  </a:lnTo>
                  <a:lnTo>
                    <a:pt x="965883" y="1147320"/>
                  </a:lnTo>
                  <a:lnTo>
                    <a:pt x="965200" y="1144373"/>
                  </a:lnTo>
                  <a:lnTo>
                    <a:pt x="965200" y="1141426"/>
                  </a:lnTo>
                  <a:lnTo>
                    <a:pt x="965200" y="699848"/>
                  </a:lnTo>
                  <a:lnTo>
                    <a:pt x="965200" y="696902"/>
                  </a:lnTo>
                  <a:lnTo>
                    <a:pt x="965883" y="694181"/>
                  </a:lnTo>
                  <a:lnTo>
                    <a:pt x="966338" y="691461"/>
                  </a:lnTo>
                  <a:lnTo>
                    <a:pt x="967249" y="688968"/>
                  </a:lnTo>
                  <a:lnTo>
                    <a:pt x="968387" y="686474"/>
                  </a:lnTo>
                  <a:lnTo>
                    <a:pt x="969525" y="683981"/>
                  </a:lnTo>
                  <a:lnTo>
                    <a:pt x="971118" y="681941"/>
                  </a:lnTo>
                  <a:lnTo>
                    <a:pt x="972939" y="679900"/>
                  </a:lnTo>
                  <a:lnTo>
                    <a:pt x="974532" y="677860"/>
                  </a:lnTo>
                  <a:lnTo>
                    <a:pt x="976581" y="676273"/>
                  </a:lnTo>
                  <a:lnTo>
                    <a:pt x="978629" y="674913"/>
                  </a:lnTo>
                  <a:lnTo>
                    <a:pt x="980905" y="673553"/>
                  </a:lnTo>
                  <a:lnTo>
                    <a:pt x="983181" y="672873"/>
                  </a:lnTo>
                  <a:lnTo>
                    <a:pt x="985685" y="671966"/>
                  </a:lnTo>
                  <a:lnTo>
                    <a:pt x="988416" y="671513"/>
                  </a:lnTo>
                  <a:close/>
                  <a:moveTo>
                    <a:pt x="1471932" y="590550"/>
                  </a:moveTo>
                  <a:lnTo>
                    <a:pt x="1546133" y="590550"/>
                  </a:lnTo>
                  <a:lnTo>
                    <a:pt x="1548636" y="590777"/>
                  </a:lnTo>
                  <a:lnTo>
                    <a:pt x="1551140" y="591231"/>
                  </a:lnTo>
                  <a:lnTo>
                    <a:pt x="1553644" y="592139"/>
                  </a:lnTo>
                  <a:lnTo>
                    <a:pt x="1555920" y="593274"/>
                  </a:lnTo>
                  <a:lnTo>
                    <a:pt x="1558196" y="594635"/>
                  </a:lnTo>
                  <a:lnTo>
                    <a:pt x="1560472" y="596451"/>
                  </a:lnTo>
                  <a:lnTo>
                    <a:pt x="1562293" y="598267"/>
                  </a:lnTo>
                  <a:lnTo>
                    <a:pt x="1564342" y="600537"/>
                  </a:lnTo>
                  <a:lnTo>
                    <a:pt x="1565707" y="602806"/>
                  </a:lnTo>
                  <a:lnTo>
                    <a:pt x="1567300" y="605303"/>
                  </a:lnTo>
                  <a:lnTo>
                    <a:pt x="1568666" y="608026"/>
                  </a:lnTo>
                  <a:lnTo>
                    <a:pt x="1569577" y="610750"/>
                  </a:lnTo>
                  <a:lnTo>
                    <a:pt x="1570487" y="613927"/>
                  </a:lnTo>
                  <a:lnTo>
                    <a:pt x="1571170" y="617105"/>
                  </a:lnTo>
                  <a:lnTo>
                    <a:pt x="1571625" y="620282"/>
                  </a:lnTo>
                  <a:lnTo>
                    <a:pt x="1571625" y="623687"/>
                  </a:lnTo>
                  <a:lnTo>
                    <a:pt x="1571625" y="1136851"/>
                  </a:lnTo>
                  <a:lnTo>
                    <a:pt x="1571625" y="1140256"/>
                  </a:lnTo>
                  <a:lnTo>
                    <a:pt x="1571170" y="1143433"/>
                  </a:lnTo>
                  <a:lnTo>
                    <a:pt x="1570487" y="1146838"/>
                  </a:lnTo>
                  <a:lnTo>
                    <a:pt x="1569577" y="1149788"/>
                  </a:lnTo>
                  <a:lnTo>
                    <a:pt x="1568666" y="1152512"/>
                  </a:lnTo>
                  <a:lnTo>
                    <a:pt x="1567300" y="1155462"/>
                  </a:lnTo>
                  <a:lnTo>
                    <a:pt x="1565707" y="1157959"/>
                  </a:lnTo>
                  <a:lnTo>
                    <a:pt x="1564342" y="1160229"/>
                  </a:lnTo>
                  <a:lnTo>
                    <a:pt x="1562293" y="1162498"/>
                  </a:lnTo>
                  <a:lnTo>
                    <a:pt x="1560472" y="1164314"/>
                  </a:lnTo>
                  <a:lnTo>
                    <a:pt x="1558196" y="1165903"/>
                  </a:lnTo>
                  <a:lnTo>
                    <a:pt x="1555920" y="1167492"/>
                  </a:lnTo>
                  <a:lnTo>
                    <a:pt x="1553644" y="1168399"/>
                  </a:lnTo>
                  <a:lnTo>
                    <a:pt x="1551140" y="1169307"/>
                  </a:lnTo>
                  <a:lnTo>
                    <a:pt x="1548636" y="1169761"/>
                  </a:lnTo>
                  <a:lnTo>
                    <a:pt x="1546133" y="1169988"/>
                  </a:lnTo>
                  <a:lnTo>
                    <a:pt x="1471932" y="1169988"/>
                  </a:lnTo>
                  <a:lnTo>
                    <a:pt x="1469201" y="1169761"/>
                  </a:lnTo>
                  <a:lnTo>
                    <a:pt x="1466697" y="1169307"/>
                  </a:lnTo>
                  <a:lnTo>
                    <a:pt x="1464193" y="1168399"/>
                  </a:lnTo>
                  <a:lnTo>
                    <a:pt x="1461917" y="1167492"/>
                  </a:lnTo>
                  <a:lnTo>
                    <a:pt x="1459641" y="1165903"/>
                  </a:lnTo>
                  <a:lnTo>
                    <a:pt x="1457593" y="1164314"/>
                  </a:lnTo>
                  <a:lnTo>
                    <a:pt x="1455544" y="1162498"/>
                  </a:lnTo>
                  <a:lnTo>
                    <a:pt x="1453496" y="1160229"/>
                  </a:lnTo>
                  <a:lnTo>
                    <a:pt x="1452130" y="1157959"/>
                  </a:lnTo>
                  <a:lnTo>
                    <a:pt x="1450537" y="1155462"/>
                  </a:lnTo>
                  <a:lnTo>
                    <a:pt x="1449399" y="1152512"/>
                  </a:lnTo>
                  <a:lnTo>
                    <a:pt x="1448261" y="1149788"/>
                  </a:lnTo>
                  <a:lnTo>
                    <a:pt x="1447350" y="1146838"/>
                  </a:lnTo>
                  <a:lnTo>
                    <a:pt x="1446667" y="1143433"/>
                  </a:lnTo>
                  <a:lnTo>
                    <a:pt x="1446212" y="1140256"/>
                  </a:lnTo>
                  <a:lnTo>
                    <a:pt x="1446212" y="1136851"/>
                  </a:lnTo>
                  <a:lnTo>
                    <a:pt x="1446212" y="623687"/>
                  </a:lnTo>
                  <a:lnTo>
                    <a:pt x="1446212" y="620282"/>
                  </a:lnTo>
                  <a:lnTo>
                    <a:pt x="1446667" y="617105"/>
                  </a:lnTo>
                  <a:lnTo>
                    <a:pt x="1447350" y="613927"/>
                  </a:lnTo>
                  <a:lnTo>
                    <a:pt x="1448261" y="610750"/>
                  </a:lnTo>
                  <a:lnTo>
                    <a:pt x="1449399" y="608026"/>
                  </a:lnTo>
                  <a:lnTo>
                    <a:pt x="1450537" y="605303"/>
                  </a:lnTo>
                  <a:lnTo>
                    <a:pt x="1452130" y="602806"/>
                  </a:lnTo>
                  <a:lnTo>
                    <a:pt x="1453496" y="600537"/>
                  </a:lnTo>
                  <a:lnTo>
                    <a:pt x="1455544" y="598267"/>
                  </a:lnTo>
                  <a:lnTo>
                    <a:pt x="1457593" y="596451"/>
                  </a:lnTo>
                  <a:lnTo>
                    <a:pt x="1459641" y="594635"/>
                  </a:lnTo>
                  <a:lnTo>
                    <a:pt x="1461917" y="593274"/>
                  </a:lnTo>
                  <a:lnTo>
                    <a:pt x="1464193" y="592139"/>
                  </a:lnTo>
                  <a:lnTo>
                    <a:pt x="1466697" y="591231"/>
                  </a:lnTo>
                  <a:lnTo>
                    <a:pt x="1469201" y="590777"/>
                  </a:lnTo>
                  <a:lnTo>
                    <a:pt x="1471932" y="590550"/>
                  </a:lnTo>
                  <a:close/>
                  <a:moveTo>
                    <a:pt x="1152617" y="590550"/>
                  </a:moveTo>
                  <a:lnTo>
                    <a:pt x="1226818" y="590550"/>
                  </a:lnTo>
                  <a:lnTo>
                    <a:pt x="1229322" y="590777"/>
                  </a:lnTo>
                  <a:lnTo>
                    <a:pt x="1232053" y="591231"/>
                  </a:lnTo>
                  <a:lnTo>
                    <a:pt x="1234557" y="592139"/>
                  </a:lnTo>
                  <a:lnTo>
                    <a:pt x="1236833" y="593274"/>
                  </a:lnTo>
                  <a:lnTo>
                    <a:pt x="1239109" y="594635"/>
                  </a:lnTo>
                  <a:lnTo>
                    <a:pt x="1241158" y="596451"/>
                  </a:lnTo>
                  <a:lnTo>
                    <a:pt x="1242978" y="598267"/>
                  </a:lnTo>
                  <a:lnTo>
                    <a:pt x="1244799" y="600537"/>
                  </a:lnTo>
                  <a:lnTo>
                    <a:pt x="1246620" y="602806"/>
                  </a:lnTo>
                  <a:lnTo>
                    <a:pt x="1248213" y="605303"/>
                  </a:lnTo>
                  <a:lnTo>
                    <a:pt x="1249352" y="608026"/>
                  </a:lnTo>
                  <a:lnTo>
                    <a:pt x="1250490" y="610750"/>
                  </a:lnTo>
                  <a:lnTo>
                    <a:pt x="1251400" y="613927"/>
                  </a:lnTo>
                  <a:lnTo>
                    <a:pt x="1251855" y="617105"/>
                  </a:lnTo>
                  <a:lnTo>
                    <a:pt x="1252538" y="620282"/>
                  </a:lnTo>
                  <a:lnTo>
                    <a:pt x="1252538" y="623687"/>
                  </a:lnTo>
                  <a:lnTo>
                    <a:pt x="1252538" y="1136851"/>
                  </a:lnTo>
                  <a:lnTo>
                    <a:pt x="1252538" y="1140256"/>
                  </a:lnTo>
                  <a:lnTo>
                    <a:pt x="1251855" y="1143433"/>
                  </a:lnTo>
                  <a:lnTo>
                    <a:pt x="1251400" y="1146838"/>
                  </a:lnTo>
                  <a:lnTo>
                    <a:pt x="1250490" y="1149788"/>
                  </a:lnTo>
                  <a:lnTo>
                    <a:pt x="1249352" y="1152512"/>
                  </a:lnTo>
                  <a:lnTo>
                    <a:pt x="1248213" y="1155462"/>
                  </a:lnTo>
                  <a:lnTo>
                    <a:pt x="1246620" y="1157959"/>
                  </a:lnTo>
                  <a:lnTo>
                    <a:pt x="1244799" y="1160229"/>
                  </a:lnTo>
                  <a:lnTo>
                    <a:pt x="1242978" y="1162498"/>
                  </a:lnTo>
                  <a:lnTo>
                    <a:pt x="1241158" y="1164314"/>
                  </a:lnTo>
                  <a:lnTo>
                    <a:pt x="1239109" y="1165903"/>
                  </a:lnTo>
                  <a:lnTo>
                    <a:pt x="1236833" y="1167492"/>
                  </a:lnTo>
                  <a:lnTo>
                    <a:pt x="1234557" y="1168399"/>
                  </a:lnTo>
                  <a:lnTo>
                    <a:pt x="1232053" y="1169307"/>
                  </a:lnTo>
                  <a:lnTo>
                    <a:pt x="1229322" y="1169761"/>
                  </a:lnTo>
                  <a:lnTo>
                    <a:pt x="1226818" y="1169988"/>
                  </a:lnTo>
                  <a:lnTo>
                    <a:pt x="1152617" y="1169988"/>
                  </a:lnTo>
                  <a:lnTo>
                    <a:pt x="1150114" y="1169761"/>
                  </a:lnTo>
                  <a:lnTo>
                    <a:pt x="1147610" y="1169307"/>
                  </a:lnTo>
                  <a:lnTo>
                    <a:pt x="1145106" y="1168399"/>
                  </a:lnTo>
                  <a:lnTo>
                    <a:pt x="1142830" y="1167492"/>
                  </a:lnTo>
                  <a:lnTo>
                    <a:pt x="1140554" y="1165903"/>
                  </a:lnTo>
                  <a:lnTo>
                    <a:pt x="1138278" y="1164314"/>
                  </a:lnTo>
                  <a:lnTo>
                    <a:pt x="1136457" y="1162498"/>
                  </a:lnTo>
                  <a:lnTo>
                    <a:pt x="1134409" y="1160229"/>
                  </a:lnTo>
                  <a:lnTo>
                    <a:pt x="1132815" y="1157959"/>
                  </a:lnTo>
                  <a:lnTo>
                    <a:pt x="1131450" y="1155462"/>
                  </a:lnTo>
                  <a:lnTo>
                    <a:pt x="1130084" y="1152512"/>
                  </a:lnTo>
                  <a:lnTo>
                    <a:pt x="1129174" y="1149788"/>
                  </a:lnTo>
                  <a:lnTo>
                    <a:pt x="1128036" y="1146838"/>
                  </a:lnTo>
                  <a:lnTo>
                    <a:pt x="1127580" y="1143433"/>
                  </a:lnTo>
                  <a:lnTo>
                    <a:pt x="1127125" y="1140256"/>
                  </a:lnTo>
                  <a:lnTo>
                    <a:pt x="1127125" y="1136851"/>
                  </a:lnTo>
                  <a:lnTo>
                    <a:pt x="1127125" y="623687"/>
                  </a:lnTo>
                  <a:lnTo>
                    <a:pt x="1127125" y="620282"/>
                  </a:lnTo>
                  <a:lnTo>
                    <a:pt x="1127580" y="617105"/>
                  </a:lnTo>
                  <a:lnTo>
                    <a:pt x="1128036" y="613927"/>
                  </a:lnTo>
                  <a:lnTo>
                    <a:pt x="1129174" y="610750"/>
                  </a:lnTo>
                  <a:lnTo>
                    <a:pt x="1130084" y="608026"/>
                  </a:lnTo>
                  <a:lnTo>
                    <a:pt x="1131450" y="605303"/>
                  </a:lnTo>
                  <a:lnTo>
                    <a:pt x="1132815" y="602806"/>
                  </a:lnTo>
                  <a:lnTo>
                    <a:pt x="1134409" y="600537"/>
                  </a:lnTo>
                  <a:lnTo>
                    <a:pt x="1136457" y="598267"/>
                  </a:lnTo>
                  <a:lnTo>
                    <a:pt x="1138278" y="596451"/>
                  </a:lnTo>
                  <a:lnTo>
                    <a:pt x="1140554" y="594635"/>
                  </a:lnTo>
                  <a:lnTo>
                    <a:pt x="1142830" y="593274"/>
                  </a:lnTo>
                  <a:lnTo>
                    <a:pt x="1145106" y="592139"/>
                  </a:lnTo>
                  <a:lnTo>
                    <a:pt x="1147610" y="591231"/>
                  </a:lnTo>
                  <a:lnTo>
                    <a:pt x="1150114" y="590777"/>
                  </a:lnTo>
                  <a:lnTo>
                    <a:pt x="1152617" y="590550"/>
                  </a:lnTo>
                  <a:close/>
                  <a:moveTo>
                    <a:pt x="1633857" y="508000"/>
                  </a:moveTo>
                  <a:lnTo>
                    <a:pt x="1707830" y="508000"/>
                  </a:lnTo>
                  <a:lnTo>
                    <a:pt x="1710561" y="508227"/>
                  </a:lnTo>
                  <a:lnTo>
                    <a:pt x="1713065" y="508680"/>
                  </a:lnTo>
                  <a:lnTo>
                    <a:pt x="1715797" y="509814"/>
                  </a:lnTo>
                  <a:lnTo>
                    <a:pt x="1718073" y="510947"/>
                  </a:lnTo>
                  <a:lnTo>
                    <a:pt x="1720349" y="512534"/>
                  </a:lnTo>
                  <a:lnTo>
                    <a:pt x="1722170" y="514575"/>
                  </a:lnTo>
                  <a:lnTo>
                    <a:pt x="1724218" y="516842"/>
                  </a:lnTo>
                  <a:lnTo>
                    <a:pt x="1726039" y="519109"/>
                  </a:lnTo>
                  <a:lnTo>
                    <a:pt x="1727860" y="521829"/>
                  </a:lnTo>
                  <a:lnTo>
                    <a:pt x="1729453" y="524550"/>
                  </a:lnTo>
                  <a:lnTo>
                    <a:pt x="1730591" y="527950"/>
                  </a:lnTo>
                  <a:lnTo>
                    <a:pt x="1731729" y="531124"/>
                  </a:lnTo>
                  <a:lnTo>
                    <a:pt x="1732640" y="534752"/>
                  </a:lnTo>
                  <a:lnTo>
                    <a:pt x="1733095" y="538152"/>
                  </a:lnTo>
                  <a:lnTo>
                    <a:pt x="1733550" y="542006"/>
                  </a:lnTo>
                  <a:lnTo>
                    <a:pt x="1733550" y="545860"/>
                  </a:lnTo>
                  <a:lnTo>
                    <a:pt x="1733550" y="1132128"/>
                  </a:lnTo>
                  <a:lnTo>
                    <a:pt x="1733550" y="1135982"/>
                  </a:lnTo>
                  <a:lnTo>
                    <a:pt x="1733095" y="1139836"/>
                  </a:lnTo>
                  <a:lnTo>
                    <a:pt x="1732640" y="1143463"/>
                  </a:lnTo>
                  <a:lnTo>
                    <a:pt x="1731729" y="1146864"/>
                  </a:lnTo>
                  <a:lnTo>
                    <a:pt x="1730591" y="1150038"/>
                  </a:lnTo>
                  <a:lnTo>
                    <a:pt x="1729453" y="1153438"/>
                  </a:lnTo>
                  <a:lnTo>
                    <a:pt x="1727860" y="1156159"/>
                  </a:lnTo>
                  <a:lnTo>
                    <a:pt x="1726039" y="1158879"/>
                  </a:lnTo>
                  <a:lnTo>
                    <a:pt x="1724218" y="1161373"/>
                  </a:lnTo>
                  <a:lnTo>
                    <a:pt x="1722170" y="1163414"/>
                  </a:lnTo>
                  <a:lnTo>
                    <a:pt x="1720349" y="1165454"/>
                  </a:lnTo>
                  <a:lnTo>
                    <a:pt x="1718073" y="1167041"/>
                  </a:lnTo>
                  <a:lnTo>
                    <a:pt x="1715797" y="1168174"/>
                  </a:lnTo>
                  <a:lnTo>
                    <a:pt x="1713065" y="1169308"/>
                  </a:lnTo>
                  <a:lnTo>
                    <a:pt x="1710561" y="1169761"/>
                  </a:lnTo>
                  <a:lnTo>
                    <a:pt x="1707830" y="1169988"/>
                  </a:lnTo>
                  <a:lnTo>
                    <a:pt x="1633857" y="1169988"/>
                  </a:lnTo>
                  <a:lnTo>
                    <a:pt x="1631353" y="1169761"/>
                  </a:lnTo>
                  <a:lnTo>
                    <a:pt x="1628850" y="1169308"/>
                  </a:lnTo>
                  <a:lnTo>
                    <a:pt x="1626346" y="1168174"/>
                  </a:lnTo>
                  <a:lnTo>
                    <a:pt x="1624070" y="1167041"/>
                  </a:lnTo>
                  <a:lnTo>
                    <a:pt x="1621794" y="1165454"/>
                  </a:lnTo>
                  <a:lnTo>
                    <a:pt x="1619518" y="1163414"/>
                  </a:lnTo>
                  <a:lnTo>
                    <a:pt x="1617469" y="1161373"/>
                  </a:lnTo>
                  <a:lnTo>
                    <a:pt x="1615648" y="1158879"/>
                  </a:lnTo>
                  <a:lnTo>
                    <a:pt x="1614055" y="1156159"/>
                  </a:lnTo>
                  <a:lnTo>
                    <a:pt x="1612689" y="1153438"/>
                  </a:lnTo>
                  <a:lnTo>
                    <a:pt x="1611324" y="1150038"/>
                  </a:lnTo>
                  <a:lnTo>
                    <a:pt x="1610186" y="1146864"/>
                  </a:lnTo>
                  <a:lnTo>
                    <a:pt x="1609275" y="1143463"/>
                  </a:lnTo>
                  <a:lnTo>
                    <a:pt x="1608820" y="1139836"/>
                  </a:lnTo>
                  <a:lnTo>
                    <a:pt x="1608365" y="1135982"/>
                  </a:lnTo>
                  <a:lnTo>
                    <a:pt x="1608137" y="1132128"/>
                  </a:lnTo>
                  <a:lnTo>
                    <a:pt x="1608137" y="545860"/>
                  </a:lnTo>
                  <a:lnTo>
                    <a:pt x="1608365" y="542006"/>
                  </a:lnTo>
                  <a:lnTo>
                    <a:pt x="1608820" y="538152"/>
                  </a:lnTo>
                  <a:lnTo>
                    <a:pt x="1609275" y="534752"/>
                  </a:lnTo>
                  <a:lnTo>
                    <a:pt x="1610186" y="531124"/>
                  </a:lnTo>
                  <a:lnTo>
                    <a:pt x="1611324" y="527950"/>
                  </a:lnTo>
                  <a:lnTo>
                    <a:pt x="1612689" y="524550"/>
                  </a:lnTo>
                  <a:lnTo>
                    <a:pt x="1614055" y="521829"/>
                  </a:lnTo>
                  <a:lnTo>
                    <a:pt x="1615648" y="519109"/>
                  </a:lnTo>
                  <a:lnTo>
                    <a:pt x="1617469" y="516842"/>
                  </a:lnTo>
                  <a:lnTo>
                    <a:pt x="1619518" y="514575"/>
                  </a:lnTo>
                  <a:lnTo>
                    <a:pt x="1621794" y="512534"/>
                  </a:lnTo>
                  <a:lnTo>
                    <a:pt x="1624070" y="510947"/>
                  </a:lnTo>
                  <a:lnTo>
                    <a:pt x="1626346" y="509814"/>
                  </a:lnTo>
                  <a:lnTo>
                    <a:pt x="1628850" y="508680"/>
                  </a:lnTo>
                  <a:lnTo>
                    <a:pt x="1631353" y="508227"/>
                  </a:lnTo>
                  <a:lnTo>
                    <a:pt x="1633857" y="508000"/>
                  </a:lnTo>
                  <a:close/>
                  <a:moveTo>
                    <a:pt x="1501548" y="319088"/>
                  </a:moveTo>
                  <a:lnTo>
                    <a:pt x="1733323" y="319088"/>
                  </a:lnTo>
                  <a:lnTo>
                    <a:pt x="1733323" y="319316"/>
                  </a:lnTo>
                  <a:lnTo>
                    <a:pt x="1733550" y="319316"/>
                  </a:lnTo>
                  <a:lnTo>
                    <a:pt x="1733550" y="464215"/>
                  </a:lnTo>
                  <a:lnTo>
                    <a:pt x="1637620" y="464215"/>
                  </a:lnTo>
                  <a:lnTo>
                    <a:pt x="1637620" y="418038"/>
                  </a:lnTo>
                  <a:lnTo>
                    <a:pt x="1318759" y="617303"/>
                  </a:lnTo>
                  <a:lnTo>
                    <a:pt x="1250723" y="574766"/>
                  </a:lnTo>
                  <a:lnTo>
                    <a:pt x="1253444" y="573174"/>
                  </a:lnTo>
                  <a:lnTo>
                    <a:pt x="1146628" y="506525"/>
                  </a:lnTo>
                  <a:lnTo>
                    <a:pt x="844096" y="695326"/>
                  </a:lnTo>
                  <a:lnTo>
                    <a:pt x="776287" y="653016"/>
                  </a:lnTo>
                  <a:lnTo>
                    <a:pt x="1147082" y="421450"/>
                  </a:lnTo>
                  <a:lnTo>
                    <a:pt x="1215118" y="463533"/>
                  </a:lnTo>
                  <a:lnTo>
                    <a:pt x="1214437" y="464215"/>
                  </a:lnTo>
                  <a:lnTo>
                    <a:pt x="1321253" y="530637"/>
                  </a:lnTo>
                  <a:lnTo>
                    <a:pt x="1564368" y="379141"/>
                  </a:lnTo>
                  <a:lnTo>
                    <a:pt x="1501548" y="379141"/>
                  </a:lnTo>
                  <a:lnTo>
                    <a:pt x="1501548" y="319088"/>
                  </a:lnTo>
                  <a:close/>
                  <a:moveTo>
                    <a:pt x="229507" y="91395"/>
                  </a:moveTo>
                  <a:lnTo>
                    <a:pt x="225651" y="91621"/>
                  </a:lnTo>
                  <a:lnTo>
                    <a:pt x="221796" y="91848"/>
                  </a:lnTo>
                  <a:lnTo>
                    <a:pt x="218394" y="92075"/>
                  </a:lnTo>
                  <a:lnTo>
                    <a:pt x="214539" y="92755"/>
                  </a:lnTo>
                  <a:lnTo>
                    <a:pt x="210910" y="93662"/>
                  </a:lnTo>
                  <a:lnTo>
                    <a:pt x="207509" y="94570"/>
                  </a:lnTo>
                  <a:lnTo>
                    <a:pt x="204107" y="95704"/>
                  </a:lnTo>
                  <a:lnTo>
                    <a:pt x="200705" y="96837"/>
                  </a:lnTo>
                  <a:lnTo>
                    <a:pt x="197303" y="98198"/>
                  </a:lnTo>
                  <a:lnTo>
                    <a:pt x="194355" y="99559"/>
                  </a:lnTo>
                  <a:lnTo>
                    <a:pt x="191407" y="101373"/>
                  </a:lnTo>
                  <a:lnTo>
                    <a:pt x="188232" y="103187"/>
                  </a:lnTo>
                  <a:lnTo>
                    <a:pt x="185284" y="105002"/>
                  </a:lnTo>
                  <a:lnTo>
                    <a:pt x="182562" y="107270"/>
                  </a:lnTo>
                  <a:lnTo>
                    <a:pt x="179614" y="109311"/>
                  </a:lnTo>
                  <a:lnTo>
                    <a:pt x="177119" y="111579"/>
                  </a:lnTo>
                  <a:lnTo>
                    <a:pt x="174851" y="114073"/>
                  </a:lnTo>
                  <a:lnTo>
                    <a:pt x="172357" y="116568"/>
                  </a:lnTo>
                  <a:lnTo>
                    <a:pt x="170316" y="119062"/>
                  </a:lnTo>
                  <a:lnTo>
                    <a:pt x="168275" y="121784"/>
                  </a:lnTo>
                  <a:lnTo>
                    <a:pt x="166460" y="124505"/>
                  </a:lnTo>
                  <a:lnTo>
                    <a:pt x="164646" y="127454"/>
                  </a:lnTo>
                  <a:lnTo>
                    <a:pt x="162832" y="130402"/>
                  </a:lnTo>
                  <a:lnTo>
                    <a:pt x="161471" y="133350"/>
                  </a:lnTo>
                  <a:lnTo>
                    <a:pt x="160110" y="136525"/>
                  </a:lnTo>
                  <a:lnTo>
                    <a:pt x="158976" y="139700"/>
                  </a:lnTo>
                  <a:lnTo>
                    <a:pt x="158069" y="143102"/>
                  </a:lnTo>
                  <a:lnTo>
                    <a:pt x="156935" y="146277"/>
                  </a:lnTo>
                  <a:lnTo>
                    <a:pt x="156482" y="149679"/>
                  </a:lnTo>
                  <a:lnTo>
                    <a:pt x="156028" y="153080"/>
                  </a:lnTo>
                  <a:lnTo>
                    <a:pt x="155801" y="156709"/>
                  </a:lnTo>
                  <a:lnTo>
                    <a:pt x="155801" y="160111"/>
                  </a:lnTo>
                  <a:lnTo>
                    <a:pt x="155801" y="1330098"/>
                  </a:lnTo>
                  <a:lnTo>
                    <a:pt x="155801" y="1333500"/>
                  </a:lnTo>
                  <a:lnTo>
                    <a:pt x="156028" y="1337129"/>
                  </a:lnTo>
                  <a:lnTo>
                    <a:pt x="156482" y="1340531"/>
                  </a:lnTo>
                  <a:lnTo>
                    <a:pt x="156935" y="1343932"/>
                  </a:lnTo>
                  <a:lnTo>
                    <a:pt x="158069" y="1347561"/>
                  </a:lnTo>
                  <a:lnTo>
                    <a:pt x="158976" y="1350509"/>
                  </a:lnTo>
                  <a:lnTo>
                    <a:pt x="160110" y="1353684"/>
                  </a:lnTo>
                  <a:lnTo>
                    <a:pt x="161471" y="1357086"/>
                  </a:lnTo>
                  <a:lnTo>
                    <a:pt x="162832" y="1360034"/>
                  </a:lnTo>
                  <a:lnTo>
                    <a:pt x="164646" y="1362756"/>
                  </a:lnTo>
                  <a:lnTo>
                    <a:pt x="166460" y="1365931"/>
                  </a:lnTo>
                  <a:lnTo>
                    <a:pt x="168275" y="1368652"/>
                  </a:lnTo>
                  <a:lnTo>
                    <a:pt x="170316" y="1371373"/>
                  </a:lnTo>
                  <a:lnTo>
                    <a:pt x="172357" y="1373868"/>
                  </a:lnTo>
                  <a:lnTo>
                    <a:pt x="174851" y="1376590"/>
                  </a:lnTo>
                  <a:lnTo>
                    <a:pt x="177119" y="1378857"/>
                  </a:lnTo>
                  <a:lnTo>
                    <a:pt x="179614" y="1381125"/>
                  </a:lnTo>
                  <a:lnTo>
                    <a:pt x="182562" y="1383393"/>
                  </a:lnTo>
                  <a:lnTo>
                    <a:pt x="185284" y="1385207"/>
                  </a:lnTo>
                  <a:lnTo>
                    <a:pt x="188232" y="1387248"/>
                  </a:lnTo>
                  <a:lnTo>
                    <a:pt x="191407" y="1389063"/>
                  </a:lnTo>
                  <a:lnTo>
                    <a:pt x="194355" y="1390650"/>
                  </a:lnTo>
                  <a:lnTo>
                    <a:pt x="197303" y="1392238"/>
                  </a:lnTo>
                  <a:lnTo>
                    <a:pt x="200705" y="1393598"/>
                  </a:lnTo>
                  <a:lnTo>
                    <a:pt x="204107" y="1394959"/>
                  </a:lnTo>
                  <a:lnTo>
                    <a:pt x="207509" y="1395866"/>
                  </a:lnTo>
                  <a:lnTo>
                    <a:pt x="210910" y="1397000"/>
                  </a:lnTo>
                  <a:lnTo>
                    <a:pt x="214539" y="1397681"/>
                  </a:lnTo>
                  <a:lnTo>
                    <a:pt x="218394" y="1398134"/>
                  </a:lnTo>
                  <a:lnTo>
                    <a:pt x="221796" y="1398588"/>
                  </a:lnTo>
                  <a:lnTo>
                    <a:pt x="225651" y="1399041"/>
                  </a:lnTo>
                  <a:lnTo>
                    <a:pt x="229507" y="1399041"/>
                  </a:lnTo>
                  <a:lnTo>
                    <a:pt x="2280330" y="1399041"/>
                  </a:lnTo>
                  <a:lnTo>
                    <a:pt x="2284186" y="1399041"/>
                  </a:lnTo>
                  <a:lnTo>
                    <a:pt x="2288041" y="1398588"/>
                  </a:lnTo>
                  <a:lnTo>
                    <a:pt x="2291670" y="1398134"/>
                  </a:lnTo>
                  <a:lnTo>
                    <a:pt x="2295298" y="1397681"/>
                  </a:lnTo>
                  <a:lnTo>
                    <a:pt x="2299154" y="1397000"/>
                  </a:lnTo>
                  <a:lnTo>
                    <a:pt x="2302555" y="1395866"/>
                  </a:lnTo>
                  <a:lnTo>
                    <a:pt x="2305957" y="1394959"/>
                  </a:lnTo>
                  <a:lnTo>
                    <a:pt x="2309359" y="1393598"/>
                  </a:lnTo>
                  <a:lnTo>
                    <a:pt x="2312534" y="1392238"/>
                  </a:lnTo>
                  <a:lnTo>
                    <a:pt x="2315709" y="1390650"/>
                  </a:lnTo>
                  <a:lnTo>
                    <a:pt x="2318884" y="1389063"/>
                  </a:lnTo>
                  <a:lnTo>
                    <a:pt x="2321832" y="1387248"/>
                  </a:lnTo>
                  <a:lnTo>
                    <a:pt x="2324780" y="1385207"/>
                  </a:lnTo>
                  <a:lnTo>
                    <a:pt x="2327502" y="1383393"/>
                  </a:lnTo>
                  <a:lnTo>
                    <a:pt x="2330223" y="1381125"/>
                  </a:lnTo>
                  <a:lnTo>
                    <a:pt x="2332945" y="1378857"/>
                  </a:lnTo>
                  <a:lnTo>
                    <a:pt x="2335213" y="1376590"/>
                  </a:lnTo>
                  <a:lnTo>
                    <a:pt x="2337707" y="1373868"/>
                  </a:lnTo>
                  <a:lnTo>
                    <a:pt x="2339748" y="1371373"/>
                  </a:lnTo>
                  <a:lnTo>
                    <a:pt x="2341789" y="1368652"/>
                  </a:lnTo>
                  <a:lnTo>
                    <a:pt x="2343830" y="1365931"/>
                  </a:lnTo>
                  <a:lnTo>
                    <a:pt x="2345418" y="1362756"/>
                  </a:lnTo>
                  <a:lnTo>
                    <a:pt x="2347232" y="1360034"/>
                  </a:lnTo>
                  <a:lnTo>
                    <a:pt x="2348593" y="1357086"/>
                  </a:lnTo>
                  <a:lnTo>
                    <a:pt x="2350180" y="1353684"/>
                  </a:lnTo>
                  <a:lnTo>
                    <a:pt x="2351088" y="1350509"/>
                  </a:lnTo>
                  <a:lnTo>
                    <a:pt x="2351995" y="1347561"/>
                  </a:lnTo>
                  <a:lnTo>
                    <a:pt x="2352902" y="1343932"/>
                  </a:lnTo>
                  <a:lnTo>
                    <a:pt x="2353582" y="1340531"/>
                  </a:lnTo>
                  <a:lnTo>
                    <a:pt x="2354036" y="1337129"/>
                  </a:lnTo>
                  <a:lnTo>
                    <a:pt x="2354263" y="1333500"/>
                  </a:lnTo>
                  <a:lnTo>
                    <a:pt x="2354263" y="1330098"/>
                  </a:lnTo>
                  <a:lnTo>
                    <a:pt x="2354263" y="160111"/>
                  </a:lnTo>
                  <a:lnTo>
                    <a:pt x="2354263" y="156709"/>
                  </a:lnTo>
                  <a:lnTo>
                    <a:pt x="2354036" y="153080"/>
                  </a:lnTo>
                  <a:lnTo>
                    <a:pt x="2353582" y="149679"/>
                  </a:lnTo>
                  <a:lnTo>
                    <a:pt x="2352902" y="146277"/>
                  </a:lnTo>
                  <a:lnTo>
                    <a:pt x="2351995" y="143102"/>
                  </a:lnTo>
                  <a:lnTo>
                    <a:pt x="2351088" y="139700"/>
                  </a:lnTo>
                  <a:lnTo>
                    <a:pt x="2350180" y="136525"/>
                  </a:lnTo>
                  <a:lnTo>
                    <a:pt x="2348593" y="133350"/>
                  </a:lnTo>
                  <a:lnTo>
                    <a:pt x="2347232" y="130402"/>
                  </a:lnTo>
                  <a:lnTo>
                    <a:pt x="2345418" y="127454"/>
                  </a:lnTo>
                  <a:lnTo>
                    <a:pt x="2343830" y="124505"/>
                  </a:lnTo>
                  <a:lnTo>
                    <a:pt x="2341789" y="121784"/>
                  </a:lnTo>
                  <a:lnTo>
                    <a:pt x="2339748" y="119062"/>
                  </a:lnTo>
                  <a:lnTo>
                    <a:pt x="2337707" y="116568"/>
                  </a:lnTo>
                  <a:lnTo>
                    <a:pt x="2335213" y="114073"/>
                  </a:lnTo>
                  <a:lnTo>
                    <a:pt x="2332945" y="111579"/>
                  </a:lnTo>
                  <a:lnTo>
                    <a:pt x="2330223" y="109311"/>
                  </a:lnTo>
                  <a:lnTo>
                    <a:pt x="2327502" y="107270"/>
                  </a:lnTo>
                  <a:lnTo>
                    <a:pt x="2324780" y="105002"/>
                  </a:lnTo>
                  <a:lnTo>
                    <a:pt x="2321832" y="103187"/>
                  </a:lnTo>
                  <a:lnTo>
                    <a:pt x="2318884" y="101373"/>
                  </a:lnTo>
                  <a:lnTo>
                    <a:pt x="2315709" y="99559"/>
                  </a:lnTo>
                  <a:lnTo>
                    <a:pt x="2312534" y="98198"/>
                  </a:lnTo>
                  <a:lnTo>
                    <a:pt x="2309359" y="96837"/>
                  </a:lnTo>
                  <a:lnTo>
                    <a:pt x="2305957" y="95704"/>
                  </a:lnTo>
                  <a:lnTo>
                    <a:pt x="2302555" y="94570"/>
                  </a:lnTo>
                  <a:lnTo>
                    <a:pt x="2299154" y="93662"/>
                  </a:lnTo>
                  <a:lnTo>
                    <a:pt x="2295298" y="92755"/>
                  </a:lnTo>
                  <a:lnTo>
                    <a:pt x="2291670" y="92075"/>
                  </a:lnTo>
                  <a:lnTo>
                    <a:pt x="2288041" y="91848"/>
                  </a:lnTo>
                  <a:lnTo>
                    <a:pt x="2284186" y="91621"/>
                  </a:lnTo>
                  <a:lnTo>
                    <a:pt x="2280330" y="91395"/>
                  </a:lnTo>
                  <a:lnTo>
                    <a:pt x="229507" y="91395"/>
                  </a:lnTo>
                  <a:close/>
                  <a:moveTo>
                    <a:pt x="81642" y="0"/>
                  </a:moveTo>
                  <a:lnTo>
                    <a:pt x="86178" y="0"/>
                  </a:lnTo>
                  <a:lnTo>
                    <a:pt x="2424113" y="0"/>
                  </a:lnTo>
                  <a:lnTo>
                    <a:pt x="2428648" y="0"/>
                  </a:lnTo>
                  <a:lnTo>
                    <a:pt x="2432730" y="227"/>
                  </a:lnTo>
                  <a:lnTo>
                    <a:pt x="2436813" y="680"/>
                  </a:lnTo>
                  <a:lnTo>
                    <a:pt x="2441122" y="1361"/>
                  </a:lnTo>
                  <a:lnTo>
                    <a:pt x="2445204" y="2268"/>
                  </a:lnTo>
                  <a:lnTo>
                    <a:pt x="2449286" y="3402"/>
                  </a:lnTo>
                  <a:lnTo>
                    <a:pt x="2452914" y="4536"/>
                  </a:lnTo>
                  <a:lnTo>
                    <a:pt x="2456770" y="5896"/>
                  </a:lnTo>
                  <a:lnTo>
                    <a:pt x="2460625" y="7484"/>
                  </a:lnTo>
                  <a:lnTo>
                    <a:pt x="2464480" y="9298"/>
                  </a:lnTo>
                  <a:lnTo>
                    <a:pt x="2467882" y="11339"/>
                  </a:lnTo>
                  <a:lnTo>
                    <a:pt x="2471284" y="13380"/>
                  </a:lnTo>
                  <a:lnTo>
                    <a:pt x="2474459" y="15421"/>
                  </a:lnTo>
                  <a:lnTo>
                    <a:pt x="2477861" y="17916"/>
                  </a:lnTo>
                  <a:lnTo>
                    <a:pt x="2480809" y="20184"/>
                  </a:lnTo>
                  <a:lnTo>
                    <a:pt x="2483757" y="22905"/>
                  </a:lnTo>
                  <a:lnTo>
                    <a:pt x="2486479" y="25400"/>
                  </a:lnTo>
                  <a:lnTo>
                    <a:pt x="2489200" y="28348"/>
                  </a:lnTo>
                  <a:lnTo>
                    <a:pt x="2491695" y="31296"/>
                  </a:lnTo>
                  <a:lnTo>
                    <a:pt x="2493963" y="34471"/>
                  </a:lnTo>
                  <a:lnTo>
                    <a:pt x="2496230" y="37646"/>
                  </a:lnTo>
                  <a:lnTo>
                    <a:pt x="2498272" y="40821"/>
                  </a:lnTo>
                  <a:lnTo>
                    <a:pt x="2499859" y="44450"/>
                  </a:lnTo>
                  <a:lnTo>
                    <a:pt x="2501673" y="47625"/>
                  </a:lnTo>
                  <a:lnTo>
                    <a:pt x="2503261" y="51480"/>
                  </a:lnTo>
                  <a:lnTo>
                    <a:pt x="2504395" y="54882"/>
                  </a:lnTo>
                  <a:lnTo>
                    <a:pt x="2505755" y="58737"/>
                  </a:lnTo>
                  <a:lnTo>
                    <a:pt x="2506663" y="62593"/>
                  </a:lnTo>
                  <a:lnTo>
                    <a:pt x="2507343" y="66221"/>
                  </a:lnTo>
                  <a:lnTo>
                    <a:pt x="2508023" y="70304"/>
                  </a:lnTo>
                  <a:lnTo>
                    <a:pt x="2508250" y="74159"/>
                  </a:lnTo>
                  <a:lnTo>
                    <a:pt x="2508250" y="78241"/>
                  </a:lnTo>
                  <a:lnTo>
                    <a:pt x="2508250" y="1411968"/>
                  </a:lnTo>
                  <a:lnTo>
                    <a:pt x="2508250" y="1416050"/>
                  </a:lnTo>
                  <a:lnTo>
                    <a:pt x="2508023" y="1420132"/>
                  </a:lnTo>
                  <a:lnTo>
                    <a:pt x="2507343" y="1423988"/>
                  </a:lnTo>
                  <a:lnTo>
                    <a:pt x="2506663" y="1427616"/>
                  </a:lnTo>
                  <a:lnTo>
                    <a:pt x="2505755" y="1431472"/>
                  </a:lnTo>
                  <a:lnTo>
                    <a:pt x="2504395" y="1435327"/>
                  </a:lnTo>
                  <a:lnTo>
                    <a:pt x="2503261" y="1439182"/>
                  </a:lnTo>
                  <a:lnTo>
                    <a:pt x="2501673" y="1442584"/>
                  </a:lnTo>
                  <a:lnTo>
                    <a:pt x="2499859" y="1446213"/>
                  </a:lnTo>
                  <a:lnTo>
                    <a:pt x="2498272" y="1449388"/>
                  </a:lnTo>
                  <a:lnTo>
                    <a:pt x="2496230" y="1452790"/>
                  </a:lnTo>
                  <a:lnTo>
                    <a:pt x="2493963" y="1455965"/>
                  </a:lnTo>
                  <a:lnTo>
                    <a:pt x="2491695" y="1458913"/>
                  </a:lnTo>
                  <a:lnTo>
                    <a:pt x="2489200" y="1462088"/>
                  </a:lnTo>
                  <a:lnTo>
                    <a:pt x="2486479" y="1464809"/>
                  </a:lnTo>
                  <a:lnTo>
                    <a:pt x="2483757" y="1467531"/>
                  </a:lnTo>
                  <a:lnTo>
                    <a:pt x="2480809" y="1470025"/>
                  </a:lnTo>
                  <a:lnTo>
                    <a:pt x="2477861" y="1472747"/>
                  </a:lnTo>
                  <a:lnTo>
                    <a:pt x="2474459" y="1475015"/>
                  </a:lnTo>
                  <a:lnTo>
                    <a:pt x="2471284" y="1477282"/>
                  </a:lnTo>
                  <a:lnTo>
                    <a:pt x="2467882" y="1479097"/>
                  </a:lnTo>
                  <a:lnTo>
                    <a:pt x="2464480" y="1480911"/>
                  </a:lnTo>
                  <a:lnTo>
                    <a:pt x="2460625" y="1482725"/>
                  </a:lnTo>
                  <a:lnTo>
                    <a:pt x="2456770" y="1484313"/>
                  </a:lnTo>
                  <a:lnTo>
                    <a:pt x="2452914" y="1485674"/>
                  </a:lnTo>
                  <a:lnTo>
                    <a:pt x="2449286" y="1487034"/>
                  </a:lnTo>
                  <a:lnTo>
                    <a:pt x="2445204" y="1487941"/>
                  </a:lnTo>
                  <a:lnTo>
                    <a:pt x="2441122" y="1488849"/>
                  </a:lnTo>
                  <a:lnTo>
                    <a:pt x="2436813" y="1489529"/>
                  </a:lnTo>
                  <a:lnTo>
                    <a:pt x="2432730" y="1489982"/>
                  </a:lnTo>
                  <a:lnTo>
                    <a:pt x="2428648" y="1490209"/>
                  </a:lnTo>
                  <a:lnTo>
                    <a:pt x="2424113" y="1490663"/>
                  </a:lnTo>
                  <a:lnTo>
                    <a:pt x="86178" y="1490663"/>
                  </a:lnTo>
                  <a:lnTo>
                    <a:pt x="81642" y="1490209"/>
                  </a:lnTo>
                  <a:lnTo>
                    <a:pt x="77333" y="1489982"/>
                  </a:lnTo>
                  <a:lnTo>
                    <a:pt x="73251" y="1489529"/>
                  </a:lnTo>
                  <a:lnTo>
                    <a:pt x="68942" y="1488849"/>
                  </a:lnTo>
                  <a:lnTo>
                    <a:pt x="64860" y="1487941"/>
                  </a:lnTo>
                  <a:lnTo>
                    <a:pt x="60778" y="1487034"/>
                  </a:lnTo>
                  <a:lnTo>
                    <a:pt x="57150" y="1485674"/>
                  </a:lnTo>
                  <a:lnTo>
                    <a:pt x="53294" y="1484313"/>
                  </a:lnTo>
                  <a:lnTo>
                    <a:pt x="49439" y="1482725"/>
                  </a:lnTo>
                  <a:lnTo>
                    <a:pt x="45810" y="1480911"/>
                  </a:lnTo>
                  <a:lnTo>
                    <a:pt x="42182" y="1479097"/>
                  </a:lnTo>
                  <a:lnTo>
                    <a:pt x="39007" y="1477282"/>
                  </a:lnTo>
                  <a:lnTo>
                    <a:pt x="35605" y="1475015"/>
                  </a:lnTo>
                  <a:lnTo>
                    <a:pt x="32430" y="1472747"/>
                  </a:lnTo>
                  <a:lnTo>
                    <a:pt x="29255" y="1470025"/>
                  </a:lnTo>
                  <a:lnTo>
                    <a:pt x="26307" y="1467531"/>
                  </a:lnTo>
                  <a:lnTo>
                    <a:pt x="23585" y="1464809"/>
                  </a:lnTo>
                  <a:lnTo>
                    <a:pt x="21091" y="1462088"/>
                  </a:lnTo>
                  <a:lnTo>
                    <a:pt x="18596" y="1458913"/>
                  </a:lnTo>
                  <a:lnTo>
                    <a:pt x="16101" y="1455965"/>
                  </a:lnTo>
                  <a:lnTo>
                    <a:pt x="13833" y="1452790"/>
                  </a:lnTo>
                  <a:lnTo>
                    <a:pt x="12019" y="1449388"/>
                  </a:lnTo>
                  <a:lnTo>
                    <a:pt x="9978" y="1446213"/>
                  </a:lnTo>
                  <a:lnTo>
                    <a:pt x="8391" y="1442584"/>
                  </a:lnTo>
                  <a:lnTo>
                    <a:pt x="6803" y="1439182"/>
                  </a:lnTo>
                  <a:lnTo>
                    <a:pt x="5442" y="1435327"/>
                  </a:lnTo>
                  <a:lnTo>
                    <a:pt x="4308" y="1431472"/>
                  </a:lnTo>
                  <a:lnTo>
                    <a:pt x="3401" y="1427616"/>
                  </a:lnTo>
                  <a:lnTo>
                    <a:pt x="2494" y="1423988"/>
                  </a:lnTo>
                  <a:lnTo>
                    <a:pt x="2041" y="1420132"/>
                  </a:lnTo>
                  <a:lnTo>
                    <a:pt x="1814" y="1416050"/>
                  </a:lnTo>
                  <a:lnTo>
                    <a:pt x="1587" y="1411968"/>
                  </a:lnTo>
                  <a:lnTo>
                    <a:pt x="1587" y="78241"/>
                  </a:lnTo>
                  <a:lnTo>
                    <a:pt x="1814" y="74159"/>
                  </a:lnTo>
                  <a:lnTo>
                    <a:pt x="2041" y="70304"/>
                  </a:lnTo>
                  <a:lnTo>
                    <a:pt x="2494" y="66221"/>
                  </a:lnTo>
                  <a:lnTo>
                    <a:pt x="3401" y="62593"/>
                  </a:lnTo>
                  <a:lnTo>
                    <a:pt x="4308" y="58737"/>
                  </a:lnTo>
                  <a:lnTo>
                    <a:pt x="5442" y="54882"/>
                  </a:lnTo>
                  <a:lnTo>
                    <a:pt x="6803" y="51480"/>
                  </a:lnTo>
                  <a:lnTo>
                    <a:pt x="8391" y="47625"/>
                  </a:lnTo>
                  <a:lnTo>
                    <a:pt x="9978" y="44450"/>
                  </a:lnTo>
                  <a:lnTo>
                    <a:pt x="12019" y="40821"/>
                  </a:lnTo>
                  <a:lnTo>
                    <a:pt x="13833" y="37646"/>
                  </a:lnTo>
                  <a:lnTo>
                    <a:pt x="16101" y="34471"/>
                  </a:lnTo>
                  <a:lnTo>
                    <a:pt x="18596" y="31296"/>
                  </a:lnTo>
                  <a:lnTo>
                    <a:pt x="21091" y="28348"/>
                  </a:lnTo>
                  <a:lnTo>
                    <a:pt x="23585" y="25400"/>
                  </a:lnTo>
                  <a:lnTo>
                    <a:pt x="26307" y="22905"/>
                  </a:lnTo>
                  <a:lnTo>
                    <a:pt x="29255" y="20184"/>
                  </a:lnTo>
                  <a:lnTo>
                    <a:pt x="32430" y="17916"/>
                  </a:lnTo>
                  <a:lnTo>
                    <a:pt x="35605" y="15421"/>
                  </a:lnTo>
                  <a:lnTo>
                    <a:pt x="39007" y="13380"/>
                  </a:lnTo>
                  <a:lnTo>
                    <a:pt x="42182" y="11339"/>
                  </a:lnTo>
                  <a:lnTo>
                    <a:pt x="45810" y="9298"/>
                  </a:lnTo>
                  <a:lnTo>
                    <a:pt x="49439" y="7484"/>
                  </a:lnTo>
                  <a:lnTo>
                    <a:pt x="53294" y="5896"/>
                  </a:lnTo>
                  <a:lnTo>
                    <a:pt x="57150" y="4536"/>
                  </a:lnTo>
                  <a:lnTo>
                    <a:pt x="60778" y="3402"/>
                  </a:lnTo>
                  <a:lnTo>
                    <a:pt x="64860" y="2268"/>
                  </a:lnTo>
                  <a:lnTo>
                    <a:pt x="68942" y="1361"/>
                  </a:lnTo>
                  <a:lnTo>
                    <a:pt x="73251" y="680"/>
                  </a:lnTo>
                  <a:lnTo>
                    <a:pt x="77333" y="227"/>
                  </a:lnTo>
                  <a:lnTo>
                    <a:pt x="81642" y="0"/>
                  </a:lnTo>
                  <a:close/>
                </a:path>
              </a:pathLst>
            </a:custGeom>
            <a:solidFill>
              <a:schemeClr val="accent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chemeClr val="bg1"/>
                </a:solidFill>
                <a:cs typeface="+mn-ea"/>
                <a:sym typeface="+mn-lt"/>
              </a:endParaRPr>
            </a:p>
          </p:txBody>
        </p:sp>
      </p:grpSp>
      <p:cxnSp>
        <p:nvCxnSpPr>
          <p:cNvPr id="25" name="MH_Other_3"/>
          <p:cNvCxnSpPr/>
          <p:nvPr>
            <p:custDataLst>
              <p:tags r:id="rId4"/>
            </p:custDataLst>
          </p:nvPr>
        </p:nvCxnSpPr>
        <p:spPr>
          <a:xfrm>
            <a:off x="6170630" y="1412705"/>
            <a:ext cx="0" cy="1548000"/>
          </a:xfrm>
          <a:prstGeom prst="line">
            <a:avLst/>
          </a:prstGeom>
          <a:ln w="19050">
            <a:solidFill>
              <a:srgbClr val="C2C2C2"/>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678370" y="2869919"/>
            <a:ext cx="1301629" cy="1192391"/>
            <a:chOff x="5748885" y="2725960"/>
            <a:chExt cx="1301629" cy="1192391"/>
          </a:xfrm>
        </p:grpSpPr>
        <p:sp>
          <p:nvSpPr>
            <p:cNvPr id="26" name="MH_SubTitle_2"/>
            <p:cNvSpPr/>
            <p:nvPr>
              <p:custDataLst>
                <p:tags r:id="rId14"/>
              </p:custDataLst>
            </p:nvPr>
          </p:nvSpPr>
          <p:spPr>
            <a:xfrm>
              <a:off x="5748885" y="2725960"/>
              <a:ext cx="1123258" cy="1070623"/>
            </a:xfrm>
            <a:prstGeom prst="ellipse">
              <a:avLst/>
            </a:pr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defRPr/>
              </a:pPr>
              <a:r>
                <a:rPr lang="zh-CN" altLang="en-US" sz="2000" b="1" dirty="0">
                  <a:solidFill>
                    <a:srgbClr val="FFFFFF"/>
                  </a:solidFill>
                  <a:cs typeface="+mn-ea"/>
                  <a:sym typeface="+mn-lt"/>
                </a:rPr>
                <a:t>应急</a:t>
              </a:r>
              <a:endParaRPr lang="en-US" altLang="zh-CN" sz="2000" b="1" dirty="0">
                <a:solidFill>
                  <a:srgbClr val="FFFFFF"/>
                </a:solidFill>
                <a:cs typeface="+mn-ea"/>
                <a:sym typeface="+mn-lt"/>
              </a:endParaRPr>
            </a:p>
            <a:p>
              <a:pPr algn="ctr">
                <a:defRPr/>
              </a:pPr>
              <a:r>
                <a:rPr lang="zh-CN" altLang="en-US" sz="2000" b="1" dirty="0">
                  <a:solidFill>
                    <a:srgbClr val="FFFFFF"/>
                  </a:solidFill>
                  <a:cs typeface="+mn-ea"/>
                  <a:sym typeface="+mn-lt"/>
                </a:rPr>
                <a:t>执行力</a:t>
              </a:r>
            </a:p>
          </p:txBody>
        </p:sp>
        <p:sp>
          <p:nvSpPr>
            <p:cNvPr id="23" name="MH_Other_10"/>
            <p:cNvSpPr/>
            <p:nvPr>
              <p:custDataLst>
                <p:tags r:id="rId15"/>
              </p:custDataLst>
            </p:nvPr>
          </p:nvSpPr>
          <p:spPr>
            <a:xfrm rot="18289111">
              <a:off x="6546769" y="3414605"/>
              <a:ext cx="491660" cy="515831"/>
            </a:xfrm>
            <a:prstGeom prst="ellipse">
              <a:avLst/>
            </a:prstGeom>
            <a:solidFill>
              <a:srgbClr val="FFFFFF"/>
            </a:solidFill>
            <a:ln w="19050">
              <a:solidFill>
                <a:schemeClr val="accent1"/>
              </a:solid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24" name="MH_Other_11"/>
            <p:cNvSpPr/>
            <p:nvPr>
              <p:custDataLst>
                <p:tags r:id="rId16"/>
              </p:custDataLst>
            </p:nvPr>
          </p:nvSpPr>
          <p:spPr bwMode="auto">
            <a:xfrm>
              <a:off x="6631100" y="3550754"/>
              <a:ext cx="310943" cy="250424"/>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chemeClr val="accent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cs typeface="+mn-ea"/>
                <a:sym typeface="+mn-lt"/>
              </a:endParaRPr>
            </a:p>
          </p:txBody>
        </p:sp>
      </p:grpSp>
      <p:cxnSp>
        <p:nvCxnSpPr>
          <p:cNvPr id="33" name="MH_Other_4"/>
          <p:cNvCxnSpPr/>
          <p:nvPr>
            <p:custDataLst>
              <p:tags r:id="rId5"/>
            </p:custDataLst>
          </p:nvPr>
        </p:nvCxnSpPr>
        <p:spPr>
          <a:xfrm>
            <a:off x="8259819" y="1412705"/>
            <a:ext cx="0" cy="1584000"/>
          </a:xfrm>
          <a:prstGeom prst="line">
            <a:avLst/>
          </a:prstGeom>
          <a:ln w="19050">
            <a:solidFill>
              <a:srgbClr val="C2C2C2"/>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7767558" y="2869919"/>
            <a:ext cx="1267884" cy="1192391"/>
            <a:chOff x="7542239" y="2725960"/>
            <a:chExt cx="1267884" cy="1192391"/>
          </a:xfrm>
        </p:grpSpPr>
        <p:sp>
          <p:nvSpPr>
            <p:cNvPr id="34" name="MH_SubTitle_3"/>
            <p:cNvSpPr/>
            <p:nvPr>
              <p:custDataLst>
                <p:tags r:id="rId11"/>
              </p:custDataLst>
            </p:nvPr>
          </p:nvSpPr>
          <p:spPr>
            <a:xfrm>
              <a:off x="7542239" y="2725960"/>
              <a:ext cx="1125667" cy="1070623"/>
            </a:xfrm>
            <a:prstGeom prst="ellipse">
              <a:avLst/>
            </a:pr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defRPr/>
              </a:pPr>
              <a:r>
                <a:rPr lang="zh-CN" altLang="en-US" sz="2000" b="1" dirty="0">
                  <a:solidFill>
                    <a:srgbClr val="FFFFFF"/>
                  </a:solidFill>
                  <a:cs typeface="+mn-ea"/>
                  <a:sym typeface="+mn-lt"/>
                </a:rPr>
                <a:t>战略</a:t>
              </a:r>
              <a:endParaRPr lang="en-US" altLang="zh-CN" sz="2000" b="1" dirty="0">
                <a:solidFill>
                  <a:srgbClr val="FFFFFF"/>
                </a:solidFill>
                <a:cs typeface="+mn-ea"/>
                <a:sym typeface="+mn-lt"/>
              </a:endParaRPr>
            </a:p>
            <a:p>
              <a:pPr algn="ctr">
                <a:defRPr/>
              </a:pPr>
              <a:r>
                <a:rPr lang="zh-CN" altLang="en-US" sz="2000" b="1" dirty="0">
                  <a:solidFill>
                    <a:srgbClr val="FFFFFF"/>
                  </a:solidFill>
                  <a:cs typeface="+mn-ea"/>
                  <a:sym typeface="+mn-lt"/>
                </a:rPr>
                <a:t>执行力</a:t>
              </a:r>
            </a:p>
          </p:txBody>
        </p:sp>
        <p:sp>
          <p:nvSpPr>
            <p:cNvPr id="31" name="MH_Other_12"/>
            <p:cNvSpPr/>
            <p:nvPr>
              <p:custDataLst>
                <p:tags r:id="rId12"/>
              </p:custDataLst>
            </p:nvPr>
          </p:nvSpPr>
          <p:spPr>
            <a:xfrm rot="18289111">
              <a:off x="8306378" y="3414605"/>
              <a:ext cx="491660" cy="515831"/>
            </a:xfrm>
            <a:prstGeom prst="ellipse">
              <a:avLst/>
            </a:prstGeom>
            <a:solidFill>
              <a:srgbClr val="FFFFFF"/>
            </a:solidFill>
            <a:ln w="19050">
              <a:solidFill>
                <a:schemeClr val="accent1"/>
              </a:solid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2" name="MH_Other_13"/>
            <p:cNvSpPr/>
            <p:nvPr>
              <p:custDataLst>
                <p:tags r:id="rId13"/>
              </p:custDataLst>
            </p:nvPr>
          </p:nvSpPr>
          <p:spPr>
            <a:xfrm>
              <a:off x="8397940" y="3555349"/>
              <a:ext cx="284430" cy="252722"/>
            </a:xfrm>
            <a:custGeom>
              <a:avLst/>
              <a:gdLst/>
              <a:ahLst/>
              <a:cxnLst/>
              <a:rect l="l" t="t"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cs typeface="+mn-ea"/>
                <a:sym typeface="+mn-lt"/>
              </a:endParaRPr>
            </a:p>
          </p:txBody>
        </p:sp>
      </p:grpSp>
      <p:sp>
        <p:nvSpPr>
          <p:cNvPr id="44" name="MH_Other_16"/>
          <p:cNvSpPr/>
          <p:nvPr>
            <p:custDataLst>
              <p:tags r:id="rId6"/>
            </p:custDataLst>
          </p:nvPr>
        </p:nvSpPr>
        <p:spPr>
          <a:xfrm>
            <a:off x="1736141" y="1412711"/>
            <a:ext cx="8776351" cy="2362092"/>
          </a:xfrm>
          <a:custGeom>
            <a:avLst/>
            <a:gdLst>
              <a:gd name="connsiteX0" fmla="*/ 677831 w 6261464"/>
              <a:gd name="connsiteY0" fmla="*/ 0 h 2856413"/>
              <a:gd name="connsiteX1" fmla="*/ 5583633 w 6261464"/>
              <a:gd name="connsiteY1" fmla="*/ 0 h 2856413"/>
              <a:gd name="connsiteX2" fmla="*/ 6261464 w 6261464"/>
              <a:gd name="connsiteY2" fmla="*/ 677831 h 2856413"/>
              <a:gd name="connsiteX3" fmla="*/ 6261464 w 6261464"/>
              <a:gd name="connsiteY3" fmla="*/ 2856413 h 2856413"/>
              <a:gd name="connsiteX4" fmla="*/ 0 w 6261464"/>
              <a:gd name="connsiteY4" fmla="*/ 2856413 h 2856413"/>
              <a:gd name="connsiteX5" fmla="*/ 0 w 6261464"/>
              <a:gd name="connsiteY5" fmla="*/ 677831 h 2856413"/>
              <a:gd name="connsiteX6" fmla="*/ 677831 w 6261464"/>
              <a:gd name="connsiteY6" fmla="*/ 0 h 2856413"/>
              <a:gd name="connsiteX0-1" fmla="*/ 0 w 6261464"/>
              <a:gd name="connsiteY0-2" fmla="*/ 2856413 h 2947853"/>
              <a:gd name="connsiteX1-3" fmla="*/ 0 w 6261464"/>
              <a:gd name="connsiteY1-4" fmla="*/ 677831 h 2947853"/>
              <a:gd name="connsiteX2-5" fmla="*/ 677831 w 6261464"/>
              <a:gd name="connsiteY2-6" fmla="*/ 0 h 2947853"/>
              <a:gd name="connsiteX3-7" fmla="*/ 5583633 w 6261464"/>
              <a:gd name="connsiteY3-8" fmla="*/ 0 h 2947853"/>
              <a:gd name="connsiteX4-9" fmla="*/ 6261464 w 6261464"/>
              <a:gd name="connsiteY4-10" fmla="*/ 677831 h 2947853"/>
              <a:gd name="connsiteX5-11" fmla="*/ 6261464 w 6261464"/>
              <a:gd name="connsiteY5-12" fmla="*/ 2856413 h 2947853"/>
              <a:gd name="connsiteX6-13" fmla="*/ 91440 w 6261464"/>
              <a:gd name="connsiteY6-14" fmla="*/ 2947853 h 2947853"/>
              <a:gd name="connsiteX0-15" fmla="*/ 0 w 6261464"/>
              <a:gd name="connsiteY0-16" fmla="*/ 2856413 h 2856413"/>
              <a:gd name="connsiteX1-17" fmla="*/ 0 w 6261464"/>
              <a:gd name="connsiteY1-18" fmla="*/ 677831 h 2856413"/>
              <a:gd name="connsiteX2-19" fmla="*/ 677831 w 6261464"/>
              <a:gd name="connsiteY2-20" fmla="*/ 0 h 2856413"/>
              <a:gd name="connsiteX3-21" fmla="*/ 5583633 w 6261464"/>
              <a:gd name="connsiteY3-22" fmla="*/ 0 h 2856413"/>
              <a:gd name="connsiteX4-23" fmla="*/ 6261464 w 6261464"/>
              <a:gd name="connsiteY4-24" fmla="*/ 677831 h 2856413"/>
              <a:gd name="connsiteX5-25" fmla="*/ 6261464 w 6261464"/>
              <a:gd name="connsiteY5-26" fmla="*/ 2856413 h 28564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261464" h="2856413">
                <a:moveTo>
                  <a:pt x="0" y="2856413"/>
                </a:moveTo>
                <a:lnTo>
                  <a:pt x="0" y="677831"/>
                </a:lnTo>
                <a:cubicBezTo>
                  <a:pt x="0" y="303475"/>
                  <a:pt x="303475" y="0"/>
                  <a:pt x="677831" y="0"/>
                </a:cubicBezTo>
                <a:lnTo>
                  <a:pt x="5583633" y="0"/>
                </a:lnTo>
                <a:cubicBezTo>
                  <a:pt x="5957989" y="0"/>
                  <a:pt x="6261464" y="303475"/>
                  <a:pt x="6261464" y="677831"/>
                </a:cubicBezTo>
                <a:lnTo>
                  <a:pt x="6261464" y="2856413"/>
                </a:lnTo>
              </a:path>
            </a:pathLst>
          </a:custGeom>
          <a:no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3" tIns="45719" rIns="91423" bIns="45719" anchor="ctr"/>
          <a:lstStyle/>
          <a:p>
            <a:pPr algn="ctr">
              <a:defRPr/>
            </a:pPr>
            <a:endParaRPr lang="zh-CN" altLang="en-US" sz="2400">
              <a:cs typeface="+mn-ea"/>
              <a:sym typeface="+mn-lt"/>
            </a:endParaRPr>
          </a:p>
        </p:txBody>
      </p:sp>
      <p:sp>
        <p:nvSpPr>
          <p:cNvPr id="45" name="MH_Desc_1"/>
          <p:cNvSpPr txBox="1"/>
          <p:nvPr>
            <p:custDataLst>
              <p:tags r:id="rId7"/>
            </p:custDataLst>
          </p:nvPr>
        </p:nvSpPr>
        <p:spPr>
          <a:xfrm>
            <a:off x="1845585" y="5320369"/>
            <a:ext cx="8858273" cy="624000"/>
          </a:xfrm>
          <a:prstGeom prst="rect">
            <a:avLst/>
          </a:prstGeom>
          <a:noFill/>
        </p:spPr>
        <p:txBody>
          <a:bodyPr lIns="0" tIns="0" rIns="0" bIns="0">
            <a:noAutofit/>
          </a:bodyPr>
          <a:lstStyle>
            <a:defPPr>
              <a:defRPr lang="zh-CN"/>
            </a:defPPr>
            <a:lvl1pPr>
              <a:lnSpc>
                <a:spcPct val="130000"/>
              </a:lnSpc>
              <a:defRPr sz="1200"/>
            </a:lvl1pPr>
          </a:lstStyle>
          <a:p>
            <a:pPr algn="ctr">
              <a:lnSpc>
                <a:spcPct val="120000"/>
              </a:lnSpc>
              <a:defRPr/>
            </a:pPr>
            <a:r>
              <a:rPr lang="zh-CN" altLang="en-US" sz="1800" b="1" dirty="0">
                <a:solidFill>
                  <a:schemeClr val="tx1">
                    <a:lumMod val="85000"/>
                    <a:lumOff val="15000"/>
                  </a:schemeClr>
                </a:solidFill>
                <a:cs typeface="+mn-ea"/>
                <a:sym typeface="+mn-lt"/>
              </a:rPr>
              <a:t>执行力决定成败，决定战斗力、凝聚力。</a:t>
            </a:r>
            <a:endParaRPr lang="en-US" altLang="zh-CN" sz="1800" b="1" dirty="0">
              <a:solidFill>
                <a:schemeClr val="tx1">
                  <a:lumMod val="85000"/>
                  <a:lumOff val="15000"/>
                </a:schemeClr>
              </a:solidFill>
              <a:cs typeface="+mn-ea"/>
              <a:sym typeface="+mn-lt"/>
            </a:endParaRPr>
          </a:p>
          <a:p>
            <a:pPr algn="ctr">
              <a:lnSpc>
                <a:spcPct val="120000"/>
              </a:lnSpc>
              <a:defRPr/>
            </a:pPr>
            <a:r>
              <a:rPr lang="zh-CN" altLang="en-US" sz="1400" b="1" dirty="0">
                <a:solidFill>
                  <a:schemeClr val="tx1">
                    <a:lumMod val="75000"/>
                    <a:lumOff val="25000"/>
                  </a:schemeClr>
                </a:solidFill>
                <a:cs typeface="+mn-ea"/>
                <a:sym typeface="+mn-lt"/>
              </a:rPr>
              <a:t>如何提高执行力，我认为要在正确理解的基础上，突出重点，突破障碍，采取灵活地方式抓好落实</a:t>
            </a:r>
            <a:r>
              <a:rPr lang="zh-CN" altLang="en-US" sz="1600" b="1" dirty="0">
                <a:solidFill>
                  <a:schemeClr val="tx1">
                    <a:lumMod val="85000"/>
                    <a:lumOff val="15000"/>
                  </a:schemeClr>
                </a:solidFill>
                <a:cs typeface="+mn-ea"/>
                <a:sym typeface="+mn-lt"/>
              </a:rPr>
              <a:t>。</a:t>
            </a:r>
          </a:p>
        </p:txBody>
      </p:sp>
      <p:sp>
        <p:nvSpPr>
          <p:cNvPr id="18" name="MH_Desc_1"/>
          <p:cNvSpPr txBox="1"/>
          <p:nvPr>
            <p:custDataLst>
              <p:tags r:id="rId8"/>
            </p:custDataLst>
          </p:nvPr>
        </p:nvSpPr>
        <p:spPr>
          <a:xfrm>
            <a:off x="2591840" y="4197014"/>
            <a:ext cx="2064000" cy="759043"/>
          </a:xfrm>
          <a:prstGeom prst="rect">
            <a:avLst/>
          </a:prstGeom>
          <a:noFill/>
        </p:spPr>
        <p:txBody>
          <a:bodyPr lIns="0" tIns="0" rIns="0" bIns="0">
            <a:noAutofit/>
          </a:bodyPr>
          <a:lstStyle>
            <a:defPPr>
              <a:defRPr lang="zh-CN"/>
            </a:defPPr>
            <a:lvl1pPr>
              <a:lnSpc>
                <a:spcPct val="130000"/>
              </a:lnSpc>
              <a:defRPr sz="1200"/>
            </a:lvl1pPr>
          </a:lstStyle>
          <a:p>
            <a:pPr algn="just">
              <a:lnSpc>
                <a:spcPct val="120000"/>
              </a:lnSpc>
              <a:defRPr/>
            </a:pPr>
            <a:r>
              <a:rPr lang="zh-CN" altLang="en-US" dirty="0">
                <a:solidFill>
                  <a:schemeClr val="tx1">
                    <a:lumMod val="65000"/>
                    <a:lumOff val="35000"/>
                  </a:schemeClr>
                </a:solidFill>
                <a:cs typeface="+mn-ea"/>
                <a:sym typeface="+mn-lt"/>
              </a:rPr>
              <a:t>制度的效用取决于制度执行力，公司的意志和主张能否实现，关键也在执行力。</a:t>
            </a:r>
          </a:p>
        </p:txBody>
      </p:sp>
      <p:sp>
        <p:nvSpPr>
          <p:cNvPr id="20" name="MH_Desc_1"/>
          <p:cNvSpPr txBox="1"/>
          <p:nvPr>
            <p:custDataLst>
              <p:tags r:id="rId9"/>
            </p:custDataLst>
          </p:nvPr>
        </p:nvSpPr>
        <p:spPr>
          <a:xfrm>
            <a:off x="5320113" y="4197014"/>
            <a:ext cx="1680000" cy="759043"/>
          </a:xfrm>
          <a:prstGeom prst="rect">
            <a:avLst/>
          </a:prstGeom>
          <a:noFill/>
        </p:spPr>
        <p:txBody>
          <a:bodyPr lIns="0" tIns="0" rIns="0" bIns="0">
            <a:noAutofit/>
          </a:bodyPr>
          <a:lstStyle>
            <a:defPPr>
              <a:defRPr lang="zh-CN"/>
            </a:defPPr>
            <a:lvl1pPr>
              <a:lnSpc>
                <a:spcPct val="130000"/>
              </a:lnSpc>
              <a:defRPr sz="1200"/>
            </a:lvl1pPr>
          </a:lstStyle>
          <a:p>
            <a:pPr algn="just">
              <a:lnSpc>
                <a:spcPct val="120000"/>
              </a:lnSpc>
              <a:defRPr/>
            </a:pPr>
            <a:r>
              <a:rPr lang="zh-CN" altLang="en-US" dirty="0">
                <a:solidFill>
                  <a:schemeClr val="tx1">
                    <a:lumMod val="65000"/>
                    <a:lumOff val="35000"/>
                  </a:schemeClr>
                </a:solidFill>
                <a:cs typeface="+mn-ea"/>
                <a:sym typeface="+mn-lt"/>
              </a:rPr>
              <a:t>克服一切困难，确保完成上级交办的急、险、难、阻任务。</a:t>
            </a:r>
          </a:p>
        </p:txBody>
      </p:sp>
      <p:sp>
        <p:nvSpPr>
          <p:cNvPr id="21" name="MH_Desc_1"/>
          <p:cNvSpPr txBox="1"/>
          <p:nvPr>
            <p:custDataLst>
              <p:tags r:id="rId10"/>
            </p:custDataLst>
          </p:nvPr>
        </p:nvSpPr>
        <p:spPr>
          <a:xfrm>
            <a:off x="7728181" y="4197014"/>
            <a:ext cx="2064000" cy="759043"/>
          </a:xfrm>
          <a:prstGeom prst="rect">
            <a:avLst/>
          </a:prstGeom>
          <a:noFill/>
        </p:spPr>
        <p:txBody>
          <a:bodyPr lIns="0" tIns="0" rIns="0" bIns="0">
            <a:noAutofit/>
          </a:bodyPr>
          <a:lstStyle>
            <a:defPPr>
              <a:defRPr lang="zh-CN"/>
            </a:defPPr>
            <a:lvl1pPr>
              <a:lnSpc>
                <a:spcPct val="130000"/>
              </a:lnSpc>
              <a:defRPr sz="1200"/>
            </a:lvl1pPr>
          </a:lstStyle>
          <a:p>
            <a:pPr algn="just">
              <a:lnSpc>
                <a:spcPct val="120000"/>
              </a:lnSpc>
              <a:defRPr/>
            </a:pPr>
            <a:r>
              <a:rPr lang="zh-CN" altLang="en-US" dirty="0">
                <a:solidFill>
                  <a:schemeClr val="tx1">
                    <a:lumMod val="65000"/>
                    <a:lumOff val="35000"/>
                  </a:schemeClr>
                </a:solidFill>
                <a:cs typeface="+mn-ea"/>
                <a:sym typeface="+mn-lt"/>
              </a:rPr>
              <a:t>通过一套有效的系统，组织、文化和行动规划管理方法等把战略决策转化为结果。</a:t>
            </a:r>
          </a:p>
        </p:txBody>
      </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up)">
                                      <p:cBhvr>
                                        <p:cTn id="7" dur="500"/>
                                        <p:tgtEl>
                                          <p:spTgt spid="4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par>
                                <p:cTn id="12" presetID="22" presetClass="entr" presetSubtype="1" fill="hold"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up)">
                                      <p:cBhvr>
                                        <p:cTn id="14" dur="500"/>
                                        <p:tgtEl>
                                          <p:spTgt spid="25"/>
                                        </p:tgtEl>
                                      </p:cBhvr>
                                    </p:animEffect>
                                  </p:childTnLst>
                                </p:cTn>
                              </p:par>
                              <p:par>
                                <p:cTn id="15" presetID="22" presetClass="entr" presetSubtype="1"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up)">
                                      <p:cBhvr>
                                        <p:cTn id="17" dur="500"/>
                                        <p:tgtEl>
                                          <p:spTgt spid="33"/>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cTn>
                              </p:par>
                              <p:par>
                                <p:cTn id="22" presetID="22" presetClass="entr" presetSubtype="1"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par>
                                <p:cTn id="25" presetID="22" presetClass="entr" presetSubtype="1"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childTnLst>
                          </p:cTn>
                        </p:par>
                        <p:par>
                          <p:cTn id="28" fill="hold">
                            <p:stCondLst>
                              <p:cond delay="1500"/>
                            </p:stCondLst>
                            <p:childTnLst>
                              <p:par>
                                <p:cTn id="29" presetID="47"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childTnLst>
                          </p:cTn>
                        </p:par>
                        <p:par>
                          <p:cTn id="44" fill="hold">
                            <p:stCondLst>
                              <p:cond delay="2500"/>
                            </p:stCondLst>
                            <p:childTnLst>
                              <p:par>
                                <p:cTn id="45" presetID="47" presetClass="entr" presetSubtype="0" fill="hold" grpId="0" nodeType="after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1000"/>
                                        <p:tgtEl>
                                          <p:spTgt spid="45"/>
                                        </p:tgtEl>
                                      </p:cBhvr>
                                    </p:animEffect>
                                    <p:anim calcmode="lin" valueType="num">
                                      <p:cBhvr>
                                        <p:cTn id="48" dur="1000" fill="hold"/>
                                        <p:tgtEl>
                                          <p:spTgt spid="45"/>
                                        </p:tgtEl>
                                        <p:attrNameLst>
                                          <p:attrName>ppt_x</p:attrName>
                                        </p:attrNameLst>
                                      </p:cBhvr>
                                      <p:tavLst>
                                        <p:tav tm="0">
                                          <p:val>
                                            <p:strVal val="#ppt_x"/>
                                          </p:val>
                                        </p:tav>
                                        <p:tav tm="100000">
                                          <p:val>
                                            <p:strVal val="#ppt_x"/>
                                          </p:val>
                                        </p:tav>
                                      </p:tavLst>
                                    </p:anim>
                                    <p:anim calcmode="lin" valueType="num">
                                      <p:cBhvr>
                                        <p:cTn id="4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18" grpId="0"/>
      <p:bldP spid="20"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1758310" y="1116942"/>
            <a:ext cx="5002232" cy="5002232"/>
          </a:xfrm>
          <a:prstGeom prst="ellipse">
            <a:avLst/>
          </a:prstGeom>
          <a:noFill/>
          <a:ln w="9525">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6" name="椭圆 5"/>
          <p:cNvSpPr/>
          <p:nvPr/>
        </p:nvSpPr>
        <p:spPr>
          <a:xfrm>
            <a:off x="1758310" y="1500985"/>
            <a:ext cx="4320000" cy="4320000"/>
          </a:xfrm>
          <a:prstGeom prst="ellipse">
            <a:avLst/>
          </a:prstGeom>
          <a:blipFill>
            <a:blip r:embed="rId10" cstate="print">
              <a:extLst>
                <a:ext uri="{28A0092B-C50C-407E-A947-70E740481C1C}">
                  <a14:useLocalDpi xmlns:a14="http://schemas.microsoft.com/office/drawing/2010/main" val="0"/>
                </a:ext>
              </a:extLst>
            </a:blip>
            <a:stretch>
              <a:fillRect/>
            </a:stretch>
          </a:blip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8" name="椭圆 7"/>
          <p:cNvSpPr/>
          <p:nvPr/>
        </p:nvSpPr>
        <p:spPr>
          <a:xfrm>
            <a:off x="5494264" y="1327225"/>
            <a:ext cx="576000" cy="576000"/>
          </a:xfrm>
          <a:prstGeom prst="ellipse">
            <a:avLst/>
          </a:pr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zh-CN" sz="2135" dirty="0">
                <a:solidFill>
                  <a:schemeClr val="bg1"/>
                </a:solidFill>
                <a:cs typeface="+mn-ea"/>
                <a:sym typeface="+mn-lt"/>
              </a:rPr>
              <a:t>01</a:t>
            </a:r>
            <a:endParaRPr lang="zh-CN" altLang="en-US" sz="2135" dirty="0">
              <a:solidFill>
                <a:schemeClr val="bg1"/>
              </a:solidFill>
              <a:cs typeface="+mn-ea"/>
              <a:sym typeface="+mn-lt"/>
            </a:endParaRPr>
          </a:p>
        </p:txBody>
      </p:sp>
      <p:sp>
        <p:nvSpPr>
          <p:cNvPr id="9" name="椭圆 8"/>
          <p:cNvSpPr/>
          <p:nvPr/>
        </p:nvSpPr>
        <p:spPr>
          <a:xfrm>
            <a:off x="6182183" y="2265659"/>
            <a:ext cx="576000" cy="576000"/>
          </a:xfrm>
          <a:prstGeom prst="ellipse">
            <a:avLst/>
          </a:prstGeom>
          <a:solidFill>
            <a:schemeClr val="accent2"/>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zh-CN" sz="2135" dirty="0">
                <a:solidFill>
                  <a:schemeClr val="bg1"/>
                </a:solidFill>
                <a:cs typeface="+mn-ea"/>
                <a:sym typeface="+mn-lt"/>
              </a:rPr>
              <a:t>02</a:t>
            </a:r>
            <a:endParaRPr lang="zh-CN" altLang="en-US" sz="2135" dirty="0">
              <a:solidFill>
                <a:schemeClr val="bg1"/>
              </a:solidFill>
              <a:cs typeface="+mn-ea"/>
              <a:sym typeface="+mn-lt"/>
            </a:endParaRPr>
          </a:p>
        </p:txBody>
      </p:sp>
      <p:sp>
        <p:nvSpPr>
          <p:cNvPr id="10" name="椭圆 9"/>
          <p:cNvSpPr/>
          <p:nvPr/>
        </p:nvSpPr>
        <p:spPr>
          <a:xfrm>
            <a:off x="6415138" y="3325251"/>
            <a:ext cx="576000" cy="576000"/>
          </a:xfrm>
          <a:prstGeom prst="ellipse">
            <a:avLst/>
          </a:pr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zh-CN" sz="2135" dirty="0">
                <a:solidFill>
                  <a:schemeClr val="bg1"/>
                </a:solidFill>
                <a:cs typeface="+mn-ea"/>
                <a:sym typeface="+mn-lt"/>
              </a:rPr>
              <a:t>03</a:t>
            </a:r>
            <a:endParaRPr lang="zh-CN" altLang="en-US" sz="2135" dirty="0">
              <a:solidFill>
                <a:schemeClr val="bg1"/>
              </a:solidFill>
              <a:cs typeface="+mn-ea"/>
              <a:sym typeface="+mn-lt"/>
            </a:endParaRPr>
          </a:p>
        </p:txBody>
      </p:sp>
      <p:sp>
        <p:nvSpPr>
          <p:cNvPr id="11" name="椭圆 10"/>
          <p:cNvSpPr/>
          <p:nvPr/>
        </p:nvSpPr>
        <p:spPr>
          <a:xfrm>
            <a:off x="6182183" y="4400538"/>
            <a:ext cx="576000" cy="576000"/>
          </a:xfrm>
          <a:prstGeom prst="ellipse">
            <a:avLst/>
          </a:prstGeom>
          <a:solidFill>
            <a:schemeClr val="accent2"/>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zh-CN" sz="2135" dirty="0">
                <a:solidFill>
                  <a:schemeClr val="bg1"/>
                </a:solidFill>
                <a:cs typeface="+mn-ea"/>
                <a:sym typeface="+mn-lt"/>
              </a:rPr>
              <a:t>04</a:t>
            </a:r>
            <a:endParaRPr lang="zh-CN" altLang="en-US" sz="2135" dirty="0">
              <a:solidFill>
                <a:schemeClr val="bg1"/>
              </a:solidFill>
              <a:cs typeface="+mn-ea"/>
              <a:sym typeface="+mn-lt"/>
            </a:endParaRPr>
          </a:p>
        </p:txBody>
      </p:sp>
      <p:sp>
        <p:nvSpPr>
          <p:cNvPr id="12" name="椭圆 11"/>
          <p:cNvSpPr/>
          <p:nvPr/>
        </p:nvSpPr>
        <p:spPr>
          <a:xfrm>
            <a:off x="5494264" y="5308017"/>
            <a:ext cx="576000" cy="576000"/>
          </a:xfrm>
          <a:prstGeom prst="ellipse">
            <a:avLst/>
          </a:pr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zh-CN" sz="2135" dirty="0">
                <a:solidFill>
                  <a:schemeClr val="bg1"/>
                </a:solidFill>
                <a:cs typeface="+mn-ea"/>
                <a:sym typeface="+mn-lt"/>
              </a:rPr>
              <a:t>05</a:t>
            </a:r>
            <a:endParaRPr lang="zh-CN" altLang="en-US" sz="2135" dirty="0">
              <a:solidFill>
                <a:schemeClr val="bg1"/>
              </a:solidFill>
              <a:cs typeface="+mn-ea"/>
              <a:sym typeface="+mn-lt"/>
            </a:endParaRPr>
          </a:p>
        </p:txBody>
      </p:sp>
      <p:sp>
        <p:nvSpPr>
          <p:cNvPr id="14" name="MH_Text_1"/>
          <p:cNvSpPr/>
          <p:nvPr>
            <p:custDataLst>
              <p:tags r:id="rId2"/>
            </p:custDataLst>
          </p:nvPr>
        </p:nvSpPr>
        <p:spPr>
          <a:xfrm>
            <a:off x="6196944" y="1381013"/>
            <a:ext cx="1920000" cy="48000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lIns="135635" tIns="67816" rIns="135635" bIns="67816">
            <a:noAutofit/>
          </a:bodyPr>
          <a:lstStyle/>
          <a:p>
            <a:pPr fontAlgn="base">
              <a:lnSpc>
                <a:spcPct val="110000"/>
              </a:lnSpc>
              <a:spcBef>
                <a:spcPct val="0"/>
              </a:spcBef>
              <a:spcAft>
                <a:spcPct val="0"/>
              </a:spcAft>
            </a:pPr>
            <a:r>
              <a:rPr lang="zh-CN" altLang="en-US" sz="1600" b="1" dirty="0">
                <a:solidFill>
                  <a:schemeClr val="tx1">
                    <a:lumMod val="75000"/>
                    <a:lumOff val="25000"/>
                  </a:schemeClr>
                </a:solidFill>
                <a:cs typeface="+mn-ea"/>
                <a:sym typeface="+mn-lt"/>
              </a:rPr>
              <a:t>全局观念</a:t>
            </a:r>
            <a:endParaRPr lang="en-US" altLang="zh-CN" sz="1600" b="1" dirty="0">
              <a:solidFill>
                <a:schemeClr val="tx1">
                  <a:lumMod val="75000"/>
                  <a:lumOff val="25000"/>
                </a:schemeClr>
              </a:solidFill>
              <a:cs typeface="+mn-ea"/>
              <a:sym typeface="+mn-lt"/>
            </a:endParaRPr>
          </a:p>
        </p:txBody>
      </p:sp>
      <p:sp>
        <p:nvSpPr>
          <p:cNvPr id="15" name="MH_Text_1"/>
          <p:cNvSpPr/>
          <p:nvPr>
            <p:custDataLst>
              <p:tags r:id="rId3"/>
            </p:custDataLst>
          </p:nvPr>
        </p:nvSpPr>
        <p:spPr>
          <a:xfrm>
            <a:off x="6991138" y="2391541"/>
            <a:ext cx="1920000" cy="48000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lIns="135635" tIns="67816" rIns="135635" bIns="67816">
            <a:noAutofit/>
          </a:bodyPr>
          <a:lstStyle/>
          <a:p>
            <a:pPr fontAlgn="base">
              <a:lnSpc>
                <a:spcPct val="110000"/>
              </a:lnSpc>
              <a:spcBef>
                <a:spcPct val="0"/>
              </a:spcBef>
              <a:spcAft>
                <a:spcPct val="0"/>
              </a:spcAft>
            </a:pPr>
            <a:r>
              <a:rPr lang="zh-CN" altLang="en-US" sz="1600" b="1" dirty="0">
                <a:solidFill>
                  <a:schemeClr val="tx1">
                    <a:lumMod val="75000"/>
                    <a:lumOff val="25000"/>
                  </a:schemeClr>
                </a:solidFill>
                <a:cs typeface="+mn-ea"/>
                <a:sym typeface="+mn-lt"/>
              </a:rPr>
              <a:t>表达与沟通</a:t>
            </a:r>
            <a:endParaRPr lang="en-US" altLang="zh-CN" sz="1600" b="1" dirty="0">
              <a:solidFill>
                <a:schemeClr val="tx1">
                  <a:lumMod val="75000"/>
                  <a:lumOff val="25000"/>
                </a:schemeClr>
              </a:solidFill>
              <a:cs typeface="+mn-ea"/>
              <a:sym typeface="+mn-lt"/>
            </a:endParaRPr>
          </a:p>
        </p:txBody>
      </p:sp>
      <p:sp>
        <p:nvSpPr>
          <p:cNvPr id="18" name="MH_Text_1"/>
          <p:cNvSpPr/>
          <p:nvPr>
            <p:custDataLst>
              <p:tags r:id="rId4"/>
            </p:custDataLst>
          </p:nvPr>
        </p:nvSpPr>
        <p:spPr>
          <a:xfrm>
            <a:off x="7230918" y="3402069"/>
            <a:ext cx="1920000" cy="48000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lIns="135635" tIns="67816" rIns="135635" bIns="67816">
            <a:noAutofit/>
          </a:bodyPr>
          <a:lstStyle/>
          <a:p>
            <a:pPr fontAlgn="base">
              <a:lnSpc>
                <a:spcPct val="110000"/>
              </a:lnSpc>
              <a:spcBef>
                <a:spcPct val="0"/>
              </a:spcBef>
              <a:spcAft>
                <a:spcPct val="0"/>
              </a:spcAft>
            </a:pPr>
            <a:r>
              <a:rPr lang="zh-CN" altLang="en-US" sz="1600" b="1" dirty="0">
                <a:solidFill>
                  <a:schemeClr val="tx1">
                    <a:lumMod val="75000"/>
                    <a:lumOff val="25000"/>
                  </a:schemeClr>
                </a:solidFill>
                <a:cs typeface="+mn-ea"/>
                <a:sym typeface="+mn-lt"/>
              </a:rPr>
              <a:t>做事主动</a:t>
            </a:r>
            <a:endParaRPr lang="en-US" altLang="zh-CN" sz="1600" b="1" dirty="0">
              <a:solidFill>
                <a:schemeClr val="tx1">
                  <a:lumMod val="75000"/>
                  <a:lumOff val="25000"/>
                </a:schemeClr>
              </a:solidFill>
              <a:cs typeface="+mn-ea"/>
              <a:sym typeface="+mn-lt"/>
            </a:endParaRPr>
          </a:p>
        </p:txBody>
      </p:sp>
      <p:sp>
        <p:nvSpPr>
          <p:cNvPr id="19" name="MH_Text_1"/>
          <p:cNvSpPr/>
          <p:nvPr>
            <p:custDataLst>
              <p:tags r:id="rId5"/>
            </p:custDataLst>
          </p:nvPr>
        </p:nvSpPr>
        <p:spPr>
          <a:xfrm>
            <a:off x="6991138" y="4412597"/>
            <a:ext cx="1920000" cy="48000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lIns="135635" tIns="67816" rIns="135635" bIns="67816">
            <a:noAutofit/>
          </a:bodyPr>
          <a:lstStyle/>
          <a:p>
            <a:pPr fontAlgn="base">
              <a:lnSpc>
                <a:spcPct val="110000"/>
              </a:lnSpc>
              <a:spcBef>
                <a:spcPct val="0"/>
              </a:spcBef>
              <a:spcAft>
                <a:spcPct val="0"/>
              </a:spcAft>
            </a:pPr>
            <a:r>
              <a:rPr lang="zh-CN" altLang="en-US" sz="1600" b="1" dirty="0">
                <a:solidFill>
                  <a:schemeClr val="tx1">
                    <a:lumMod val="75000"/>
                    <a:lumOff val="25000"/>
                  </a:schemeClr>
                </a:solidFill>
                <a:cs typeface="+mn-ea"/>
                <a:sym typeface="+mn-lt"/>
              </a:rPr>
              <a:t>敬业的品质</a:t>
            </a:r>
            <a:endParaRPr lang="en-US" altLang="zh-CN" sz="1600" b="1" dirty="0">
              <a:solidFill>
                <a:schemeClr val="tx1">
                  <a:lumMod val="75000"/>
                  <a:lumOff val="25000"/>
                </a:schemeClr>
              </a:solidFill>
              <a:cs typeface="+mn-ea"/>
              <a:sym typeface="+mn-lt"/>
            </a:endParaRPr>
          </a:p>
        </p:txBody>
      </p:sp>
      <p:sp>
        <p:nvSpPr>
          <p:cNvPr id="20" name="MH_Text_1"/>
          <p:cNvSpPr/>
          <p:nvPr>
            <p:custDataLst>
              <p:tags r:id="rId6"/>
            </p:custDataLst>
          </p:nvPr>
        </p:nvSpPr>
        <p:spPr>
          <a:xfrm>
            <a:off x="6196944" y="5423127"/>
            <a:ext cx="1920000" cy="48000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lIns="135635" tIns="67816" rIns="135635" bIns="67816">
            <a:noAutofit/>
          </a:bodyPr>
          <a:lstStyle/>
          <a:p>
            <a:pPr fontAlgn="base">
              <a:lnSpc>
                <a:spcPct val="110000"/>
              </a:lnSpc>
              <a:spcBef>
                <a:spcPct val="0"/>
              </a:spcBef>
              <a:spcAft>
                <a:spcPct val="0"/>
              </a:spcAft>
            </a:pPr>
            <a:r>
              <a:rPr lang="zh-CN" altLang="en-US" sz="1600" b="1" dirty="0">
                <a:solidFill>
                  <a:schemeClr val="tx1">
                    <a:lumMod val="75000"/>
                    <a:lumOff val="25000"/>
                  </a:schemeClr>
                </a:solidFill>
                <a:cs typeface="+mn-ea"/>
                <a:sym typeface="+mn-lt"/>
              </a:rPr>
              <a:t>宽容与合作</a:t>
            </a:r>
            <a:endParaRPr lang="en-US" altLang="zh-CN" sz="1600" b="1" dirty="0">
              <a:solidFill>
                <a:schemeClr val="tx1">
                  <a:lumMod val="75000"/>
                  <a:lumOff val="25000"/>
                </a:schemeClr>
              </a:solidFill>
              <a:cs typeface="+mn-ea"/>
              <a:sym typeface="+mn-lt"/>
            </a:endParaRPr>
          </a:p>
        </p:txBody>
      </p:sp>
      <p:sp>
        <p:nvSpPr>
          <p:cNvPr id="7" name="椭圆 6"/>
          <p:cNvSpPr/>
          <p:nvPr/>
        </p:nvSpPr>
        <p:spPr>
          <a:xfrm>
            <a:off x="1200446" y="3901367"/>
            <a:ext cx="1574575" cy="1574575"/>
          </a:xfrm>
          <a:prstGeom prst="ellipse">
            <a:avLst/>
          </a:pr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zh-CN" altLang="en-US" sz="2800" b="1" dirty="0">
                <a:solidFill>
                  <a:schemeClr val="bg1"/>
                </a:solidFill>
                <a:cs typeface="+mn-ea"/>
                <a:sym typeface="+mn-lt"/>
              </a:rPr>
              <a:t>团队</a:t>
            </a:r>
            <a:endParaRPr lang="en-US" altLang="zh-CN" sz="2800" b="1" dirty="0">
              <a:solidFill>
                <a:schemeClr val="bg1"/>
              </a:solidFill>
              <a:cs typeface="+mn-ea"/>
              <a:sym typeface="+mn-lt"/>
            </a:endParaRPr>
          </a:p>
          <a:p>
            <a:pPr algn="ctr"/>
            <a:r>
              <a:rPr lang="zh-CN" altLang="en-US" sz="2800" b="1" dirty="0">
                <a:solidFill>
                  <a:schemeClr val="bg1"/>
                </a:solidFill>
                <a:cs typeface="+mn-ea"/>
                <a:sym typeface="+mn-lt"/>
              </a:rPr>
              <a:t>合作</a:t>
            </a:r>
          </a:p>
        </p:txBody>
      </p:sp>
      <p:sp>
        <p:nvSpPr>
          <p:cNvPr id="16" name="MH_Text_1"/>
          <p:cNvSpPr txBox="1"/>
          <p:nvPr>
            <p:custDataLst>
              <p:tags r:id="rId7"/>
            </p:custDataLst>
          </p:nvPr>
        </p:nvSpPr>
        <p:spPr>
          <a:xfrm>
            <a:off x="8703616" y="1986982"/>
            <a:ext cx="2349866" cy="2736000"/>
          </a:xfrm>
          <a:prstGeom prst="rect">
            <a:avLst/>
          </a:prstGeom>
          <a:noFill/>
        </p:spPr>
        <p:txBody>
          <a:bodyPr lIns="91423" tIns="45719" rIns="91423" bIns="45719">
            <a:noAutofit/>
          </a:bodyPr>
          <a:lstStyle/>
          <a:p>
            <a:pPr>
              <a:lnSpc>
                <a:spcPct val="150000"/>
              </a:lnSpc>
              <a:defRPr/>
            </a:pPr>
            <a:r>
              <a:rPr lang="zh-CN" altLang="en-US" sz="1600" b="1" dirty="0">
                <a:solidFill>
                  <a:schemeClr val="tx1">
                    <a:lumMod val="75000"/>
                    <a:lumOff val="25000"/>
                  </a:schemeClr>
                </a:solidFill>
                <a:cs typeface="+mn-ea"/>
                <a:sym typeface="+mn-lt"/>
              </a:rPr>
              <a:t>团队合作精髓</a:t>
            </a:r>
            <a:endParaRPr lang="en-US" altLang="zh-CN" sz="1600" b="1" dirty="0">
              <a:solidFill>
                <a:schemeClr val="tx1">
                  <a:lumMod val="75000"/>
                  <a:lumOff val="25000"/>
                </a:schemeClr>
              </a:solidFill>
              <a:cs typeface="+mn-ea"/>
              <a:sym typeface="+mn-lt"/>
            </a:endParaRPr>
          </a:p>
          <a:p>
            <a:pPr>
              <a:lnSpc>
                <a:spcPct val="150000"/>
              </a:lnSpc>
              <a:defRPr/>
            </a:pPr>
            <a:r>
              <a:rPr lang="zh-CN" altLang="en-US" sz="1200" dirty="0">
                <a:solidFill>
                  <a:schemeClr val="tx1">
                    <a:lumMod val="50000"/>
                    <a:lumOff val="50000"/>
                  </a:schemeClr>
                </a:solidFill>
                <a:cs typeface="+mn-ea"/>
                <a:sym typeface="+mn-lt"/>
              </a:rPr>
              <a:t>建立在团队的基础之上，发挥团队精神、互补互助以达到团队最大工作效率的能力。对于团队的成员来说，不仅要有个人能力，更要有在不同的位置上各尽所能、与其他成员协调合作的能力。</a:t>
            </a:r>
            <a:endParaRPr lang="en-US" altLang="zh-CN" sz="1200" dirty="0">
              <a:solidFill>
                <a:schemeClr val="tx1">
                  <a:lumMod val="50000"/>
                  <a:lumOff val="50000"/>
                </a:schemeClr>
              </a:solidFill>
              <a:cs typeface="+mn-ea"/>
              <a:sym typeface="+mn-lt"/>
            </a:endParaRPr>
          </a:p>
          <a:p>
            <a:pPr>
              <a:lnSpc>
                <a:spcPct val="150000"/>
              </a:lnSpc>
              <a:defRPr/>
            </a:pPr>
            <a:endParaRPr lang="en-US" altLang="zh-CN" sz="1200" dirty="0">
              <a:solidFill>
                <a:schemeClr val="tx1">
                  <a:lumMod val="50000"/>
                  <a:lumOff val="50000"/>
                </a:schemeClr>
              </a:solidFill>
              <a:cs typeface="+mn-ea"/>
              <a:sym typeface="+mn-lt"/>
            </a:endParaRPr>
          </a:p>
          <a:p>
            <a:pPr>
              <a:lnSpc>
                <a:spcPct val="150000"/>
              </a:lnSpc>
              <a:defRPr/>
            </a:pPr>
            <a:r>
              <a:rPr lang="zh-CN" altLang="en-US" sz="1200" dirty="0">
                <a:solidFill>
                  <a:schemeClr val="tx1">
                    <a:lumMod val="50000"/>
                    <a:lumOff val="50000"/>
                  </a:schemeClr>
                </a:solidFill>
                <a:cs typeface="+mn-ea"/>
                <a:sym typeface="+mn-lt"/>
              </a:rPr>
              <a:t>建立在团队的基础之上，发挥团队精神、互补互助以达到团队最大工作效率的能力。对于团队的成员来说，不仅要有个人能力</a:t>
            </a:r>
            <a:endParaRPr lang="en-US" altLang="zh-CN" sz="12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ppt_x</p:attrName>
                                            </p:attrNameLst>
                                          </p:cBhvr>
                                          <p:tavLst>
                                            <p:tav tm="0">
                                              <p:val>
                                                <p:fltVal val="0.5"/>
                                              </p:val>
                                            </p:tav>
                                            <p:tav tm="100000">
                                              <p:val>
                                                <p:strVal val="#ppt_x"/>
                                              </p:val>
                                            </p:tav>
                                          </p:tavLst>
                                        </p:anim>
                                        <p:anim calcmode="lin" valueType="num">
                                          <p:cBhvr>
                                            <p:cTn id="10" dur="500" fill="hold"/>
                                            <p:tgtEl>
                                              <p:spTgt spid="6"/>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23" presetClass="entr" presetSubtype="52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 calcmode="lin" valueType="num">
                                          <p:cBhvr>
                                            <p:cTn id="16" dur="500" fill="hold"/>
                                            <p:tgtEl>
                                              <p:spTgt spid="7"/>
                                            </p:tgtEl>
                                            <p:attrNameLst>
                                              <p:attrName>ppt_x</p:attrName>
                                            </p:attrNameLst>
                                          </p:cBhvr>
                                          <p:tavLst>
                                            <p:tav tm="0">
                                              <p:val>
                                                <p:fltVal val="0.5"/>
                                              </p:val>
                                            </p:tav>
                                            <p:tav tm="100000">
                                              <p:val>
                                                <p:strVal val="#ppt_x"/>
                                              </p:val>
                                            </p:tav>
                                          </p:tavLst>
                                        </p:anim>
                                        <p:anim calcmode="lin" valueType="num">
                                          <p:cBhvr>
                                            <p:cTn id="17" dur="500" fill="hold"/>
                                            <p:tgtEl>
                                              <p:spTgt spid="7"/>
                                            </p:tgtEl>
                                            <p:attrNameLst>
                                              <p:attrName>ppt_y</p:attrName>
                                            </p:attrNameLst>
                                          </p:cBhvr>
                                          <p:tavLst>
                                            <p:tav tm="0">
                                              <p:val>
                                                <p:fltVal val="0.5"/>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heel(1)">
                                          <p:cBhvr>
                                            <p:cTn id="21" dur="1750"/>
                                            <p:tgtEl>
                                              <p:spTgt spid="13"/>
                                            </p:tgtEl>
                                          </p:cBhvr>
                                        </p:animEffect>
                                      </p:childTnLst>
                                    </p:cTn>
                                  </p:par>
                                  <p:par>
                                    <p:cTn id="22" presetID="35"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anim calcmode="lin" valueType="num">
                                          <p:cBhvr>
                                            <p:cTn id="25" dur="500" fill="hold"/>
                                            <p:tgtEl>
                                              <p:spTgt spid="8"/>
                                            </p:tgtEl>
                                            <p:attrNameLst>
                                              <p:attrName>style.rotation</p:attrName>
                                            </p:attrNameLst>
                                          </p:cBhvr>
                                          <p:tavLst>
                                            <p:tav tm="0">
                                              <p:val>
                                                <p:fltVal val="720"/>
                                              </p:val>
                                            </p:tav>
                                            <p:tav tm="100000">
                                              <p:val>
                                                <p:fltVal val="0"/>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 calcmode="lin" valueType="num">
                                          <p:cBhvr>
                                            <p:cTn id="27" dur="500" fill="hold"/>
                                            <p:tgtEl>
                                              <p:spTgt spid="8"/>
                                            </p:tgtEl>
                                            <p:attrNameLst>
                                              <p:attrName>ppt_w</p:attrName>
                                            </p:attrNameLst>
                                          </p:cBhvr>
                                          <p:tavLst>
                                            <p:tav tm="0">
                                              <p:val>
                                                <p:fltVal val="0"/>
                                              </p:val>
                                            </p:tav>
                                            <p:tav tm="100000">
                                              <p:val>
                                                <p:strVal val="#ppt_w"/>
                                              </p:val>
                                            </p:tav>
                                          </p:tavLst>
                                        </p:anim>
                                      </p:childTnLst>
                                    </p:cTn>
                                  </p:par>
                                  <p:par>
                                    <p:cTn id="28" presetID="35" presetClass="entr" presetSubtype="0" fill="hold" grpId="0" nodeType="withEffect">
                                      <p:stCondLst>
                                        <p:cond delay="25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anim calcmode="lin" valueType="num">
                                          <p:cBhvr>
                                            <p:cTn id="31" dur="500" fill="hold"/>
                                            <p:tgtEl>
                                              <p:spTgt spid="9"/>
                                            </p:tgtEl>
                                            <p:attrNameLst>
                                              <p:attrName>style.rotation</p:attrName>
                                            </p:attrNameLst>
                                          </p:cBhvr>
                                          <p:tavLst>
                                            <p:tav tm="0">
                                              <p:val>
                                                <p:fltVal val="720"/>
                                              </p:val>
                                            </p:tav>
                                            <p:tav tm="100000">
                                              <p:val>
                                                <p:fltVal val="0"/>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 calcmode="lin" valueType="num">
                                          <p:cBhvr>
                                            <p:cTn id="33" dur="500" fill="hold"/>
                                            <p:tgtEl>
                                              <p:spTgt spid="9"/>
                                            </p:tgtEl>
                                            <p:attrNameLst>
                                              <p:attrName>ppt_w</p:attrName>
                                            </p:attrNameLst>
                                          </p:cBhvr>
                                          <p:tavLst>
                                            <p:tav tm="0">
                                              <p:val>
                                                <p:fltVal val="0"/>
                                              </p:val>
                                            </p:tav>
                                            <p:tav tm="100000">
                                              <p:val>
                                                <p:strVal val="#ppt_w"/>
                                              </p:val>
                                            </p:tav>
                                          </p:tavLst>
                                        </p:anim>
                                      </p:childTnLst>
                                    </p:cTn>
                                  </p:par>
                                  <p:par>
                                    <p:cTn id="34" presetID="35" presetClass="entr" presetSubtype="0" fill="hold" grpId="0" nodeType="withEffect">
                                      <p:stCondLst>
                                        <p:cond delay="50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anim calcmode="lin" valueType="num">
                                          <p:cBhvr>
                                            <p:cTn id="37" dur="500" fill="hold"/>
                                            <p:tgtEl>
                                              <p:spTgt spid="10"/>
                                            </p:tgtEl>
                                            <p:attrNameLst>
                                              <p:attrName>style.rotation</p:attrName>
                                            </p:attrNameLst>
                                          </p:cBhvr>
                                          <p:tavLst>
                                            <p:tav tm="0">
                                              <p:val>
                                                <p:fltVal val="720"/>
                                              </p:val>
                                            </p:tav>
                                            <p:tav tm="100000">
                                              <p:val>
                                                <p:fltVal val="0"/>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 calcmode="lin" valueType="num">
                                          <p:cBhvr>
                                            <p:cTn id="39" dur="500" fill="hold"/>
                                            <p:tgtEl>
                                              <p:spTgt spid="10"/>
                                            </p:tgtEl>
                                            <p:attrNameLst>
                                              <p:attrName>ppt_w</p:attrName>
                                            </p:attrNameLst>
                                          </p:cBhvr>
                                          <p:tavLst>
                                            <p:tav tm="0">
                                              <p:val>
                                                <p:fltVal val="0"/>
                                              </p:val>
                                            </p:tav>
                                            <p:tav tm="100000">
                                              <p:val>
                                                <p:strVal val="#ppt_w"/>
                                              </p:val>
                                            </p:tav>
                                          </p:tavLst>
                                        </p:anim>
                                      </p:childTnLst>
                                    </p:cTn>
                                  </p:par>
                                  <p:par>
                                    <p:cTn id="40" presetID="35" presetClass="entr" presetSubtype="0" fill="hold" grpId="0" nodeType="withEffect">
                                      <p:stCondLst>
                                        <p:cond delay="75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anim calcmode="lin" valueType="num">
                                          <p:cBhvr>
                                            <p:cTn id="43" dur="500" fill="hold"/>
                                            <p:tgtEl>
                                              <p:spTgt spid="11"/>
                                            </p:tgtEl>
                                            <p:attrNameLst>
                                              <p:attrName>style.rotation</p:attrName>
                                            </p:attrNameLst>
                                          </p:cBhvr>
                                          <p:tavLst>
                                            <p:tav tm="0">
                                              <p:val>
                                                <p:fltVal val="720"/>
                                              </p:val>
                                            </p:tav>
                                            <p:tav tm="100000">
                                              <p:val>
                                                <p:fltVal val="0"/>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 calcmode="lin" valueType="num">
                                          <p:cBhvr>
                                            <p:cTn id="45" dur="500" fill="hold"/>
                                            <p:tgtEl>
                                              <p:spTgt spid="11"/>
                                            </p:tgtEl>
                                            <p:attrNameLst>
                                              <p:attrName>ppt_w</p:attrName>
                                            </p:attrNameLst>
                                          </p:cBhvr>
                                          <p:tavLst>
                                            <p:tav tm="0">
                                              <p:val>
                                                <p:fltVal val="0"/>
                                              </p:val>
                                            </p:tav>
                                            <p:tav tm="100000">
                                              <p:val>
                                                <p:strVal val="#ppt_w"/>
                                              </p:val>
                                            </p:tav>
                                          </p:tavLst>
                                        </p:anim>
                                      </p:childTnLst>
                                    </p:cTn>
                                  </p:par>
                                  <p:par>
                                    <p:cTn id="46" presetID="35" presetClass="entr" presetSubtype="0" fill="hold" grpId="0" nodeType="withEffect">
                                      <p:stCondLst>
                                        <p:cond delay="100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anim calcmode="lin" valueType="num">
                                          <p:cBhvr>
                                            <p:cTn id="49" dur="500" fill="hold"/>
                                            <p:tgtEl>
                                              <p:spTgt spid="12"/>
                                            </p:tgtEl>
                                            <p:attrNameLst>
                                              <p:attrName>style.rotation</p:attrName>
                                            </p:attrNameLst>
                                          </p:cBhvr>
                                          <p:tavLst>
                                            <p:tav tm="0">
                                              <p:val>
                                                <p:fltVal val="720"/>
                                              </p:val>
                                            </p:tav>
                                            <p:tav tm="100000">
                                              <p:val>
                                                <p:fltVal val="0"/>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 calcmode="lin" valueType="num">
                                          <p:cBhvr>
                                            <p:cTn id="51" dur="500" fill="hold"/>
                                            <p:tgtEl>
                                              <p:spTgt spid="12"/>
                                            </p:tgtEl>
                                            <p:attrNameLst>
                                              <p:attrName>ppt_w</p:attrName>
                                            </p:attrNameLst>
                                          </p:cBhvr>
                                          <p:tavLst>
                                            <p:tav tm="0">
                                              <p:val>
                                                <p:fltVal val="0"/>
                                              </p:val>
                                            </p:tav>
                                            <p:tav tm="100000">
                                              <p:val>
                                                <p:strVal val="#ppt_w"/>
                                              </p:val>
                                            </p:tav>
                                          </p:tavLst>
                                        </p:anim>
                                      </p:childTnLst>
                                    </p:cTn>
                                  </p:par>
                                </p:childTnLst>
                              </p:cTn>
                            </p:par>
                            <p:par>
                              <p:cTn id="52" fill="hold">
                                <p:stCondLst>
                                  <p:cond delay="3000"/>
                                </p:stCondLst>
                                <p:childTnLst>
                                  <p:par>
                                    <p:cTn id="53" presetID="2" presetClass="entr" presetSubtype="2" fill="hold" grpId="0" nodeType="afterEffect" p14:presetBounceEnd="50000">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14:bounceEnd="50000">
                                          <p:cBhvr additive="base">
                                            <p:cTn id="55" dur="1000" fill="hold"/>
                                            <p:tgtEl>
                                              <p:spTgt spid="14"/>
                                            </p:tgtEl>
                                            <p:attrNameLst>
                                              <p:attrName>ppt_x</p:attrName>
                                            </p:attrNameLst>
                                          </p:cBhvr>
                                          <p:tavLst>
                                            <p:tav tm="0">
                                              <p:val>
                                                <p:strVal val="1+#ppt_w/2"/>
                                              </p:val>
                                            </p:tav>
                                            <p:tav tm="100000">
                                              <p:val>
                                                <p:strVal val="#ppt_x"/>
                                              </p:val>
                                            </p:tav>
                                          </p:tavLst>
                                        </p:anim>
                                        <p:anim calcmode="lin" valueType="num" p14:bounceEnd="50000">
                                          <p:cBhvr additive="base">
                                            <p:cTn id="56" dur="1000" fill="hold"/>
                                            <p:tgtEl>
                                              <p:spTgt spid="14"/>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14:presetBounceEnd="50000">
                                      <p:stCondLst>
                                        <p:cond delay="250"/>
                                      </p:stCondLst>
                                      <p:childTnLst>
                                        <p:set>
                                          <p:cBhvr>
                                            <p:cTn id="58" dur="1" fill="hold">
                                              <p:stCondLst>
                                                <p:cond delay="0"/>
                                              </p:stCondLst>
                                            </p:cTn>
                                            <p:tgtEl>
                                              <p:spTgt spid="15"/>
                                            </p:tgtEl>
                                            <p:attrNameLst>
                                              <p:attrName>style.visibility</p:attrName>
                                            </p:attrNameLst>
                                          </p:cBhvr>
                                          <p:to>
                                            <p:strVal val="visible"/>
                                          </p:to>
                                        </p:set>
                                        <p:anim calcmode="lin" valueType="num" p14:bounceEnd="50000">
                                          <p:cBhvr additive="base">
                                            <p:cTn id="59" dur="1000" fill="hold"/>
                                            <p:tgtEl>
                                              <p:spTgt spid="15"/>
                                            </p:tgtEl>
                                            <p:attrNameLst>
                                              <p:attrName>ppt_x</p:attrName>
                                            </p:attrNameLst>
                                          </p:cBhvr>
                                          <p:tavLst>
                                            <p:tav tm="0">
                                              <p:val>
                                                <p:strVal val="1+#ppt_w/2"/>
                                              </p:val>
                                            </p:tav>
                                            <p:tav tm="100000">
                                              <p:val>
                                                <p:strVal val="#ppt_x"/>
                                              </p:val>
                                            </p:tav>
                                          </p:tavLst>
                                        </p:anim>
                                        <p:anim calcmode="lin" valueType="num" p14:bounceEnd="50000">
                                          <p:cBhvr additive="base">
                                            <p:cTn id="60" dur="1000" fill="hold"/>
                                            <p:tgtEl>
                                              <p:spTgt spid="15"/>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14:presetBounceEnd="50000">
                                      <p:stCondLst>
                                        <p:cond delay="500"/>
                                      </p:stCondLst>
                                      <p:childTnLst>
                                        <p:set>
                                          <p:cBhvr>
                                            <p:cTn id="62" dur="1" fill="hold">
                                              <p:stCondLst>
                                                <p:cond delay="0"/>
                                              </p:stCondLst>
                                            </p:cTn>
                                            <p:tgtEl>
                                              <p:spTgt spid="18"/>
                                            </p:tgtEl>
                                            <p:attrNameLst>
                                              <p:attrName>style.visibility</p:attrName>
                                            </p:attrNameLst>
                                          </p:cBhvr>
                                          <p:to>
                                            <p:strVal val="visible"/>
                                          </p:to>
                                        </p:set>
                                        <p:anim calcmode="lin" valueType="num" p14:bounceEnd="50000">
                                          <p:cBhvr additive="base">
                                            <p:cTn id="63" dur="1000" fill="hold"/>
                                            <p:tgtEl>
                                              <p:spTgt spid="18"/>
                                            </p:tgtEl>
                                            <p:attrNameLst>
                                              <p:attrName>ppt_x</p:attrName>
                                            </p:attrNameLst>
                                          </p:cBhvr>
                                          <p:tavLst>
                                            <p:tav tm="0">
                                              <p:val>
                                                <p:strVal val="1+#ppt_w/2"/>
                                              </p:val>
                                            </p:tav>
                                            <p:tav tm="100000">
                                              <p:val>
                                                <p:strVal val="#ppt_x"/>
                                              </p:val>
                                            </p:tav>
                                          </p:tavLst>
                                        </p:anim>
                                        <p:anim calcmode="lin" valueType="num" p14:bounceEnd="50000">
                                          <p:cBhvr additive="base">
                                            <p:cTn id="64" dur="1000" fill="hold"/>
                                            <p:tgtEl>
                                              <p:spTgt spid="18"/>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14:presetBounceEnd="50000">
                                      <p:stCondLst>
                                        <p:cond delay="750"/>
                                      </p:stCondLst>
                                      <p:childTnLst>
                                        <p:set>
                                          <p:cBhvr>
                                            <p:cTn id="66" dur="1" fill="hold">
                                              <p:stCondLst>
                                                <p:cond delay="0"/>
                                              </p:stCondLst>
                                            </p:cTn>
                                            <p:tgtEl>
                                              <p:spTgt spid="19"/>
                                            </p:tgtEl>
                                            <p:attrNameLst>
                                              <p:attrName>style.visibility</p:attrName>
                                            </p:attrNameLst>
                                          </p:cBhvr>
                                          <p:to>
                                            <p:strVal val="visible"/>
                                          </p:to>
                                        </p:set>
                                        <p:anim calcmode="lin" valueType="num" p14:bounceEnd="50000">
                                          <p:cBhvr additive="base">
                                            <p:cTn id="67" dur="1000" fill="hold"/>
                                            <p:tgtEl>
                                              <p:spTgt spid="19"/>
                                            </p:tgtEl>
                                            <p:attrNameLst>
                                              <p:attrName>ppt_x</p:attrName>
                                            </p:attrNameLst>
                                          </p:cBhvr>
                                          <p:tavLst>
                                            <p:tav tm="0">
                                              <p:val>
                                                <p:strVal val="1+#ppt_w/2"/>
                                              </p:val>
                                            </p:tav>
                                            <p:tav tm="100000">
                                              <p:val>
                                                <p:strVal val="#ppt_x"/>
                                              </p:val>
                                            </p:tav>
                                          </p:tavLst>
                                        </p:anim>
                                        <p:anim calcmode="lin" valueType="num" p14:bounceEnd="50000">
                                          <p:cBhvr additive="base">
                                            <p:cTn id="68" dur="1000" fill="hold"/>
                                            <p:tgtEl>
                                              <p:spTgt spid="19"/>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14:presetBounceEnd="50000">
                                      <p:stCondLst>
                                        <p:cond delay="1000"/>
                                      </p:stCondLst>
                                      <p:childTnLst>
                                        <p:set>
                                          <p:cBhvr>
                                            <p:cTn id="70" dur="1" fill="hold">
                                              <p:stCondLst>
                                                <p:cond delay="0"/>
                                              </p:stCondLst>
                                            </p:cTn>
                                            <p:tgtEl>
                                              <p:spTgt spid="20"/>
                                            </p:tgtEl>
                                            <p:attrNameLst>
                                              <p:attrName>style.visibility</p:attrName>
                                            </p:attrNameLst>
                                          </p:cBhvr>
                                          <p:to>
                                            <p:strVal val="visible"/>
                                          </p:to>
                                        </p:set>
                                        <p:anim calcmode="lin" valueType="num" p14:bounceEnd="50000">
                                          <p:cBhvr additive="base">
                                            <p:cTn id="71" dur="10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72" dur="1000" fill="hold"/>
                                            <p:tgtEl>
                                              <p:spTgt spid="20"/>
                                            </p:tgtEl>
                                            <p:attrNameLst>
                                              <p:attrName>ppt_y</p:attrName>
                                            </p:attrNameLst>
                                          </p:cBhvr>
                                          <p:tavLst>
                                            <p:tav tm="0">
                                              <p:val>
                                                <p:strVal val="#ppt_y"/>
                                              </p:val>
                                            </p:tav>
                                            <p:tav tm="100000">
                                              <p:val>
                                                <p:strVal val="#ppt_y"/>
                                              </p:val>
                                            </p:tav>
                                          </p:tavLst>
                                        </p:anim>
                                      </p:childTnLst>
                                    </p:cTn>
                                  </p:par>
                                </p:childTnLst>
                              </p:cTn>
                            </p:par>
                            <p:par>
                              <p:cTn id="73" fill="hold">
                                <p:stCondLst>
                                  <p:cond delay="4000"/>
                                </p:stCondLst>
                                <p:childTnLst>
                                  <p:par>
                                    <p:cTn id="74" presetID="42" presetClass="entr" presetSubtype="0" fill="hold" grpId="0" nodeType="after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1000"/>
                                            <p:tgtEl>
                                              <p:spTgt spid="16"/>
                                            </p:tgtEl>
                                          </p:cBhvr>
                                        </p:animEffect>
                                        <p:anim calcmode="lin" valueType="num">
                                          <p:cBhvr>
                                            <p:cTn id="77" dur="1000" fill="hold"/>
                                            <p:tgtEl>
                                              <p:spTgt spid="16"/>
                                            </p:tgtEl>
                                            <p:attrNameLst>
                                              <p:attrName>ppt_x</p:attrName>
                                            </p:attrNameLst>
                                          </p:cBhvr>
                                          <p:tavLst>
                                            <p:tav tm="0">
                                              <p:val>
                                                <p:strVal val="#ppt_x"/>
                                              </p:val>
                                            </p:tav>
                                            <p:tav tm="100000">
                                              <p:val>
                                                <p:strVal val="#ppt_x"/>
                                              </p:val>
                                            </p:tav>
                                          </p:tavLst>
                                        </p:anim>
                                        <p:anim calcmode="lin" valueType="num">
                                          <p:cBhvr>
                                            <p:cTn id="7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animBg="1"/>
          <p:bldP spid="8" grpId="0" animBg="1"/>
          <p:bldP spid="9" grpId="0" animBg="1"/>
          <p:bldP spid="10" grpId="0" animBg="1"/>
          <p:bldP spid="11" grpId="0" animBg="1"/>
          <p:bldP spid="12" grpId="0" animBg="1"/>
          <p:bldP spid="14" grpId="0"/>
          <p:bldP spid="15" grpId="0"/>
          <p:bldP spid="18" grpId="0"/>
          <p:bldP spid="19" grpId="0"/>
          <p:bldP spid="20" grpId="0"/>
          <p:bldP spid="7" grpId="0" animBg="1"/>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ppt_x</p:attrName>
                                            </p:attrNameLst>
                                          </p:cBhvr>
                                          <p:tavLst>
                                            <p:tav tm="0">
                                              <p:val>
                                                <p:fltVal val="0.5"/>
                                              </p:val>
                                            </p:tav>
                                            <p:tav tm="100000">
                                              <p:val>
                                                <p:strVal val="#ppt_x"/>
                                              </p:val>
                                            </p:tav>
                                          </p:tavLst>
                                        </p:anim>
                                        <p:anim calcmode="lin" valueType="num">
                                          <p:cBhvr>
                                            <p:cTn id="10" dur="500" fill="hold"/>
                                            <p:tgtEl>
                                              <p:spTgt spid="6"/>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23" presetClass="entr" presetSubtype="52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 calcmode="lin" valueType="num">
                                          <p:cBhvr>
                                            <p:cTn id="16" dur="500" fill="hold"/>
                                            <p:tgtEl>
                                              <p:spTgt spid="7"/>
                                            </p:tgtEl>
                                            <p:attrNameLst>
                                              <p:attrName>ppt_x</p:attrName>
                                            </p:attrNameLst>
                                          </p:cBhvr>
                                          <p:tavLst>
                                            <p:tav tm="0">
                                              <p:val>
                                                <p:fltVal val="0.5"/>
                                              </p:val>
                                            </p:tav>
                                            <p:tav tm="100000">
                                              <p:val>
                                                <p:strVal val="#ppt_x"/>
                                              </p:val>
                                            </p:tav>
                                          </p:tavLst>
                                        </p:anim>
                                        <p:anim calcmode="lin" valueType="num">
                                          <p:cBhvr>
                                            <p:cTn id="17" dur="500" fill="hold"/>
                                            <p:tgtEl>
                                              <p:spTgt spid="7"/>
                                            </p:tgtEl>
                                            <p:attrNameLst>
                                              <p:attrName>ppt_y</p:attrName>
                                            </p:attrNameLst>
                                          </p:cBhvr>
                                          <p:tavLst>
                                            <p:tav tm="0">
                                              <p:val>
                                                <p:fltVal val="0.5"/>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heel(1)">
                                          <p:cBhvr>
                                            <p:cTn id="21" dur="1750"/>
                                            <p:tgtEl>
                                              <p:spTgt spid="13"/>
                                            </p:tgtEl>
                                          </p:cBhvr>
                                        </p:animEffect>
                                      </p:childTnLst>
                                    </p:cTn>
                                  </p:par>
                                  <p:par>
                                    <p:cTn id="22" presetID="35"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anim calcmode="lin" valueType="num">
                                          <p:cBhvr>
                                            <p:cTn id="25" dur="500" fill="hold"/>
                                            <p:tgtEl>
                                              <p:spTgt spid="8"/>
                                            </p:tgtEl>
                                            <p:attrNameLst>
                                              <p:attrName>style.rotation</p:attrName>
                                            </p:attrNameLst>
                                          </p:cBhvr>
                                          <p:tavLst>
                                            <p:tav tm="0">
                                              <p:val>
                                                <p:fltVal val="720"/>
                                              </p:val>
                                            </p:tav>
                                            <p:tav tm="100000">
                                              <p:val>
                                                <p:fltVal val="0"/>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 calcmode="lin" valueType="num">
                                          <p:cBhvr>
                                            <p:cTn id="27" dur="500" fill="hold"/>
                                            <p:tgtEl>
                                              <p:spTgt spid="8"/>
                                            </p:tgtEl>
                                            <p:attrNameLst>
                                              <p:attrName>ppt_w</p:attrName>
                                            </p:attrNameLst>
                                          </p:cBhvr>
                                          <p:tavLst>
                                            <p:tav tm="0">
                                              <p:val>
                                                <p:fltVal val="0"/>
                                              </p:val>
                                            </p:tav>
                                            <p:tav tm="100000">
                                              <p:val>
                                                <p:strVal val="#ppt_w"/>
                                              </p:val>
                                            </p:tav>
                                          </p:tavLst>
                                        </p:anim>
                                      </p:childTnLst>
                                    </p:cTn>
                                  </p:par>
                                  <p:par>
                                    <p:cTn id="28" presetID="35" presetClass="entr" presetSubtype="0" fill="hold" grpId="0" nodeType="withEffect">
                                      <p:stCondLst>
                                        <p:cond delay="25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anim calcmode="lin" valueType="num">
                                          <p:cBhvr>
                                            <p:cTn id="31" dur="500" fill="hold"/>
                                            <p:tgtEl>
                                              <p:spTgt spid="9"/>
                                            </p:tgtEl>
                                            <p:attrNameLst>
                                              <p:attrName>style.rotation</p:attrName>
                                            </p:attrNameLst>
                                          </p:cBhvr>
                                          <p:tavLst>
                                            <p:tav tm="0">
                                              <p:val>
                                                <p:fltVal val="720"/>
                                              </p:val>
                                            </p:tav>
                                            <p:tav tm="100000">
                                              <p:val>
                                                <p:fltVal val="0"/>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 calcmode="lin" valueType="num">
                                          <p:cBhvr>
                                            <p:cTn id="33" dur="500" fill="hold"/>
                                            <p:tgtEl>
                                              <p:spTgt spid="9"/>
                                            </p:tgtEl>
                                            <p:attrNameLst>
                                              <p:attrName>ppt_w</p:attrName>
                                            </p:attrNameLst>
                                          </p:cBhvr>
                                          <p:tavLst>
                                            <p:tav tm="0">
                                              <p:val>
                                                <p:fltVal val="0"/>
                                              </p:val>
                                            </p:tav>
                                            <p:tav tm="100000">
                                              <p:val>
                                                <p:strVal val="#ppt_w"/>
                                              </p:val>
                                            </p:tav>
                                          </p:tavLst>
                                        </p:anim>
                                      </p:childTnLst>
                                    </p:cTn>
                                  </p:par>
                                  <p:par>
                                    <p:cTn id="34" presetID="35" presetClass="entr" presetSubtype="0" fill="hold" grpId="0" nodeType="withEffect">
                                      <p:stCondLst>
                                        <p:cond delay="50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anim calcmode="lin" valueType="num">
                                          <p:cBhvr>
                                            <p:cTn id="37" dur="500" fill="hold"/>
                                            <p:tgtEl>
                                              <p:spTgt spid="10"/>
                                            </p:tgtEl>
                                            <p:attrNameLst>
                                              <p:attrName>style.rotation</p:attrName>
                                            </p:attrNameLst>
                                          </p:cBhvr>
                                          <p:tavLst>
                                            <p:tav tm="0">
                                              <p:val>
                                                <p:fltVal val="720"/>
                                              </p:val>
                                            </p:tav>
                                            <p:tav tm="100000">
                                              <p:val>
                                                <p:fltVal val="0"/>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 calcmode="lin" valueType="num">
                                          <p:cBhvr>
                                            <p:cTn id="39" dur="500" fill="hold"/>
                                            <p:tgtEl>
                                              <p:spTgt spid="10"/>
                                            </p:tgtEl>
                                            <p:attrNameLst>
                                              <p:attrName>ppt_w</p:attrName>
                                            </p:attrNameLst>
                                          </p:cBhvr>
                                          <p:tavLst>
                                            <p:tav tm="0">
                                              <p:val>
                                                <p:fltVal val="0"/>
                                              </p:val>
                                            </p:tav>
                                            <p:tav tm="100000">
                                              <p:val>
                                                <p:strVal val="#ppt_w"/>
                                              </p:val>
                                            </p:tav>
                                          </p:tavLst>
                                        </p:anim>
                                      </p:childTnLst>
                                    </p:cTn>
                                  </p:par>
                                  <p:par>
                                    <p:cTn id="40" presetID="35" presetClass="entr" presetSubtype="0" fill="hold" grpId="0" nodeType="withEffect">
                                      <p:stCondLst>
                                        <p:cond delay="75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anim calcmode="lin" valueType="num">
                                          <p:cBhvr>
                                            <p:cTn id="43" dur="500" fill="hold"/>
                                            <p:tgtEl>
                                              <p:spTgt spid="11"/>
                                            </p:tgtEl>
                                            <p:attrNameLst>
                                              <p:attrName>style.rotation</p:attrName>
                                            </p:attrNameLst>
                                          </p:cBhvr>
                                          <p:tavLst>
                                            <p:tav tm="0">
                                              <p:val>
                                                <p:fltVal val="720"/>
                                              </p:val>
                                            </p:tav>
                                            <p:tav tm="100000">
                                              <p:val>
                                                <p:fltVal val="0"/>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 calcmode="lin" valueType="num">
                                          <p:cBhvr>
                                            <p:cTn id="45" dur="500" fill="hold"/>
                                            <p:tgtEl>
                                              <p:spTgt spid="11"/>
                                            </p:tgtEl>
                                            <p:attrNameLst>
                                              <p:attrName>ppt_w</p:attrName>
                                            </p:attrNameLst>
                                          </p:cBhvr>
                                          <p:tavLst>
                                            <p:tav tm="0">
                                              <p:val>
                                                <p:fltVal val="0"/>
                                              </p:val>
                                            </p:tav>
                                            <p:tav tm="100000">
                                              <p:val>
                                                <p:strVal val="#ppt_w"/>
                                              </p:val>
                                            </p:tav>
                                          </p:tavLst>
                                        </p:anim>
                                      </p:childTnLst>
                                    </p:cTn>
                                  </p:par>
                                  <p:par>
                                    <p:cTn id="46" presetID="35" presetClass="entr" presetSubtype="0" fill="hold" grpId="0" nodeType="withEffect">
                                      <p:stCondLst>
                                        <p:cond delay="100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anim calcmode="lin" valueType="num">
                                          <p:cBhvr>
                                            <p:cTn id="49" dur="500" fill="hold"/>
                                            <p:tgtEl>
                                              <p:spTgt spid="12"/>
                                            </p:tgtEl>
                                            <p:attrNameLst>
                                              <p:attrName>style.rotation</p:attrName>
                                            </p:attrNameLst>
                                          </p:cBhvr>
                                          <p:tavLst>
                                            <p:tav tm="0">
                                              <p:val>
                                                <p:fltVal val="720"/>
                                              </p:val>
                                            </p:tav>
                                            <p:tav tm="100000">
                                              <p:val>
                                                <p:fltVal val="0"/>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 calcmode="lin" valueType="num">
                                          <p:cBhvr>
                                            <p:cTn id="51" dur="500" fill="hold"/>
                                            <p:tgtEl>
                                              <p:spTgt spid="12"/>
                                            </p:tgtEl>
                                            <p:attrNameLst>
                                              <p:attrName>ppt_w</p:attrName>
                                            </p:attrNameLst>
                                          </p:cBhvr>
                                          <p:tavLst>
                                            <p:tav tm="0">
                                              <p:val>
                                                <p:fltVal val="0"/>
                                              </p:val>
                                            </p:tav>
                                            <p:tav tm="100000">
                                              <p:val>
                                                <p:strVal val="#ppt_w"/>
                                              </p:val>
                                            </p:tav>
                                          </p:tavLst>
                                        </p:anim>
                                      </p:childTnLst>
                                    </p:cTn>
                                  </p:par>
                                </p:childTnLst>
                              </p:cTn>
                            </p:par>
                            <p:par>
                              <p:cTn id="52" fill="hold">
                                <p:stCondLst>
                                  <p:cond delay="3000"/>
                                </p:stCondLst>
                                <p:childTnLst>
                                  <p:par>
                                    <p:cTn id="53" presetID="2" presetClass="entr" presetSubtype="2"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1000" fill="hold"/>
                                            <p:tgtEl>
                                              <p:spTgt spid="14"/>
                                            </p:tgtEl>
                                            <p:attrNameLst>
                                              <p:attrName>ppt_x</p:attrName>
                                            </p:attrNameLst>
                                          </p:cBhvr>
                                          <p:tavLst>
                                            <p:tav tm="0">
                                              <p:val>
                                                <p:strVal val="1+#ppt_w/2"/>
                                              </p:val>
                                            </p:tav>
                                            <p:tav tm="100000">
                                              <p:val>
                                                <p:strVal val="#ppt_x"/>
                                              </p:val>
                                            </p:tav>
                                          </p:tavLst>
                                        </p:anim>
                                        <p:anim calcmode="lin" valueType="num">
                                          <p:cBhvr additive="base">
                                            <p:cTn id="56" dur="1000" fill="hold"/>
                                            <p:tgtEl>
                                              <p:spTgt spid="14"/>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25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1000" fill="hold"/>
                                            <p:tgtEl>
                                              <p:spTgt spid="15"/>
                                            </p:tgtEl>
                                            <p:attrNameLst>
                                              <p:attrName>ppt_x</p:attrName>
                                            </p:attrNameLst>
                                          </p:cBhvr>
                                          <p:tavLst>
                                            <p:tav tm="0">
                                              <p:val>
                                                <p:strVal val="1+#ppt_w/2"/>
                                              </p:val>
                                            </p:tav>
                                            <p:tav tm="100000">
                                              <p:val>
                                                <p:strVal val="#ppt_x"/>
                                              </p:val>
                                            </p:tav>
                                          </p:tavLst>
                                        </p:anim>
                                        <p:anim calcmode="lin" valueType="num">
                                          <p:cBhvr additive="base">
                                            <p:cTn id="60" dur="1000" fill="hold"/>
                                            <p:tgtEl>
                                              <p:spTgt spid="15"/>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50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1000" fill="hold"/>
                                            <p:tgtEl>
                                              <p:spTgt spid="18"/>
                                            </p:tgtEl>
                                            <p:attrNameLst>
                                              <p:attrName>ppt_x</p:attrName>
                                            </p:attrNameLst>
                                          </p:cBhvr>
                                          <p:tavLst>
                                            <p:tav tm="0">
                                              <p:val>
                                                <p:strVal val="1+#ppt_w/2"/>
                                              </p:val>
                                            </p:tav>
                                            <p:tav tm="100000">
                                              <p:val>
                                                <p:strVal val="#ppt_x"/>
                                              </p:val>
                                            </p:tav>
                                          </p:tavLst>
                                        </p:anim>
                                        <p:anim calcmode="lin" valueType="num">
                                          <p:cBhvr additive="base">
                                            <p:cTn id="64" dur="1000" fill="hold"/>
                                            <p:tgtEl>
                                              <p:spTgt spid="18"/>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75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1000" fill="hold"/>
                                            <p:tgtEl>
                                              <p:spTgt spid="19"/>
                                            </p:tgtEl>
                                            <p:attrNameLst>
                                              <p:attrName>ppt_x</p:attrName>
                                            </p:attrNameLst>
                                          </p:cBhvr>
                                          <p:tavLst>
                                            <p:tav tm="0">
                                              <p:val>
                                                <p:strVal val="1+#ppt_w/2"/>
                                              </p:val>
                                            </p:tav>
                                            <p:tav tm="100000">
                                              <p:val>
                                                <p:strVal val="#ppt_x"/>
                                              </p:val>
                                            </p:tav>
                                          </p:tavLst>
                                        </p:anim>
                                        <p:anim calcmode="lin" valueType="num">
                                          <p:cBhvr additive="base">
                                            <p:cTn id="68" dur="1000" fill="hold"/>
                                            <p:tgtEl>
                                              <p:spTgt spid="19"/>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100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1000" fill="hold"/>
                                            <p:tgtEl>
                                              <p:spTgt spid="20"/>
                                            </p:tgtEl>
                                            <p:attrNameLst>
                                              <p:attrName>ppt_x</p:attrName>
                                            </p:attrNameLst>
                                          </p:cBhvr>
                                          <p:tavLst>
                                            <p:tav tm="0">
                                              <p:val>
                                                <p:strVal val="1+#ppt_w/2"/>
                                              </p:val>
                                            </p:tav>
                                            <p:tav tm="100000">
                                              <p:val>
                                                <p:strVal val="#ppt_x"/>
                                              </p:val>
                                            </p:tav>
                                          </p:tavLst>
                                        </p:anim>
                                        <p:anim calcmode="lin" valueType="num">
                                          <p:cBhvr additive="base">
                                            <p:cTn id="72" dur="1000" fill="hold"/>
                                            <p:tgtEl>
                                              <p:spTgt spid="20"/>
                                            </p:tgtEl>
                                            <p:attrNameLst>
                                              <p:attrName>ppt_y</p:attrName>
                                            </p:attrNameLst>
                                          </p:cBhvr>
                                          <p:tavLst>
                                            <p:tav tm="0">
                                              <p:val>
                                                <p:strVal val="#ppt_y"/>
                                              </p:val>
                                            </p:tav>
                                            <p:tav tm="100000">
                                              <p:val>
                                                <p:strVal val="#ppt_y"/>
                                              </p:val>
                                            </p:tav>
                                          </p:tavLst>
                                        </p:anim>
                                      </p:childTnLst>
                                    </p:cTn>
                                  </p:par>
                                </p:childTnLst>
                              </p:cTn>
                            </p:par>
                            <p:par>
                              <p:cTn id="73" fill="hold">
                                <p:stCondLst>
                                  <p:cond delay="4000"/>
                                </p:stCondLst>
                                <p:childTnLst>
                                  <p:par>
                                    <p:cTn id="74" presetID="42" presetClass="entr" presetSubtype="0" fill="hold" grpId="0" nodeType="after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1000"/>
                                            <p:tgtEl>
                                              <p:spTgt spid="16"/>
                                            </p:tgtEl>
                                          </p:cBhvr>
                                        </p:animEffect>
                                        <p:anim calcmode="lin" valueType="num">
                                          <p:cBhvr>
                                            <p:cTn id="77" dur="1000" fill="hold"/>
                                            <p:tgtEl>
                                              <p:spTgt spid="16"/>
                                            </p:tgtEl>
                                            <p:attrNameLst>
                                              <p:attrName>ppt_x</p:attrName>
                                            </p:attrNameLst>
                                          </p:cBhvr>
                                          <p:tavLst>
                                            <p:tav tm="0">
                                              <p:val>
                                                <p:strVal val="#ppt_x"/>
                                              </p:val>
                                            </p:tav>
                                            <p:tav tm="100000">
                                              <p:val>
                                                <p:strVal val="#ppt_x"/>
                                              </p:val>
                                            </p:tav>
                                          </p:tavLst>
                                        </p:anim>
                                        <p:anim calcmode="lin" valueType="num">
                                          <p:cBhvr>
                                            <p:cTn id="7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animBg="1"/>
          <p:bldP spid="8" grpId="0" animBg="1"/>
          <p:bldP spid="9" grpId="0" animBg="1"/>
          <p:bldP spid="10" grpId="0" animBg="1"/>
          <p:bldP spid="11" grpId="0" animBg="1"/>
          <p:bldP spid="12" grpId="0" animBg="1"/>
          <p:bldP spid="14" grpId="0"/>
          <p:bldP spid="15" grpId="0"/>
          <p:bldP spid="18" grpId="0"/>
          <p:bldP spid="19" grpId="0"/>
          <p:bldP spid="20" grpId="0"/>
          <p:bldP spid="7" grpId="0" animBg="1"/>
          <p:bldP spid="16"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203495" y="2555604"/>
            <a:ext cx="3456000" cy="3456000"/>
            <a:chOff x="340308" y="1211789"/>
            <a:chExt cx="2592000" cy="2592000"/>
          </a:xfrm>
        </p:grpSpPr>
        <p:sp>
          <p:nvSpPr>
            <p:cNvPr id="15" name="椭圆 14"/>
            <p:cNvSpPr/>
            <p:nvPr/>
          </p:nvSpPr>
          <p:spPr>
            <a:xfrm>
              <a:off x="340308" y="1211789"/>
              <a:ext cx="2592000" cy="25920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4" name="椭圆 13"/>
            <p:cNvSpPr/>
            <p:nvPr/>
          </p:nvSpPr>
          <p:spPr>
            <a:xfrm>
              <a:off x="651496" y="1522977"/>
              <a:ext cx="1969625" cy="196962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3" name="椭圆 12"/>
            <p:cNvSpPr/>
            <p:nvPr/>
          </p:nvSpPr>
          <p:spPr>
            <a:xfrm>
              <a:off x="969125" y="1840606"/>
              <a:ext cx="1334366" cy="133436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椭圆 10"/>
            <p:cNvSpPr/>
            <p:nvPr/>
          </p:nvSpPr>
          <p:spPr>
            <a:xfrm>
              <a:off x="1222308" y="2093789"/>
              <a:ext cx="828000" cy="828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grpSp>
      <p:sp>
        <p:nvSpPr>
          <p:cNvPr id="6" name="Freeform 6"/>
          <p:cNvSpPr/>
          <p:nvPr/>
        </p:nvSpPr>
        <p:spPr bwMode="auto">
          <a:xfrm>
            <a:off x="2962985" y="1735668"/>
            <a:ext cx="1480468" cy="2424243"/>
          </a:xfrm>
          <a:custGeom>
            <a:avLst/>
            <a:gdLst>
              <a:gd name="T0" fmla="*/ 0 w 343"/>
              <a:gd name="T1" fmla="*/ 561 h 562"/>
              <a:gd name="T2" fmla="*/ 115 w 343"/>
              <a:gd name="T3" fmla="*/ 0 h 562"/>
              <a:gd name="T4" fmla="*/ 343 w 343"/>
              <a:gd name="T5" fmla="*/ 102 h 562"/>
              <a:gd name="T6" fmla="*/ 3 w 343"/>
              <a:gd name="T7" fmla="*/ 562 h 562"/>
              <a:gd name="T8" fmla="*/ 0 w 343"/>
              <a:gd name="T9" fmla="*/ 561 h 562"/>
            </a:gdLst>
            <a:ahLst/>
            <a:cxnLst>
              <a:cxn ang="0">
                <a:pos x="T0" y="T1"/>
              </a:cxn>
              <a:cxn ang="0">
                <a:pos x="T2" y="T3"/>
              </a:cxn>
              <a:cxn ang="0">
                <a:pos x="T4" y="T5"/>
              </a:cxn>
              <a:cxn ang="0">
                <a:pos x="T6" y="T7"/>
              </a:cxn>
              <a:cxn ang="0">
                <a:pos x="T8" y="T9"/>
              </a:cxn>
            </a:cxnLst>
            <a:rect l="0" t="0" r="r" b="b"/>
            <a:pathLst>
              <a:path w="343" h="562">
                <a:moveTo>
                  <a:pt x="0" y="561"/>
                </a:moveTo>
                <a:cubicBezTo>
                  <a:pt x="38" y="374"/>
                  <a:pt x="76" y="187"/>
                  <a:pt x="115" y="0"/>
                </a:cubicBezTo>
                <a:cubicBezTo>
                  <a:pt x="198" y="18"/>
                  <a:pt x="274" y="51"/>
                  <a:pt x="343" y="102"/>
                </a:cubicBezTo>
                <a:cubicBezTo>
                  <a:pt x="229" y="256"/>
                  <a:pt x="116" y="409"/>
                  <a:pt x="3" y="562"/>
                </a:cubicBezTo>
                <a:cubicBezTo>
                  <a:pt x="2" y="561"/>
                  <a:pt x="1" y="561"/>
                  <a:pt x="0" y="561"/>
                </a:cubicBezTo>
                <a:close/>
              </a:path>
            </a:pathLst>
          </a:custGeom>
          <a:solidFill>
            <a:schemeClr val="accent2"/>
          </a:solidFill>
          <a:ln w="9525">
            <a:solidFill>
              <a:schemeClr val="bg1"/>
            </a:solidFill>
            <a:round/>
          </a:ln>
          <a:effectLst>
            <a:outerShdw blurRad="101600" dist="38100" dir="2700000" algn="tl" rotWithShape="0">
              <a:prstClr val="black">
                <a:alpha val="30000"/>
              </a:prstClr>
            </a:outerShdw>
          </a:effectLst>
        </p:spPr>
        <p:txBody>
          <a:bodyPr vert="horz" wrap="square" lIns="121920" tIns="60960" rIns="121920" bIns="60960" numCol="1" anchor="t" anchorCtr="0" compatLnSpc="1"/>
          <a:lstStyle/>
          <a:p>
            <a:endParaRPr lang="zh-CN" altLang="en-US" sz="2400" dirty="0">
              <a:cs typeface="+mn-ea"/>
              <a:sym typeface="+mn-lt"/>
            </a:endParaRPr>
          </a:p>
        </p:txBody>
      </p:sp>
      <p:sp>
        <p:nvSpPr>
          <p:cNvPr id="7" name="Freeform 7"/>
          <p:cNvSpPr/>
          <p:nvPr/>
        </p:nvSpPr>
        <p:spPr bwMode="auto">
          <a:xfrm>
            <a:off x="2951991" y="2816304"/>
            <a:ext cx="1861995" cy="1434831"/>
          </a:xfrm>
          <a:custGeom>
            <a:avLst/>
            <a:gdLst>
              <a:gd name="T0" fmla="*/ 312 w 432"/>
              <a:gd name="T1" fmla="*/ 0 h 333"/>
              <a:gd name="T2" fmla="*/ 432 w 432"/>
              <a:gd name="T3" fmla="*/ 188 h 333"/>
              <a:gd name="T4" fmla="*/ 2 w 432"/>
              <a:gd name="T5" fmla="*/ 333 h 333"/>
              <a:gd name="T6" fmla="*/ 0 w 432"/>
              <a:gd name="T7" fmla="*/ 330 h 333"/>
              <a:gd name="T8" fmla="*/ 312 w 432"/>
              <a:gd name="T9" fmla="*/ 0 h 333"/>
            </a:gdLst>
            <a:ahLst/>
            <a:cxnLst>
              <a:cxn ang="0">
                <a:pos x="T0" y="T1"/>
              </a:cxn>
              <a:cxn ang="0">
                <a:pos x="T2" y="T3"/>
              </a:cxn>
              <a:cxn ang="0">
                <a:pos x="T4" y="T5"/>
              </a:cxn>
              <a:cxn ang="0">
                <a:pos x="T6" y="T7"/>
              </a:cxn>
              <a:cxn ang="0">
                <a:pos x="T8" y="T9"/>
              </a:cxn>
            </a:cxnLst>
            <a:rect l="0" t="0" r="r" b="b"/>
            <a:pathLst>
              <a:path w="432" h="333">
                <a:moveTo>
                  <a:pt x="312" y="0"/>
                </a:moveTo>
                <a:cubicBezTo>
                  <a:pt x="368" y="53"/>
                  <a:pt x="408" y="115"/>
                  <a:pt x="432" y="188"/>
                </a:cubicBezTo>
                <a:cubicBezTo>
                  <a:pt x="288" y="236"/>
                  <a:pt x="145" y="285"/>
                  <a:pt x="2" y="333"/>
                </a:cubicBezTo>
                <a:cubicBezTo>
                  <a:pt x="1" y="332"/>
                  <a:pt x="1" y="331"/>
                  <a:pt x="0" y="330"/>
                </a:cubicBezTo>
                <a:cubicBezTo>
                  <a:pt x="104" y="220"/>
                  <a:pt x="207" y="111"/>
                  <a:pt x="312" y="0"/>
                </a:cubicBezTo>
                <a:close/>
              </a:path>
            </a:pathLst>
          </a:custGeom>
          <a:solidFill>
            <a:schemeClr val="accent1"/>
          </a:solidFill>
          <a:ln w="9525">
            <a:solidFill>
              <a:schemeClr val="bg1"/>
            </a:solidFill>
            <a:round/>
          </a:ln>
          <a:effectLst>
            <a:outerShdw blurRad="101600" dist="38100" dir="2700000" algn="tl" rotWithShape="0">
              <a:prstClr val="black">
                <a:alpha val="30000"/>
              </a:prstClr>
            </a:outerShdw>
          </a:effectLst>
        </p:spPr>
        <p:txBody>
          <a:bodyPr vert="horz" wrap="square" lIns="121920" tIns="60960" rIns="121920" bIns="60960" numCol="1" anchor="t" anchorCtr="0" compatLnSpc="1"/>
          <a:lstStyle/>
          <a:p>
            <a:endParaRPr lang="zh-CN" altLang="en-US" sz="2400">
              <a:cs typeface="+mn-ea"/>
              <a:sym typeface="+mn-lt"/>
            </a:endParaRPr>
          </a:p>
        </p:txBody>
      </p:sp>
      <p:sp>
        <p:nvSpPr>
          <p:cNvPr id="8" name="Freeform 8"/>
          <p:cNvSpPr/>
          <p:nvPr/>
        </p:nvSpPr>
        <p:spPr bwMode="auto">
          <a:xfrm>
            <a:off x="2601257" y="4331966"/>
            <a:ext cx="1234028" cy="1327128"/>
          </a:xfrm>
          <a:custGeom>
            <a:avLst/>
            <a:gdLst>
              <a:gd name="T0" fmla="*/ 286 w 286"/>
              <a:gd name="T1" fmla="*/ 197 h 308"/>
              <a:gd name="T2" fmla="*/ 0 w 286"/>
              <a:gd name="T3" fmla="*/ 279 h 308"/>
              <a:gd name="T4" fmla="*/ 75 w 286"/>
              <a:gd name="T5" fmla="*/ 0 h 308"/>
              <a:gd name="T6" fmla="*/ 286 w 286"/>
              <a:gd name="T7" fmla="*/ 197 h 308"/>
            </a:gdLst>
            <a:ahLst/>
            <a:cxnLst>
              <a:cxn ang="0">
                <a:pos x="T0" y="T1"/>
              </a:cxn>
              <a:cxn ang="0">
                <a:pos x="T2" y="T3"/>
              </a:cxn>
              <a:cxn ang="0">
                <a:pos x="T4" y="T5"/>
              </a:cxn>
              <a:cxn ang="0">
                <a:pos x="T6" y="T7"/>
              </a:cxn>
            </a:cxnLst>
            <a:rect l="0" t="0" r="r" b="b"/>
            <a:pathLst>
              <a:path w="286" h="308">
                <a:moveTo>
                  <a:pt x="286" y="197"/>
                </a:moveTo>
                <a:cubicBezTo>
                  <a:pt x="218" y="275"/>
                  <a:pt x="94" y="308"/>
                  <a:pt x="0" y="279"/>
                </a:cubicBezTo>
                <a:cubicBezTo>
                  <a:pt x="25" y="187"/>
                  <a:pt x="49" y="94"/>
                  <a:pt x="75" y="0"/>
                </a:cubicBezTo>
                <a:cubicBezTo>
                  <a:pt x="146" y="66"/>
                  <a:pt x="216" y="131"/>
                  <a:pt x="286" y="197"/>
                </a:cubicBezTo>
                <a:close/>
              </a:path>
            </a:pathLst>
          </a:custGeom>
          <a:solidFill>
            <a:schemeClr val="accent1"/>
          </a:solidFill>
          <a:ln w="9525">
            <a:solidFill>
              <a:schemeClr val="bg1"/>
            </a:solidFill>
            <a:round/>
          </a:ln>
          <a:effectLst>
            <a:outerShdw blurRad="101600" dist="38100" dir="2700000" algn="tl" rotWithShape="0">
              <a:prstClr val="black">
                <a:alpha val="30000"/>
              </a:prstClr>
            </a:outerShdw>
          </a:effectLst>
        </p:spPr>
        <p:txBody>
          <a:bodyPr vert="horz" wrap="square" lIns="121920" tIns="60960" rIns="121920" bIns="60960" numCol="1" anchor="t" anchorCtr="0" compatLnSpc="1"/>
          <a:lstStyle/>
          <a:p>
            <a:endParaRPr lang="zh-CN" altLang="en-US" sz="2400">
              <a:cs typeface="+mn-ea"/>
              <a:sym typeface="+mn-lt"/>
            </a:endParaRPr>
          </a:p>
        </p:txBody>
      </p:sp>
      <p:sp>
        <p:nvSpPr>
          <p:cNvPr id="9" name="Freeform 9"/>
          <p:cNvSpPr/>
          <p:nvPr/>
        </p:nvSpPr>
        <p:spPr bwMode="auto">
          <a:xfrm>
            <a:off x="2951991" y="4067680"/>
            <a:ext cx="1500548" cy="956553"/>
          </a:xfrm>
          <a:custGeom>
            <a:avLst/>
            <a:gdLst>
              <a:gd name="T0" fmla="*/ 338 w 348"/>
              <a:gd name="T1" fmla="*/ 0 h 222"/>
              <a:gd name="T2" fmla="*/ 297 w 348"/>
              <a:gd name="T3" fmla="*/ 222 h 222"/>
              <a:gd name="T4" fmla="*/ 0 w 348"/>
              <a:gd name="T5" fmla="*/ 54 h 222"/>
              <a:gd name="T6" fmla="*/ 0 w 348"/>
              <a:gd name="T7" fmla="*/ 51 h 222"/>
              <a:gd name="T8" fmla="*/ 338 w 348"/>
              <a:gd name="T9" fmla="*/ 0 h 222"/>
            </a:gdLst>
            <a:ahLst/>
            <a:cxnLst>
              <a:cxn ang="0">
                <a:pos x="T0" y="T1"/>
              </a:cxn>
              <a:cxn ang="0">
                <a:pos x="T2" y="T3"/>
              </a:cxn>
              <a:cxn ang="0">
                <a:pos x="T4" y="T5"/>
              </a:cxn>
              <a:cxn ang="0">
                <a:pos x="T6" y="T7"/>
              </a:cxn>
              <a:cxn ang="0">
                <a:pos x="T8" y="T9"/>
              </a:cxn>
            </a:cxnLst>
            <a:rect l="0" t="0" r="r" b="b"/>
            <a:pathLst>
              <a:path w="348" h="222">
                <a:moveTo>
                  <a:pt x="338" y="0"/>
                </a:moveTo>
                <a:cubicBezTo>
                  <a:pt x="348" y="79"/>
                  <a:pt x="335" y="152"/>
                  <a:pt x="297" y="222"/>
                </a:cubicBezTo>
                <a:cubicBezTo>
                  <a:pt x="197" y="165"/>
                  <a:pt x="98" y="110"/>
                  <a:pt x="0" y="54"/>
                </a:cubicBezTo>
                <a:cubicBezTo>
                  <a:pt x="0" y="53"/>
                  <a:pt x="0" y="52"/>
                  <a:pt x="0" y="51"/>
                </a:cubicBezTo>
                <a:cubicBezTo>
                  <a:pt x="112" y="34"/>
                  <a:pt x="224" y="17"/>
                  <a:pt x="338" y="0"/>
                </a:cubicBezTo>
                <a:close/>
              </a:path>
            </a:pathLst>
          </a:custGeom>
          <a:solidFill>
            <a:schemeClr val="accent2"/>
          </a:solidFill>
          <a:ln w="9525">
            <a:solidFill>
              <a:schemeClr val="bg1"/>
            </a:solidFill>
            <a:round/>
          </a:ln>
          <a:effectLst>
            <a:outerShdw blurRad="101600" dist="38100" dir="2700000" algn="tl" rotWithShape="0">
              <a:prstClr val="black">
                <a:alpha val="30000"/>
              </a:prstClr>
            </a:outerShdw>
          </a:effectLst>
        </p:spPr>
        <p:txBody>
          <a:bodyPr vert="horz" wrap="square" lIns="121920" tIns="60960" rIns="121920" bIns="60960" numCol="1" anchor="t" anchorCtr="0" compatLnSpc="1"/>
          <a:lstStyle/>
          <a:p>
            <a:endParaRPr lang="zh-CN" altLang="en-US" sz="2400">
              <a:cs typeface="+mn-ea"/>
              <a:sym typeface="+mn-lt"/>
            </a:endParaRPr>
          </a:p>
        </p:txBody>
      </p:sp>
      <p:cxnSp>
        <p:nvCxnSpPr>
          <p:cNvPr id="17" name="直接连接符 16"/>
          <p:cNvCxnSpPr/>
          <p:nvPr/>
        </p:nvCxnSpPr>
        <p:spPr>
          <a:xfrm>
            <a:off x="4244579" y="2043635"/>
            <a:ext cx="2165544"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544539" y="3056295"/>
            <a:ext cx="1865584"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394778" y="4159910"/>
            <a:ext cx="2015564"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806203" y="5194203"/>
            <a:ext cx="2603920"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310662" y="1691125"/>
            <a:ext cx="1005403" cy="338554"/>
          </a:xfrm>
          <a:prstGeom prst="rect">
            <a:avLst/>
          </a:prstGeom>
          <a:noFill/>
        </p:spPr>
        <p:txBody>
          <a:bodyPr wrap="none" rtlCol="0">
            <a:spAutoFit/>
          </a:bodyPr>
          <a:lstStyle>
            <a:defPPr>
              <a:defRPr lang="zh-CN"/>
            </a:defPPr>
            <a:lvl1pPr>
              <a:defRPr sz="2400" b="1">
                <a:solidFill>
                  <a:schemeClr val="bg1">
                    <a:lumMod val="50000"/>
                  </a:schemeClr>
                </a:solidFill>
              </a:defRPr>
            </a:lvl1pPr>
          </a:lstStyle>
          <a:p>
            <a:pPr algn="r">
              <a:buClr>
                <a:schemeClr val="accent1"/>
              </a:buClr>
            </a:pPr>
            <a:r>
              <a:rPr lang="zh-CN" altLang="en-US" sz="1600" dirty="0">
                <a:solidFill>
                  <a:schemeClr val="tx1">
                    <a:lumMod val="85000"/>
                    <a:lumOff val="15000"/>
                  </a:schemeClr>
                </a:solidFill>
                <a:cs typeface="+mn-ea"/>
                <a:sym typeface="+mn-lt"/>
              </a:rPr>
              <a:t>技能存储</a:t>
            </a:r>
          </a:p>
        </p:txBody>
      </p:sp>
      <p:sp>
        <p:nvSpPr>
          <p:cNvPr id="28" name="TextBox 27"/>
          <p:cNvSpPr txBox="1"/>
          <p:nvPr/>
        </p:nvSpPr>
        <p:spPr>
          <a:xfrm>
            <a:off x="5310662" y="2738643"/>
            <a:ext cx="1005403" cy="338554"/>
          </a:xfrm>
          <a:prstGeom prst="rect">
            <a:avLst/>
          </a:prstGeom>
          <a:noFill/>
        </p:spPr>
        <p:txBody>
          <a:bodyPr wrap="none" rtlCol="0">
            <a:spAutoFit/>
          </a:bodyPr>
          <a:lstStyle>
            <a:defPPr>
              <a:defRPr lang="zh-CN"/>
            </a:defPPr>
            <a:lvl1pPr>
              <a:defRPr sz="2400" b="1">
                <a:solidFill>
                  <a:schemeClr val="bg1">
                    <a:lumMod val="50000"/>
                  </a:schemeClr>
                </a:solidFill>
              </a:defRPr>
            </a:lvl1pPr>
          </a:lstStyle>
          <a:p>
            <a:pPr algn="r">
              <a:buClr>
                <a:schemeClr val="accent1"/>
              </a:buClr>
            </a:pPr>
            <a:r>
              <a:rPr lang="zh-CN" altLang="en-US" sz="1600" dirty="0">
                <a:solidFill>
                  <a:schemeClr val="tx1">
                    <a:lumMod val="85000"/>
                    <a:lumOff val="15000"/>
                  </a:schemeClr>
                </a:solidFill>
                <a:cs typeface="+mn-ea"/>
                <a:sym typeface="+mn-lt"/>
              </a:rPr>
              <a:t>技能消化</a:t>
            </a:r>
          </a:p>
        </p:txBody>
      </p:sp>
      <p:sp>
        <p:nvSpPr>
          <p:cNvPr id="30" name="TextBox 29"/>
          <p:cNvSpPr txBox="1"/>
          <p:nvPr/>
        </p:nvSpPr>
        <p:spPr>
          <a:xfrm>
            <a:off x="5310662" y="3786162"/>
            <a:ext cx="1005403" cy="338554"/>
          </a:xfrm>
          <a:prstGeom prst="rect">
            <a:avLst/>
          </a:prstGeom>
          <a:noFill/>
        </p:spPr>
        <p:txBody>
          <a:bodyPr wrap="none" rtlCol="0">
            <a:spAutoFit/>
          </a:bodyPr>
          <a:lstStyle>
            <a:defPPr>
              <a:defRPr lang="zh-CN"/>
            </a:defPPr>
            <a:lvl1pPr>
              <a:defRPr sz="2400" b="1">
                <a:solidFill>
                  <a:schemeClr val="bg1">
                    <a:lumMod val="50000"/>
                  </a:schemeClr>
                </a:solidFill>
              </a:defRPr>
            </a:lvl1pPr>
          </a:lstStyle>
          <a:p>
            <a:pPr algn="r">
              <a:buClr>
                <a:schemeClr val="accent1"/>
              </a:buClr>
            </a:pPr>
            <a:r>
              <a:rPr lang="zh-CN" altLang="en-US" sz="1600" dirty="0">
                <a:solidFill>
                  <a:schemeClr val="tx1">
                    <a:lumMod val="85000"/>
                    <a:lumOff val="15000"/>
                  </a:schemeClr>
                </a:solidFill>
                <a:cs typeface="+mn-ea"/>
                <a:sym typeface="+mn-lt"/>
              </a:rPr>
              <a:t>技能培训</a:t>
            </a:r>
          </a:p>
        </p:txBody>
      </p:sp>
      <p:sp>
        <p:nvSpPr>
          <p:cNvPr id="32" name="TextBox 31"/>
          <p:cNvSpPr txBox="1"/>
          <p:nvPr/>
        </p:nvSpPr>
        <p:spPr>
          <a:xfrm>
            <a:off x="5310662" y="4833682"/>
            <a:ext cx="1005403" cy="338554"/>
          </a:xfrm>
          <a:prstGeom prst="rect">
            <a:avLst/>
          </a:prstGeom>
          <a:noFill/>
        </p:spPr>
        <p:txBody>
          <a:bodyPr wrap="none" rtlCol="0">
            <a:spAutoFit/>
          </a:bodyPr>
          <a:lstStyle>
            <a:defPPr>
              <a:defRPr lang="zh-CN"/>
            </a:defPPr>
            <a:lvl1pPr>
              <a:defRPr sz="2400" b="1">
                <a:solidFill>
                  <a:schemeClr val="bg1">
                    <a:lumMod val="50000"/>
                  </a:schemeClr>
                </a:solidFill>
              </a:defRPr>
            </a:lvl1pPr>
          </a:lstStyle>
          <a:p>
            <a:pPr algn="r">
              <a:buClr>
                <a:schemeClr val="accent1"/>
              </a:buClr>
            </a:pPr>
            <a:r>
              <a:rPr lang="zh-CN" altLang="en-US" sz="1600" dirty="0">
                <a:solidFill>
                  <a:schemeClr val="tx1">
                    <a:lumMod val="85000"/>
                    <a:lumOff val="15000"/>
                  </a:schemeClr>
                </a:solidFill>
                <a:cs typeface="+mn-ea"/>
                <a:sym typeface="+mn-lt"/>
              </a:rPr>
              <a:t>技能使用</a:t>
            </a:r>
          </a:p>
        </p:txBody>
      </p:sp>
      <p:sp>
        <p:nvSpPr>
          <p:cNvPr id="24" name="MH_Desc_1"/>
          <p:cNvSpPr txBox="1"/>
          <p:nvPr>
            <p:custDataLst>
              <p:tags r:id="rId2"/>
            </p:custDataLst>
          </p:nvPr>
        </p:nvSpPr>
        <p:spPr>
          <a:xfrm>
            <a:off x="7011690" y="1803789"/>
            <a:ext cx="3986541" cy="3509976"/>
          </a:xfrm>
          <a:prstGeom prst="rect">
            <a:avLst/>
          </a:prstGeom>
          <a:noFill/>
        </p:spPr>
        <p:txBody>
          <a:bodyPr lIns="0" tIns="0" rIns="0" bIns="0">
            <a:noAutofit/>
          </a:bodyPr>
          <a:lstStyle/>
          <a:p>
            <a:pPr>
              <a:lnSpc>
                <a:spcPct val="170000"/>
              </a:lnSpc>
              <a:spcBef>
                <a:spcPts val="600"/>
              </a:spcBef>
              <a:spcAft>
                <a:spcPts val="600"/>
              </a:spcAft>
              <a:defRPr/>
            </a:pPr>
            <a:r>
              <a:rPr lang="zh-CN" altLang="en-US" sz="1200" dirty="0">
                <a:solidFill>
                  <a:schemeClr val="bg2">
                    <a:lumMod val="50000"/>
                  </a:schemeClr>
                </a:solidFill>
                <a:cs typeface="+mn-ea"/>
                <a:sym typeface="+mn-lt"/>
              </a:rPr>
              <a:t>永远要对您的工作保持热爱和熟悉，不然你会错过很多机会的。比尔</a:t>
            </a:r>
            <a:r>
              <a:rPr lang="en-US" altLang="zh-CN" sz="1200" dirty="0">
                <a:solidFill>
                  <a:schemeClr val="bg2">
                    <a:lumMod val="50000"/>
                  </a:schemeClr>
                </a:solidFill>
                <a:cs typeface="+mn-ea"/>
                <a:sym typeface="+mn-lt"/>
              </a:rPr>
              <a:t>.</a:t>
            </a:r>
            <a:r>
              <a:rPr lang="zh-CN" altLang="en-US" sz="1200" dirty="0">
                <a:solidFill>
                  <a:schemeClr val="bg2">
                    <a:lumMod val="50000"/>
                  </a:schemeClr>
                </a:solidFill>
                <a:cs typeface="+mn-ea"/>
                <a:sym typeface="+mn-lt"/>
              </a:rPr>
              <a:t>盖茨的</a:t>
            </a:r>
            <a:r>
              <a:rPr lang="en-US" altLang="zh-CN" sz="1200" dirty="0">
                <a:solidFill>
                  <a:schemeClr val="bg2">
                    <a:lumMod val="50000"/>
                  </a:schemeClr>
                </a:solidFill>
                <a:cs typeface="+mn-ea"/>
                <a:sym typeface="+mn-lt"/>
              </a:rPr>
              <a:t>10</a:t>
            </a:r>
            <a:r>
              <a:rPr lang="zh-CN" altLang="en-US" sz="1200" dirty="0">
                <a:solidFill>
                  <a:schemeClr val="bg2">
                    <a:lumMod val="50000"/>
                  </a:schemeClr>
                </a:solidFill>
                <a:cs typeface="+mn-ea"/>
                <a:sym typeface="+mn-lt"/>
              </a:rPr>
              <a:t>大优秀员工准则中的第</a:t>
            </a:r>
            <a:r>
              <a:rPr lang="en-US" altLang="zh-CN" sz="1200" dirty="0">
                <a:solidFill>
                  <a:schemeClr val="bg2">
                    <a:lumMod val="50000"/>
                  </a:schemeClr>
                </a:solidFill>
                <a:cs typeface="+mn-ea"/>
                <a:sym typeface="+mn-lt"/>
              </a:rPr>
              <a:t>5</a:t>
            </a:r>
            <a:r>
              <a:rPr lang="zh-CN" altLang="en-US" sz="1200" dirty="0">
                <a:solidFill>
                  <a:schemeClr val="bg2">
                    <a:lumMod val="50000"/>
                  </a:schemeClr>
                </a:solidFill>
                <a:cs typeface="+mn-ea"/>
                <a:sym typeface="+mn-lt"/>
              </a:rPr>
              <a:t>条是：</a:t>
            </a:r>
            <a:r>
              <a:rPr lang="zh-CN" altLang="en-US" sz="1200" b="1" dirty="0">
                <a:solidFill>
                  <a:schemeClr val="tx1">
                    <a:lumMod val="85000"/>
                    <a:lumOff val="15000"/>
                  </a:schemeClr>
                </a:solidFill>
                <a:cs typeface="+mn-ea"/>
                <a:sym typeface="+mn-lt"/>
              </a:rPr>
              <a:t>具有远见卓识，并提高专业知识和技能。</a:t>
            </a:r>
            <a:r>
              <a:rPr lang="zh-CN" altLang="en-US" sz="1200" dirty="0">
                <a:solidFill>
                  <a:schemeClr val="bg2">
                    <a:lumMod val="50000"/>
                  </a:schemeClr>
                </a:solidFill>
                <a:cs typeface="+mn-ea"/>
                <a:sym typeface="+mn-lt"/>
              </a:rPr>
              <a:t/>
            </a:r>
            <a:br>
              <a:rPr lang="zh-CN" altLang="en-US" sz="1200" dirty="0">
                <a:solidFill>
                  <a:schemeClr val="bg2">
                    <a:lumMod val="50000"/>
                  </a:schemeClr>
                </a:solidFill>
                <a:cs typeface="+mn-ea"/>
                <a:sym typeface="+mn-lt"/>
              </a:rPr>
            </a:br>
            <a:r>
              <a:rPr lang="zh-CN" altLang="en-US" sz="1200" dirty="0">
                <a:solidFill>
                  <a:schemeClr val="bg2">
                    <a:lumMod val="50000"/>
                  </a:schemeClr>
                </a:solidFill>
                <a:cs typeface="+mn-ea"/>
                <a:sym typeface="+mn-lt"/>
              </a:rPr>
              <a:t>     </a:t>
            </a:r>
            <a:r>
              <a:rPr lang="en-US" altLang="zh-CN" sz="1200" dirty="0">
                <a:solidFill>
                  <a:schemeClr val="bg2">
                    <a:lumMod val="50000"/>
                  </a:schemeClr>
                </a:solidFill>
                <a:cs typeface="+mn-ea"/>
                <a:sym typeface="+mn-lt"/>
              </a:rPr>
              <a:t>1.</a:t>
            </a:r>
            <a:r>
              <a:rPr lang="zh-CN" altLang="en-US" sz="1200" dirty="0">
                <a:solidFill>
                  <a:schemeClr val="bg2">
                    <a:lumMod val="50000"/>
                  </a:schemeClr>
                </a:solidFill>
                <a:cs typeface="+mn-ea"/>
                <a:sym typeface="+mn-lt"/>
              </a:rPr>
              <a:t>对周围的事物要有高度的洞察力</a:t>
            </a:r>
            <a:br>
              <a:rPr lang="zh-CN" altLang="en-US" sz="1200" dirty="0">
                <a:solidFill>
                  <a:schemeClr val="bg2">
                    <a:lumMod val="50000"/>
                  </a:schemeClr>
                </a:solidFill>
                <a:cs typeface="+mn-ea"/>
                <a:sym typeface="+mn-lt"/>
              </a:rPr>
            </a:br>
            <a:r>
              <a:rPr lang="zh-CN" altLang="en-US" sz="1200" dirty="0">
                <a:solidFill>
                  <a:schemeClr val="bg2">
                    <a:lumMod val="50000"/>
                  </a:schemeClr>
                </a:solidFill>
                <a:cs typeface="+mn-ea"/>
                <a:sym typeface="+mn-lt"/>
              </a:rPr>
              <a:t>     </a:t>
            </a:r>
            <a:r>
              <a:rPr lang="en-US" altLang="zh-CN" sz="1200" dirty="0">
                <a:solidFill>
                  <a:schemeClr val="bg2">
                    <a:lumMod val="50000"/>
                  </a:schemeClr>
                </a:solidFill>
                <a:cs typeface="+mn-ea"/>
                <a:sym typeface="+mn-lt"/>
              </a:rPr>
              <a:t>2.</a:t>
            </a:r>
            <a:r>
              <a:rPr lang="zh-CN" altLang="en-US" sz="1200" dirty="0">
                <a:solidFill>
                  <a:schemeClr val="bg2">
                    <a:lumMod val="50000"/>
                  </a:schemeClr>
                </a:solidFill>
                <a:cs typeface="+mn-ea"/>
                <a:sym typeface="+mn-lt"/>
              </a:rPr>
              <a:t>吃老本是最可怕的</a:t>
            </a:r>
            <a:br>
              <a:rPr lang="zh-CN" altLang="en-US" sz="1200" dirty="0">
                <a:solidFill>
                  <a:schemeClr val="bg2">
                    <a:lumMod val="50000"/>
                  </a:schemeClr>
                </a:solidFill>
                <a:cs typeface="+mn-ea"/>
                <a:sym typeface="+mn-lt"/>
              </a:rPr>
            </a:br>
            <a:r>
              <a:rPr lang="zh-CN" altLang="en-US" sz="1200" dirty="0">
                <a:solidFill>
                  <a:schemeClr val="bg2">
                    <a:lumMod val="50000"/>
                  </a:schemeClr>
                </a:solidFill>
                <a:cs typeface="+mn-ea"/>
                <a:sym typeface="+mn-lt"/>
              </a:rPr>
              <a:t>     </a:t>
            </a:r>
            <a:r>
              <a:rPr lang="en-US" altLang="zh-CN" sz="1200" dirty="0">
                <a:solidFill>
                  <a:schemeClr val="bg2">
                    <a:lumMod val="50000"/>
                  </a:schemeClr>
                </a:solidFill>
                <a:cs typeface="+mn-ea"/>
                <a:sym typeface="+mn-lt"/>
              </a:rPr>
              <a:t>3.</a:t>
            </a:r>
            <a:r>
              <a:rPr lang="zh-CN" altLang="en-US" sz="1200" dirty="0">
                <a:solidFill>
                  <a:schemeClr val="bg2">
                    <a:lumMod val="50000"/>
                  </a:schemeClr>
                </a:solidFill>
                <a:cs typeface="+mn-ea"/>
                <a:sym typeface="+mn-lt"/>
              </a:rPr>
              <a:t>不断学习，提高自己的工作能力</a:t>
            </a:r>
            <a:br>
              <a:rPr lang="zh-CN" altLang="en-US" sz="1200" dirty="0">
                <a:solidFill>
                  <a:schemeClr val="bg2">
                    <a:lumMod val="50000"/>
                  </a:schemeClr>
                </a:solidFill>
                <a:cs typeface="+mn-ea"/>
                <a:sym typeface="+mn-lt"/>
              </a:rPr>
            </a:br>
            <a:r>
              <a:rPr lang="zh-CN" altLang="en-US" sz="1200" dirty="0">
                <a:solidFill>
                  <a:schemeClr val="bg2">
                    <a:lumMod val="50000"/>
                  </a:schemeClr>
                </a:solidFill>
                <a:cs typeface="+mn-ea"/>
                <a:sym typeface="+mn-lt"/>
              </a:rPr>
              <a:t>     </a:t>
            </a:r>
            <a:r>
              <a:rPr lang="en-US" altLang="zh-CN" sz="1200" dirty="0">
                <a:solidFill>
                  <a:schemeClr val="bg2">
                    <a:lumMod val="50000"/>
                  </a:schemeClr>
                </a:solidFill>
                <a:cs typeface="+mn-ea"/>
                <a:sym typeface="+mn-lt"/>
              </a:rPr>
              <a:t>4.</a:t>
            </a:r>
            <a:r>
              <a:rPr lang="zh-CN" altLang="en-US" sz="1200" dirty="0">
                <a:solidFill>
                  <a:schemeClr val="bg2">
                    <a:lumMod val="50000"/>
                  </a:schemeClr>
                </a:solidFill>
                <a:cs typeface="+mn-ea"/>
                <a:sym typeface="+mn-lt"/>
              </a:rPr>
              <a:t>掌握新知识新技能，以适应未来的工作 </a:t>
            </a:r>
            <a:r>
              <a:rPr lang="en-US" altLang="zh-CN" sz="1200" dirty="0">
                <a:solidFill>
                  <a:schemeClr val="bg2">
                    <a:lumMod val="50000"/>
                  </a:schemeClr>
                </a:solidFill>
                <a:cs typeface="+mn-ea"/>
                <a:sym typeface="+mn-lt"/>
              </a:rPr>
              <a:t/>
            </a:r>
            <a:br>
              <a:rPr lang="en-US" altLang="zh-CN" sz="1200" dirty="0">
                <a:solidFill>
                  <a:schemeClr val="bg2">
                    <a:lumMod val="50000"/>
                  </a:schemeClr>
                </a:solidFill>
                <a:cs typeface="+mn-ea"/>
                <a:sym typeface="+mn-lt"/>
              </a:rPr>
            </a:br>
            <a:r>
              <a:rPr lang="en-US" altLang="zh-CN" sz="1200" dirty="0">
                <a:solidFill>
                  <a:schemeClr val="bg2">
                    <a:lumMod val="50000"/>
                  </a:schemeClr>
                </a:solidFill>
                <a:cs typeface="+mn-ea"/>
                <a:sym typeface="+mn-lt"/>
              </a:rPr>
              <a:t>     5.</a:t>
            </a:r>
            <a:r>
              <a:rPr lang="zh-CN" altLang="en-US" sz="1200" dirty="0">
                <a:solidFill>
                  <a:schemeClr val="bg2">
                    <a:lumMod val="50000"/>
                  </a:schemeClr>
                </a:solidFill>
                <a:cs typeface="+mn-ea"/>
                <a:sym typeface="+mn-lt"/>
              </a:rPr>
              <a:t>做勇于创新的新型员工。</a:t>
            </a:r>
            <a:endParaRPr lang="en-US" altLang="zh-CN" sz="1200" dirty="0">
              <a:solidFill>
                <a:schemeClr val="bg2">
                  <a:lumMod val="50000"/>
                </a:schemeClr>
              </a:solidFill>
              <a:cs typeface="+mn-ea"/>
              <a:sym typeface="+mn-lt"/>
            </a:endParaRPr>
          </a:p>
          <a:p>
            <a:pPr>
              <a:lnSpc>
                <a:spcPct val="150000"/>
              </a:lnSpc>
              <a:spcBef>
                <a:spcPts val="600"/>
              </a:spcBef>
              <a:spcAft>
                <a:spcPts val="600"/>
              </a:spcAft>
              <a:defRPr/>
            </a:pPr>
            <a:r>
              <a:rPr lang="en-US" altLang="zh-CN" sz="1200" dirty="0">
                <a:solidFill>
                  <a:schemeClr val="bg2">
                    <a:lumMod val="50000"/>
                  </a:schemeClr>
                </a:solidFill>
                <a:cs typeface="+mn-ea"/>
                <a:sym typeface="+mn-lt"/>
              </a:rPr>
              <a:t/>
            </a:r>
            <a:br>
              <a:rPr lang="en-US" altLang="zh-CN" sz="1200" dirty="0">
                <a:solidFill>
                  <a:schemeClr val="bg2">
                    <a:lumMod val="50000"/>
                  </a:schemeClr>
                </a:solidFill>
                <a:cs typeface="+mn-ea"/>
                <a:sym typeface="+mn-lt"/>
              </a:rPr>
            </a:br>
            <a:endParaRPr lang="en-US" altLang="zh-CN" sz="1200" dirty="0">
              <a:solidFill>
                <a:schemeClr val="bg2">
                  <a:lumMod val="50000"/>
                </a:schemeClr>
              </a:solidFill>
              <a:cs typeface="+mn-ea"/>
              <a:sym typeface="+mn-lt"/>
            </a:endParaRPr>
          </a:p>
        </p:txBody>
      </p:sp>
      <p:sp>
        <p:nvSpPr>
          <p:cNvPr id="33" name="矩形 32"/>
          <p:cNvSpPr/>
          <p:nvPr/>
        </p:nvSpPr>
        <p:spPr>
          <a:xfrm>
            <a:off x="6906799" y="4538897"/>
            <a:ext cx="4329360" cy="700574"/>
          </a:xfrm>
          <a:prstGeom prst="rect">
            <a:avLst/>
          </a:prstGeom>
        </p:spPr>
        <p:txBody>
          <a:bodyPr wrap="square" lIns="91423" tIns="45719" rIns="91423" bIns="45719">
            <a:spAutoFit/>
          </a:bodyPr>
          <a:lstStyle/>
          <a:p>
            <a:pPr>
              <a:lnSpc>
                <a:spcPct val="150000"/>
              </a:lnSpc>
              <a:spcBef>
                <a:spcPts val="600"/>
              </a:spcBef>
              <a:spcAft>
                <a:spcPts val="600"/>
              </a:spcAft>
              <a:defRPr/>
            </a:pPr>
            <a:r>
              <a:rPr lang="zh-CN" altLang="en-US" sz="1400" b="1" dirty="0">
                <a:solidFill>
                  <a:schemeClr val="tx1">
                    <a:lumMod val="85000"/>
                    <a:lumOff val="15000"/>
                  </a:schemeClr>
                </a:solidFill>
                <a:cs typeface="+mn-ea"/>
                <a:sym typeface="+mn-lt"/>
              </a:rPr>
              <a:t>可见无论你现在从事什么职业，专业知识是你成为一个职业化人士的基本条件。</a:t>
            </a:r>
            <a:endParaRPr lang="en-US" altLang="zh-CN" sz="1400" b="1" dirty="0">
              <a:solidFill>
                <a:schemeClr val="tx1">
                  <a:lumMod val="85000"/>
                  <a:lumOff val="15000"/>
                </a:schemeClr>
              </a:solidFill>
              <a:cs typeface="+mn-ea"/>
              <a:sym typeface="+mn-lt"/>
            </a:endParaRPr>
          </a:p>
        </p:txBody>
      </p:sp>
      <p:grpSp>
        <p:nvGrpSpPr>
          <p:cNvPr id="22" name="组合 21"/>
          <p:cNvGrpSpPr/>
          <p:nvPr/>
        </p:nvGrpSpPr>
        <p:grpSpPr>
          <a:xfrm>
            <a:off x="69489" y="2765463"/>
            <a:ext cx="584214" cy="1436876"/>
            <a:chOff x="69489" y="2765463"/>
            <a:chExt cx="584214" cy="1436876"/>
          </a:xfrm>
        </p:grpSpPr>
        <p:sp>
          <p:nvSpPr>
            <p:cNvPr id="25" name="文本框 24"/>
            <p:cNvSpPr txBox="1"/>
            <p:nvPr/>
          </p:nvSpPr>
          <p:spPr>
            <a:xfrm>
              <a:off x="69489" y="2765463"/>
              <a:ext cx="492443" cy="1368323"/>
            </a:xfrm>
            <a:prstGeom prst="rect">
              <a:avLst/>
            </a:prstGeom>
            <a:noFill/>
          </p:spPr>
          <p:txBody>
            <a:bodyPr vert="eaVert" wrap="none" rtlCol="0">
              <a:spAutoFit/>
            </a:bodyPr>
            <a:lstStyle/>
            <a:p>
              <a:r>
                <a:rPr lang="zh-CN" altLang="en-US" sz="2000" spc="300" dirty="0">
                  <a:solidFill>
                    <a:schemeClr val="bg1"/>
                  </a:solidFill>
                  <a:cs typeface="+mn-ea"/>
                  <a:sym typeface="+mn-lt"/>
                </a:rPr>
                <a:t>专业技能 </a:t>
              </a:r>
            </a:p>
          </p:txBody>
        </p:sp>
        <p:sp>
          <p:nvSpPr>
            <p:cNvPr id="27" name="文本框 26"/>
            <p:cNvSpPr txBox="1"/>
            <p:nvPr/>
          </p:nvSpPr>
          <p:spPr>
            <a:xfrm rot="5400000">
              <a:off x="112667" y="3661302"/>
              <a:ext cx="820462" cy="261611"/>
            </a:xfrm>
            <a:prstGeom prst="rect">
              <a:avLst/>
            </a:prstGeom>
            <a:noFill/>
          </p:spPr>
          <p:txBody>
            <a:bodyPr wrap="square" rtlCol="0">
              <a:spAutoFit/>
            </a:bodyPr>
            <a:lstStyle/>
            <a:p>
              <a:pPr algn="dist"/>
              <a:r>
                <a:rPr lang="en-US" altLang="zh-CN" sz="1100" dirty="0">
                  <a:solidFill>
                    <a:schemeClr val="bg1">
                      <a:alpha val="80000"/>
                    </a:schemeClr>
                  </a:solidFill>
                  <a:cs typeface="+mn-ea"/>
                  <a:sym typeface="+mn-lt"/>
                </a:rPr>
                <a:t>PART 03</a:t>
              </a:r>
              <a:endParaRPr lang="zh-CN" altLang="en-US" sz="1100" dirty="0">
                <a:solidFill>
                  <a:schemeClr val="bg1">
                    <a:alpha val="80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par>
                                <p:cTn id="8" presetID="31" presetClass="entr" presetSubtype="0" fill="hold" grpId="0" nodeType="withEffect">
                                  <p:stCondLst>
                                    <p:cond delay="5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 calcmode="lin" valueType="num">
                                      <p:cBhvr>
                                        <p:cTn id="12" dur="500" fill="hold"/>
                                        <p:tgtEl>
                                          <p:spTgt spid="8"/>
                                        </p:tgtEl>
                                        <p:attrNameLst>
                                          <p:attrName>style.rotation</p:attrName>
                                        </p:attrNameLst>
                                      </p:cBhvr>
                                      <p:tavLst>
                                        <p:tav tm="0">
                                          <p:val>
                                            <p:fltVal val="90"/>
                                          </p:val>
                                        </p:tav>
                                        <p:tav tm="100000">
                                          <p:val>
                                            <p:fltVal val="0"/>
                                          </p:val>
                                        </p:tav>
                                      </p:tavLst>
                                    </p:anim>
                                    <p:animEffect transition="in" filter="fade">
                                      <p:cBhvr>
                                        <p:cTn id="13" dur="500"/>
                                        <p:tgtEl>
                                          <p:spTgt spid="8"/>
                                        </p:tgtEl>
                                      </p:cBhvr>
                                    </p:animEffect>
                                  </p:childTnLst>
                                </p:cTn>
                              </p:par>
                              <p:par>
                                <p:cTn id="14" presetID="31" presetClass="entr" presetSubtype="0" fill="hold" grpId="0" nodeType="withEffect">
                                  <p:stCondLst>
                                    <p:cond delay="75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 calcmode="lin" valueType="num">
                                      <p:cBhvr>
                                        <p:cTn id="18" dur="500" fill="hold"/>
                                        <p:tgtEl>
                                          <p:spTgt spid="9"/>
                                        </p:tgtEl>
                                        <p:attrNameLst>
                                          <p:attrName>style.rotation</p:attrName>
                                        </p:attrNameLst>
                                      </p:cBhvr>
                                      <p:tavLst>
                                        <p:tav tm="0">
                                          <p:val>
                                            <p:fltVal val="90"/>
                                          </p:val>
                                        </p:tav>
                                        <p:tav tm="100000">
                                          <p:val>
                                            <p:fltVal val="0"/>
                                          </p:val>
                                        </p:tav>
                                      </p:tavLst>
                                    </p:anim>
                                    <p:animEffect transition="in" filter="fade">
                                      <p:cBhvr>
                                        <p:cTn id="19" dur="500"/>
                                        <p:tgtEl>
                                          <p:spTgt spid="9"/>
                                        </p:tgtEl>
                                      </p:cBhvr>
                                    </p:animEffect>
                                  </p:childTnLst>
                                </p:cTn>
                              </p:par>
                              <p:par>
                                <p:cTn id="20" presetID="31" presetClass="entr" presetSubtype="0" fill="hold" grpId="0" nodeType="withEffect">
                                  <p:stCondLst>
                                    <p:cond delay="100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 calcmode="lin" valueType="num">
                                      <p:cBhvr>
                                        <p:cTn id="24" dur="500" fill="hold"/>
                                        <p:tgtEl>
                                          <p:spTgt spid="7"/>
                                        </p:tgtEl>
                                        <p:attrNameLst>
                                          <p:attrName>style.rotation</p:attrName>
                                        </p:attrNameLst>
                                      </p:cBhvr>
                                      <p:tavLst>
                                        <p:tav tm="0">
                                          <p:val>
                                            <p:fltVal val="90"/>
                                          </p:val>
                                        </p:tav>
                                        <p:tav tm="100000">
                                          <p:val>
                                            <p:fltVal val="0"/>
                                          </p:val>
                                        </p:tav>
                                      </p:tavLst>
                                    </p:anim>
                                    <p:animEffect transition="in" filter="fade">
                                      <p:cBhvr>
                                        <p:cTn id="25" dur="500"/>
                                        <p:tgtEl>
                                          <p:spTgt spid="7"/>
                                        </p:tgtEl>
                                      </p:cBhvr>
                                    </p:animEffect>
                                  </p:childTnLst>
                                </p:cTn>
                              </p:par>
                              <p:par>
                                <p:cTn id="26" presetID="31" presetClass="entr" presetSubtype="0" fill="hold" grpId="0" nodeType="withEffect">
                                  <p:stCondLst>
                                    <p:cond delay="125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 calcmode="lin" valueType="num">
                                      <p:cBhvr>
                                        <p:cTn id="30" dur="500" fill="hold"/>
                                        <p:tgtEl>
                                          <p:spTgt spid="6"/>
                                        </p:tgtEl>
                                        <p:attrNameLst>
                                          <p:attrName>style.rotation</p:attrName>
                                        </p:attrNameLst>
                                      </p:cBhvr>
                                      <p:tavLst>
                                        <p:tav tm="0">
                                          <p:val>
                                            <p:fltVal val="90"/>
                                          </p:val>
                                        </p:tav>
                                        <p:tav tm="100000">
                                          <p:val>
                                            <p:fltVal val="0"/>
                                          </p:val>
                                        </p:tav>
                                      </p:tavLst>
                                    </p:anim>
                                    <p:animEffect transition="in" filter="fade">
                                      <p:cBhvr>
                                        <p:cTn id="31" dur="500"/>
                                        <p:tgtEl>
                                          <p:spTgt spid="6"/>
                                        </p:tgtEl>
                                      </p:cBhvr>
                                    </p:animEffect>
                                  </p:childTnLst>
                                </p:cTn>
                              </p:par>
                            </p:childTnLst>
                          </p:cTn>
                        </p:par>
                        <p:par>
                          <p:cTn id="32" fill="hold">
                            <p:stCondLst>
                              <p:cond delay="2000"/>
                            </p:stCondLst>
                            <p:childTnLst>
                              <p:par>
                                <p:cTn id="33" presetID="47" presetClass="entr" presetSubtype="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750"/>
                                        <p:tgtEl>
                                          <p:spTgt spid="26"/>
                                        </p:tgtEl>
                                      </p:cBhvr>
                                    </p:animEffect>
                                    <p:anim calcmode="lin" valueType="num">
                                      <p:cBhvr>
                                        <p:cTn id="36" dur="750" fill="hold"/>
                                        <p:tgtEl>
                                          <p:spTgt spid="26"/>
                                        </p:tgtEl>
                                        <p:attrNameLst>
                                          <p:attrName>ppt_x</p:attrName>
                                        </p:attrNameLst>
                                      </p:cBhvr>
                                      <p:tavLst>
                                        <p:tav tm="0">
                                          <p:val>
                                            <p:strVal val="#ppt_x"/>
                                          </p:val>
                                        </p:tav>
                                        <p:tav tm="100000">
                                          <p:val>
                                            <p:strVal val="#ppt_x"/>
                                          </p:val>
                                        </p:tav>
                                      </p:tavLst>
                                    </p:anim>
                                    <p:anim calcmode="lin" valueType="num">
                                      <p:cBhvr>
                                        <p:cTn id="37" dur="750" fill="hold"/>
                                        <p:tgtEl>
                                          <p:spTgt spid="26"/>
                                        </p:tgtEl>
                                        <p:attrNameLst>
                                          <p:attrName>ppt_y</p:attrName>
                                        </p:attrNameLst>
                                      </p:cBhvr>
                                      <p:tavLst>
                                        <p:tav tm="0">
                                          <p:val>
                                            <p:strVal val="#ppt_y-.1"/>
                                          </p:val>
                                        </p:tav>
                                        <p:tav tm="100000">
                                          <p:val>
                                            <p:strVal val="#ppt_y"/>
                                          </p:val>
                                        </p:tav>
                                      </p:tavLst>
                                    </p:anim>
                                  </p:childTnLst>
                                </p:cTn>
                              </p:par>
                              <p:par>
                                <p:cTn id="38" presetID="22" presetClass="entr" presetSubtype="8"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childTnLst>
                          </p:cTn>
                        </p:par>
                        <p:par>
                          <p:cTn id="41" fill="hold">
                            <p:stCondLst>
                              <p:cond delay="3000"/>
                            </p:stCondLst>
                            <p:childTnLst>
                              <p:par>
                                <p:cTn id="42" presetID="47" presetClass="entr" presetSubtype="0"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750"/>
                                        <p:tgtEl>
                                          <p:spTgt spid="28"/>
                                        </p:tgtEl>
                                      </p:cBhvr>
                                    </p:animEffect>
                                    <p:anim calcmode="lin" valueType="num">
                                      <p:cBhvr>
                                        <p:cTn id="45" dur="750" fill="hold"/>
                                        <p:tgtEl>
                                          <p:spTgt spid="28"/>
                                        </p:tgtEl>
                                        <p:attrNameLst>
                                          <p:attrName>ppt_x</p:attrName>
                                        </p:attrNameLst>
                                      </p:cBhvr>
                                      <p:tavLst>
                                        <p:tav tm="0">
                                          <p:val>
                                            <p:strVal val="#ppt_x"/>
                                          </p:val>
                                        </p:tav>
                                        <p:tav tm="100000">
                                          <p:val>
                                            <p:strVal val="#ppt_x"/>
                                          </p:val>
                                        </p:tav>
                                      </p:tavLst>
                                    </p:anim>
                                    <p:anim calcmode="lin" valueType="num">
                                      <p:cBhvr>
                                        <p:cTn id="46" dur="750" fill="hold"/>
                                        <p:tgtEl>
                                          <p:spTgt spid="28"/>
                                        </p:tgtEl>
                                        <p:attrNameLst>
                                          <p:attrName>ppt_y</p:attrName>
                                        </p:attrNameLst>
                                      </p:cBhvr>
                                      <p:tavLst>
                                        <p:tav tm="0">
                                          <p:val>
                                            <p:strVal val="#ppt_y-.1"/>
                                          </p:val>
                                        </p:tav>
                                        <p:tav tm="100000">
                                          <p:val>
                                            <p:strVal val="#ppt_y"/>
                                          </p:val>
                                        </p:tav>
                                      </p:tavLst>
                                    </p:anim>
                                  </p:childTnLst>
                                </p:cTn>
                              </p:par>
                              <p:par>
                                <p:cTn id="47" presetID="22" presetClass="entr" presetSubtype="8"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childTnLst>
                          </p:cTn>
                        </p:par>
                        <p:par>
                          <p:cTn id="50" fill="hold">
                            <p:stCondLst>
                              <p:cond delay="4000"/>
                            </p:stCondLst>
                            <p:childTnLst>
                              <p:par>
                                <p:cTn id="51" presetID="47" presetClass="entr" presetSubtype="0" fill="hold" grpId="0" nodeType="after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750"/>
                                        <p:tgtEl>
                                          <p:spTgt spid="30"/>
                                        </p:tgtEl>
                                      </p:cBhvr>
                                    </p:animEffect>
                                    <p:anim calcmode="lin" valueType="num">
                                      <p:cBhvr>
                                        <p:cTn id="54" dur="750" fill="hold"/>
                                        <p:tgtEl>
                                          <p:spTgt spid="30"/>
                                        </p:tgtEl>
                                        <p:attrNameLst>
                                          <p:attrName>ppt_x</p:attrName>
                                        </p:attrNameLst>
                                      </p:cBhvr>
                                      <p:tavLst>
                                        <p:tav tm="0">
                                          <p:val>
                                            <p:strVal val="#ppt_x"/>
                                          </p:val>
                                        </p:tav>
                                        <p:tav tm="100000">
                                          <p:val>
                                            <p:strVal val="#ppt_x"/>
                                          </p:val>
                                        </p:tav>
                                      </p:tavLst>
                                    </p:anim>
                                    <p:anim calcmode="lin" valueType="num">
                                      <p:cBhvr>
                                        <p:cTn id="55" dur="750" fill="hold"/>
                                        <p:tgtEl>
                                          <p:spTgt spid="30"/>
                                        </p:tgtEl>
                                        <p:attrNameLst>
                                          <p:attrName>ppt_y</p:attrName>
                                        </p:attrNameLst>
                                      </p:cBhvr>
                                      <p:tavLst>
                                        <p:tav tm="0">
                                          <p:val>
                                            <p:strVal val="#ppt_y-.1"/>
                                          </p:val>
                                        </p:tav>
                                        <p:tav tm="100000">
                                          <p:val>
                                            <p:strVal val="#ppt_y"/>
                                          </p:val>
                                        </p:tav>
                                      </p:tavLst>
                                    </p:anim>
                                  </p:childTnLst>
                                </p:cTn>
                              </p:par>
                              <p:par>
                                <p:cTn id="56" presetID="22" presetClass="entr" presetSubtype="8"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par>
                          <p:cTn id="59" fill="hold">
                            <p:stCondLst>
                              <p:cond delay="5000"/>
                            </p:stCondLst>
                            <p:childTnLst>
                              <p:par>
                                <p:cTn id="60" presetID="47" presetClass="entr" presetSubtype="0" fill="hold" grpId="0"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750"/>
                                        <p:tgtEl>
                                          <p:spTgt spid="32"/>
                                        </p:tgtEl>
                                      </p:cBhvr>
                                    </p:animEffect>
                                    <p:anim calcmode="lin" valueType="num">
                                      <p:cBhvr>
                                        <p:cTn id="63" dur="750" fill="hold"/>
                                        <p:tgtEl>
                                          <p:spTgt spid="32"/>
                                        </p:tgtEl>
                                        <p:attrNameLst>
                                          <p:attrName>ppt_x</p:attrName>
                                        </p:attrNameLst>
                                      </p:cBhvr>
                                      <p:tavLst>
                                        <p:tav tm="0">
                                          <p:val>
                                            <p:strVal val="#ppt_x"/>
                                          </p:val>
                                        </p:tav>
                                        <p:tav tm="100000">
                                          <p:val>
                                            <p:strVal val="#ppt_x"/>
                                          </p:val>
                                        </p:tav>
                                      </p:tavLst>
                                    </p:anim>
                                    <p:anim calcmode="lin" valueType="num">
                                      <p:cBhvr>
                                        <p:cTn id="64" dur="750" fill="hold"/>
                                        <p:tgtEl>
                                          <p:spTgt spid="32"/>
                                        </p:tgtEl>
                                        <p:attrNameLst>
                                          <p:attrName>ppt_y</p:attrName>
                                        </p:attrNameLst>
                                      </p:cBhvr>
                                      <p:tavLst>
                                        <p:tav tm="0">
                                          <p:val>
                                            <p:strVal val="#ppt_y-.1"/>
                                          </p:val>
                                        </p:tav>
                                        <p:tav tm="100000">
                                          <p:val>
                                            <p:strVal val="#ppt_y"/>
                                          </p:val>
                                        </p:tav>
                                      </p:tavLst>
                                    </p:anim>
                                  </p:childTnLst>
                                </p:cTn>
                              </p:par>
                              <p:par>
                                <p:cTn id="65" presetID="22" presetClass="entr" presetSubtype="8"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left)">
                                      <p:cBhvr>
                                        <p:cTn id="67" dur="500"/>
                                        <p:tgtEl>
                                          <p:spTgt spid="23"/>
                                        </p:tgtEl>
                                      </p:cBhvr>
                                    </p:animEffect>
                                  </p:childTnLst>
                                </p:cTn>
                              </p:par>
                            </p:childTnLst>
                          </p:cTn>
                        </p:par>
                        <p:par>
                          <p:cTn id="68" fill="hold">
                            <p:stCondLst>
                              <p:cond delay="6000"/>
                            </p:stCondLst>
                            <p:childTnLst>
                              <p:par>
                                <p:cTn id="69" presetID="22" presetClass="entr" presetSubtype="1"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up)">
                                      <p:cBhvr>
                                        <p:cTn id="71" dur="2000"/>
                                        <p:tgtEl>
                                          <p:spTgt spid="24"/>
                                        </p:tgtEl>
                                      </p:cBhvr>
                                    </p:animEffect>
                                  </p:childTnLst>
                                </p:cTn>
                              </p:par>
                            </p:childTnLst>
                          </p:cTn>
                        </p:par>
                        <p:par>
                          <p:cTn id="72" fill="hold">
                            <p:stCondLst>
                              <p:cond delay="8000"/>
                            </p:stCondLst>
                            <p:childTnLst>
                              <p:par>
                                <p:cTn id="73" presetID="42" presetClass="entr" presetSubtype="0" fill="hold" grpId="0" nodeType="after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1000"/>
                                        <p:tgtEl>
                                          <p:spTgt spid="33"/>
                                        </p:tgtEl>
                                      </p:cBhvr>
                                    </p:animEffect>
                                    <p:anim calcmode="lin" valueType="num">
                                      <p:cBhvr>
                                        <p:cTn id="76" dur="1000" fill="hold"/>
                                        <p:tgtEl>
                                          <p:spTgt spid="33"/>
                                        </p:tgtEl>
                                        <p:attrNameLst>
                                          <p:attrName>ppt_x</p:attrName>
                                        </p:attrNameLst>
                                      </p:cBhvr>
                                      <p:tavLst>
                                        <p:tav tm="0">
                                          <p:val>
                                            <p:strVal val="#ppt_x"/>
                                          </p:val>
                                        </p:tav>
                                        <p:tav tm="100000">
                                          <p:val>
                                            <p:strVal val="#ppt_x"/>
                                          </p:val>
                                        </p:tav>
                                      </p:tavLst>
                                    </p:anim>
                                    <p:anim calcmode="lin" valueType="num">
                                      <p:cBhvr>
                                        <p:cTn id="7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6" grpId="0"/>
      <p:bldP spid="28" grpId="0"/>
      <p:bldP spid="30" grpId="0"/>
      <p:bldP spid="32" grpId="0"/>
      <p:bldP spid="24" grpId="0"/>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_1"/>
          <p:cNvSpPr/>
          <p:nvPr>
            <p:custDataLst>
              <p:tags r:id="rId3"/>
            </p:custDataLst>
          </p:nvPr>
        </p:nvSpPr>
        <p:spPr bwMode="auto">
          <a:xfrm>
            <a:off x="4790685" y="3022395"/>
            <a:ext cx="448733" cy="1689100"/>
          </a:xfrm>
          <a:custGeom>
            <a:avLst/>
            <a:gdLst/>
            <a:ahLst/>
            <a:cxnLst/>
            <a:rect l="l" t="t" r="r" b="b"/>
            <a:pathLst>
              <a:path w="450000" h="2254054">
                <a:moveTo>
                  <a:pt x="450000" y="0"/>
                </a:moveTo>
                <a:lnTo>
                  <a:pt x="450000" y="1804054"/>
                </a:lnTo>
                <a:lnTo>
                  <a:pt x="0" y="2254054"/>
                </a:lnTo>
                <a:lnTo>
                  <a:pt x="0" y="450000"/>
                </a:lnTo>
                <a:close/>
              </a:path>
            </a:pathLst>
          </a:custGeom>
          <a:solidFill>
            <a:schemeClr val="bg1">
              <a:lumMod val="8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91423" tIns="45719" rIns="91423" bIns="45719" anchor="ctr"/>
          <a:lstStyle/>
          <a:p>
            <a:pPr algn="ctr">
              <a:lnSpc>
                <a:spcPct val="120000"/>
              </a:lnSpc>
              <a:defRPr/>
            </a:pPr>
            <a:endParaRPr lang="zh-CN" altLang="en-US" sz="935" dirty="0">
              <a:solidFill>
                <a:srgbClr val="4D4D4D"/>
              </a:solidFill>
              <a:cs typeface="+mn-ea"/>
              <a:sym typeface="+mn-lt"/>
            </a:endParaRPr>
          </a:p>
        </p:txBody>
      </p:sp>
      <p:sp>
        <p:nvSpPr>
          <p:cNvPr id="5" name="MH_Other_2"/>
          <p:cNvSpPr/>
          <p:nvPr>
            <p:custDataLst>
              <p:tags r:id="rId4"/>
            </p:custDataLst>
          </p:nvPr>
        </p:nvSpPr>
        <p:spPr bwMode="auto">
          <a:xfrm>
            <a:off x="6587733" y="1676195"/>
            <a:ext cx="448733" cy="1689100"/>
          </a:xfrm>
          <a:custGeom>
            <a:avLst/>
            <a:gdLst/>
            <a:ahLst/>
            <a:cxnLst/>
            <a:rect l="l" t="t" r="r" b="b"/>
            <a:pathLst>
              <a:path w="450000" h="2254054">
                <a:moveTo>
                  <a:pt x="450000" y="0"/>
                </a:moveTo>
                <a:lnTo>
                  <a:pt x="450000" y="1804054"/>
                </a:lnTo>
                <a:lnTo>
                  <a:pt x="0" y="2254054"/>
                </a:lnTo>
                <a:lnTo>
                  <a:pt x="0" y="450000"/>
                </a:lnTo>
                <a:close/>
              </a:path>
            </a:pathLst>
          </a:custGeom>
          <a:solidFill>
            <a:schemeClr val="bg1">
              <a:lumMod val="8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91423" tIns="45719" rIns="91423" bIns="45719" anchor="ctr"/>
          <a:lstStyle/>
          <a:p>
            <a:pPr algn="ctr">
              <a:lnSpc>
                <a:spcPct val="120000"/>
              </a:lnSpc>
              <a:defRPr/>
            </a:pPr>
            <a:endParaRPr lang="zh-CN" altLang="en-US" sz="935" dirty="0">
              <a:solidFill>
                <a:srgbClr val="4D4D4D"/>
              </a:solidFill>
              <a:cs typeface="+mn-ea"/>
              <a:sym typeface="+mn-lt"/>
            </a:endParaRPr>
          </a:p>
        </p:txBody>
      </p:sp>
      <p:sp>
        <p:nvSpPr>
          <p:cNvPr id="6" name="MH_Other_3"/>
          <p:cNvSpPr/>
          <p:nvPr>
            <p:custDataLst>
              <p:tags r:id="rId5"/>
            </p:custDataLst>
          </p:nvPr>
        </p:nvSpPr>
        <p:spPr bwMode="auto">
          <a:xfrm>
            <a:off x="5688149" y="2350878"/>
            <a:ext cx="448733" cy="1690688"/>
          </a:xfrm>
          <a:custGeom>
            <a:avLst/>
            <a:gdLst/>
            <a:ahLst/>
            <a:cxnLst/>
            <a:rect l="l" t="t" r="r" b="b"/>
            <a:pathLst>
              <a:path w="450000" h="2254054">
                <a:moveTo>
                  <a:pt x="450000" y="0"/>
                </a:moveTo>
                <a:lnTo>
                  <a:pt x="450000" y="1804054"/>
                </a:lnTo>
                <a:lnTo>
                  <a:pt x="0" y="2254054"/>
                </a:lnTo>
                <a:lnTo>
                  <a:pt x="0" y="450000"/>
                </a:lnTo>
                <a:close/>
              </a:path>
            </a:pathLst>
          </a:custGeom>
          <a:solidFill>
            <a:schemeClr val="bg1">
              <a:lumMod val="8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91423" tIns="45719" rIns="91423" bIns="45719" anchor="ctr"/>
          <a:lstStyle/>
          <a:p>
            <a:pPr algn="ctr">
              <a:lnSpc>
                <a:spcPct val="120000"/>
              </a:lnSpc>
              <a:defRPr/>
            </a:pPr>
            <a:endParaRPr lang="zh-CN" altLang="en-US" sz="935" dirty="0">
              <a:solidFill>
                <a:srgbClr val="4D4D4D"/>
              </a:solidFill>
              <a:cs typeface="+mn-ea"/>
              <a:sym typeface="+mn-lt"/>
            </a:endParaRPr>
          </a:p>
        </p:txBody>
      </p:sp>
      <p:sp>
        <p:nvSpPr>
          <p:cNvPr id="7" name="MH_Other_4"/>
          <p:cNvSpPr/>
          <p:nvPr>
            <p:custDataLst>
              <p:tags r:id="rId6"/>
            </p:custDataLst>
          </p:nvPr>
        </p:nvSpPr>
        <p:spPr bwMode="auto">
          <a:xfrm>
            <a:off x="6587734" y="1612704"/>
            <a:ext cx="1924051" cy="463551"/>
          </a:xfrm>
          <a:custGeom>
            <a:avLst/>
            <a:gdLst/>
            <a:ahLst/>
            <a:cxnLst/>
            <a:rect l="l" t="t" r="r" b="b"/>
            <a:pathLst>
              <a:path w="1924394" h="617272">
                <a:moveTo>
                  <a:pt x="1615758" y="0"/>
                </a:moveTo>
                <a:lnTo>
                  <a:pt x="1924394" y="308636"/>
                </a:lnTo>
                <a:lnTo>
                  <a:pt x="1615758" y="617272"/>
                </a:lnTo>
                <a:lnTo>
                  <a:pt x="1615758" y="534388"/>
                </a:lnTo>
                <a:lnTo>
                  <a:pt x="0" y="534388"/>
                </a:lnTo>
                <a:lnTo>
                  <a:pt x="451504" y="82884"/>
                </a:lnTo>
                <a:lnTo>
                  <a:pt x="1615758" y="82884"/>
                </a:lnTo>
                <a:close/>
              </a:path>
            </a:pathLst>
          </a:custGeom>
          <a:solidFill>
            <a:schemeClr val="accent2"/>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3" tIns="45719" rIns="91423" bIns="45719" anchor="ctr"/>
          <a:lstStyle/>
          <a:p>
            <a:pPr algn="ctr">
              <a:lnSpc>
                <a:spcPct val="120000"/>
              </a:lnSpc>
              <a:defRPr/>
            </a:pPr>
            <a:endParaRPr lang="zh-CN" altLang="en-US" sz="1335" b="1">
              <a:cs typeface="+mn-ea"/>
              <a:sym typeface="+mn-lt"/>
            </a:endParaRPr>
          </a:p>
        </p:txBody>
      </p:sp>
      <p:sp>
        <p:nvSpPr>
          <p:cNvPr id="8" name="MH_Other_5"/>
          <p:cNvSpPr/>
          <p:nvPr>
            <p:custDataLst>
              <p:tags r:id="rId7"/>
            </p:custDataLst>
          </p:nvPr>
        </p:nvSpPr>
        <p:spPr bwMode="auto">
          <a:xfrm>
            <a:off x="4790678" y="3025579"/>
            <a:ext cx="2250016" cy="336551"/>
          </a:xfrm>
          <a:custGeom>
            <a:avLst/>
            <a:gdLst/>
            <a:ahLst/>
            <a:cxnLst/>
            <a:rect l="l" t="t" r="r" b="b"/>
            <a:pathLst>
              <a:path w="2252059" h="450000">
                <a:moveTo>
                  <a:pt x="448005" y="0"/>
                </a:moveTo>
                <a:lnTo>
                  <a:pt x="2252059" y="0"/>
                </a:lnTo>
                <a:lnTo>
                  <a:pt x="1802059" y="450000"/>
                </a:lnTo>
                <a:lnTo>
                  <a:pt x="0" y="450000"/>
                </a:lnTo>
                <a:lnTo>
                  <a:pt x="0" y="448005"/>
                </a:lnTo>
                <a:close/>
              </a:path>
            </a:pathLst>
          </a:custGeom>
          <a:solidFill>
            <a:schemeClr val="accent2"/>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3" tIns="45719" rIns="91423" bIns="45719" anchor="ctr"/>
          <a:lstStyle/>
          <a:p>
            <a:pPr algn="ctr">
              <a:lnSpc>
                <a:spcPct val="120000"/>
              </a:lnSpc>
              <a:defRPr/>
            </a:pPr>
            <a:endParaRPr lang="zh-CN" altLang="en-US" sz="1335" b="1" dirty="0">
              <a:cs typeface="+mn-ea"/>
              <a:sym typeface="+mn-lt"/>
            </a:endParaRPr>
          </a:p>
        </p:txBody>
      </p:sp>
      <p:sp>
        <p:nvSpPr>
          <p:cNvPr id="9" name="MH_Other_6"/>
          <p:cNvSpPr/>
          <p:nvPr>
            <p:custDataLst>
              <p:tags r:id="rId8"/>
            </p:custDataLst>
          </p:nvPr>
        </p:nvSpPr>
        <p:spPr bwMode="auto">
          <a:xfrm>
            <a:off x="5688159" y="2287381"/>
            <a:ext cx="2823633" cy="461963"/>
          </a:xfrm>
          <a:custGeom>
            <a:avLst/>
            <a:gdLst/>
            <a:ahLst/>
            <a:cxnLst/>
            <a:rect l="l" t="t" r="r" b="b"/>
            <a:pathLst>
              <a:path w="2824005" h="617272">
                <a:moveTo>
                  <a:pt x="2515369" y="0"/>
                </a:moveTo>
                <a:lnTo>
                  <a:pt x="2824005" y="308636"/>
                </a:lnTo>
                <a:lnTo>
                  <a:pt x="2515369" y="617272"/>
                </a:lnTo>
                <a:lnTo>
                  <a:pt x="2515369" y="534388"/>
                </a:lnTo>
                <a:lnTo>
                  <a:pt x="0" y="534388"/>
                </a:lnTo>
                <a:lnTo>
                  <a:pt x="213019" y="321369"/>
                </a:lnTo>
                <a:lnTo>
                  <a:pt x="451504" y="82884"/>
                </a:lnTo>
                <a:lnTo>
                  <a:pt x="2515369" y="82884"/>
                </a:lnTo>
                <a:close/>
              </a:path>
            </a:pathLst>
          </a:cu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3" tIns="45719" rIns="91423" bIns="45719" anchor="ctr"/>
          <a:lstStyle/>
          <a:p>
            <a:pPr algn="ctr">
              <a:lnSpc>
                <a:spcPct val="120000"/>
              </a:lnSpc>
              <a:defRPr/>
            </a:pPr>
            <a:endParaRPr lang="zh-CN" altLang="en-US" sz="1335" b="1">
              <a:cs typeface="+mn-ea"/>
              <a:sym typeface="+mn-lt"/>
            </a:endParaRPr>
          </a:p>
        </p:txBody>
      </p:sp>
      <p:sp>
        <p:nvSpPr>
          <p:cNvPr id="10" name="MH_Other_7"/>
          <p:cNvSpPr/>
          <p:nvPr>
            <p:custDataLst>
              <p:tags r:id="rId9"/>
            </p:custDataLst>
          </p:nvPr>
        </p:nvSpPr>
        <p:spPr bwMode="auto">
          <a:xfrm flipH="1">
            <a:off x="3313247" y="3638341"/>
            <a:ext cx="2825749" cy="461963"/>
          </a:xfrm>
          <a:custGeom>
            <a:avLst/>
            <a:gdLst/>
            <a:ahLst/>
            <a:cxnLst/>
            <a:rect l="l" t="t" r="r" b="b"/>
            <a:pathLst>
              <a:path w="2824833" h="617272">
                <a:moveTo>
                  <a:pt x="2516197" y="0"/>
                </a:moveTo>
                <a:lnTo>
                  <a:pt x="2516197" y="82884"/>
                </a:lnTo>
                <a:lnTo>
                  <a:pt x="0" y="82884"/>
                </a:lnTo>
                <a:lnTo>
                  <a:pt x="0" y="86022"/>
                </a:lnTo>
                <a:lnTo>
                  <a:pt x="448366" y="534388"/>
                </a:lnTo>
                <a:lnTo>
                  <a:pt x="2516197" y="534388"/>
                </a:lnTo>
                <a:lnTo>
                  <a:pt x="2516197" y="617272"/>
                </a:lnTo>
                <a:lnTo>
                  <a:pt x="2824833" y="308636"/>
                </a:lnTo>
                <a:close/>
              </a:path>
            </a:pathLst>
          </a:cu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3" tIns="45719" rIns="91423" bIns="45719" anchor="ctr"/>
          <a:lstStyle/>
          <a:p>
            <a:pPr algn="ctr">
              <a:lnSpc>
                <a:spcPct val="120000"/>
              </a:lnSpc>
              <a:defRPr/>
            </a:pPr>
            <a:endParaRPr lang="zh-CN" altLang="en-US" sz="1335" b="1">
              <a:cs typeface="+mn-ea"/>
              <a:sym typeface="+mn-lt"/>
            </a:endParaRPr>
          </a:p>
        </p:txBody>
      </p:sp>
      <p:sp>
        <p:nvSpPr>
          <p:cNvPr id="11" name="MH_Other_8"/>
          <p:cNvSpPr/>
          <p:nvPr>
            <p:custDataLst>
              <p:tags r:id="rId10"/>
            </p:custDataLst>
          </p:nvPr>
        </p:nvSpPr>
        <p:spPr bwMode="auto">
          <a:xfrm flipH="1">
            <a:off x="3315368" y="4311453"/>
            <a:ext cx="1928284" cy="463551"/>
          </a:xfrm>
          <a:custGeom>
            <a:avLst/>
            <a:gdLst/>
            <a:ahLst/>
            <a:cxnLst/>
            <a:rect l="l" t="t" r="r" b="b"/>
            <a:pathLst>
              <a:path w="1926443" h="617272">
                <a:moveTo>
                  <a:pt x="1617807" y="0"/>
                </a:moveTo>
                <a:lnTo>
                  <a:pt x="1617807" y="82884"/>
                </a:lnTo>
                <a:lnTo>
                  <a:pt x="0" y="82884"/>
                </a:lnTo>
                <a:lnTo>
                  <a:pt x="451504" y="534388"/>
                </a:lnTo>
                <a:lnTo>
                  <a:pt x="1617807" y="534388"/>
                </a:lnTo>
                <a:lnTo>
                  <a:pt x="1617807" y="617272"/>
                </a:lnTo>
                <a:lnTo>
                  <a:pt x="1926443" y="308636"/>
                </a:lnTo>
                <a:close/>
              </a:path>
            </a:pathLst>
          </a:custGeom>
          <a:solidFill>
            <a:schemeClr val="accent2"/>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3" tIns="45719" rIns="91423" bIns="45719" anchor="ctr"/>
          <a:lstStyle/>
          <a:p>
            <a:pPr algn="ctr">
              <a:lnSpc>
                <a:spcPct val="120000"/>
              </a:lnSpc>
              <a:defRPr/>
            </a:pPr>
            <a:endParaRPr lang="zh-CN" altLang="en-US" sz="1335" b="1">
              <a:cs typeface="+mn-ea"/>
              <a:sym typeface="+mn-lt"/>
            </a:endParaRPr>
          </a:p>
        </p:txBody>
      </p:sp>
      <p:sp>
        <p:nvSpPr>
          <p:cNvPr id="3082" name="MH_SubTitle_3"/>
          <p:cNvSpPr txBox="1">
            <a:spLocks noChangeArrowheads="1"/>
          </p:cNvSpPr>
          <p:nvPr>
            <p:custDataLst>
              <p:tags r:id="rId11"/>
            </p:custDataLst>
          </p:nvPr>
        </p:nvSpPr>
        <p:spPr bwMode="auto">
          <a:xfrm>
            <a:off x="8774134" y="1547605"/>
            <a:ext cx="1824000" cy="5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3" tIns="45719" rIns="91423" bIns="45719"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defRPr/>
            </a:pPr>
            <a:r>
              <a:rPr lang="zh-CN" altLang="en-US" sz="1600" b="1" dirty="0">
                <a:solidFill>
                  <a:schemeClr val="tx1">
                    <a:lumMod val="85000"/>
                    <a:lumOff val="15000"/>
                  </a:schemeClr>
                </a:solidFill>
                <a:latin typeface="+mn-lt"/>
                <a:ea typeface="+mn-ea"/>
                <a:cs typeface="+mn-ea"/>
                <a:sym typeface="+mn-lt"/>
              </a:rPr>
              <a:t>自觉加强学习</a:t>
            </a:r>
            <a:endParaRPr lang="en-US" altLang="zh-CN" sz="1600" b="1" dirty="0">
              <a:solidFill>
                <a:schemeClr val="tx1">
                  <a:lumMod val="85000"/>
                  <a:lumOff val="15000"/>
                </a:schemeClr>
              </a:solidFill>
              <a:latin typeface="+mn-lt"/>
              <a:ea typeface="+mn-ea"/>
              <a:cs typeface="+mn-ea"/>
              <a:sym typeface="+mn-lt"/>
            </a:endParaRPr>
          </a:p>
          <a:p>
            <a:pPr eaLnBrk="1" hangingPunct="1">
              <a:lnSpc>
                <a:spcPct val="100000"/>
              </a:lnSpc>
              <a:spcBef>
                <a:spcPct val="0"/>
              </a:spcBef>
              <a:buFontTx/>
              <a:buNone/>
              <a:defRPr/>
            </a:pPr>
            <a:r>
              <a:rPr lang="zh-CN" altLang="en-US" sz="1600" b="1" dirty="0">
                <a:solidFill>
                  <a:schemeClr val="tx1">
                    <a:lumMod val="85000"/>
                    <a:lumOff val="15000"/>
                  </a:schemeClr>
                </a:solidFill>
                <a:latin typeface="+mn-lt"/>
                <a:ea typeface="+mn-ea"/>
                <a:cs typeface="+mn-ea"/>
                <a:sym typeface="+mn-lt"/>
              </a:rPr>
              <a:t>提高政治素养</a:t>
            </a:r>
          </a:p>
        </p:txBody>
      </p:sp>
      <p:sp>
        <p:nvSpPr>
          <p:cNvPr id="3083" name="MH_SubTitle_4"/>
          <p:cNvSpPr txBox="1">
            <a:spLocks noChangeArrowheads="1"/>
          </p:cNvSpPr>
          <p:nvPr>
            <p:custDataLst>
              <p:tags r:id="rId12"/>
            </p:custDataLst>
          </p:nvPr>
        </p:nvSpPr>
        <p:spPr bwMode="auto">
          <a:xfrm>
            <a:off x="8774134" y="2222293"/>
            <a:ext cx="1824000" cy="5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3" tIns="45719" rIns="91423" bIns="45719"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defRPr/>
            </a:pPr>
            <a:r>
              <a:rPr lang="zh-CN" altLang="en-US" sz="1600" b="1" dirty="0">
                <a:solidFill>
                  <a:schemeClr val="tx1">
                    <a:lumMod val="85000"/>
                    <a:lumOff val="15000"/>
                  </a:schemeClr>
                </a:solidFill>
                <a:latin typeface="+mn-lt"/>
                <a:ea typeface="+mn-ea"/>
                <a:cs typeface="+mn-ea"/>
                <a:sym typeface="+mn-lt"/>
              </a:rPr>
              <a:t>丰富知识储备</a:t>
            </a:r>
            <a:endParaRPr lang="en-US" altLang="zh-CN" sz="1600" b="1" dirty="0">
              <a:solidFill>
                <a:schemeClr val="tx1">
                  <a:lumMod val="85000"/>
                  <a:lumOff val="15000"/>
                </a:schemeClr>
              </a:solidFill>
              <a:latin typeface="+mn-lt"/>
              <a:ea typeface="+mn-ea"/>
              <a:cs typeface="+mn-ea"/>
              <a:sym typeface="+mn-lt"/>
            </a:endParaRPr>
          </a:p>
          <a:p>
            <a:pPr eaLnBrk="1" hangingPunct="1">
              <a:lnSpc>
                <a:spcPct val="100000"/>
              </a:lnSpc>
              <a:spcBef>
                <a:spcPct val="0"/>
              </a:spcBef>
              <a:buFontTx/>
              <a:buNone/>
              <a:defRPr/>
            </a:pPr>
            <a:r>
              <a:rPr lang="zh-CN" altLang="en-US" sz="1600" b="1" dirty="0">
                <a:solidFill>
                  <a:schemeClr val="tx1">
                    <a:lumMod val="85000"/>
                    <a:lumOff val="15000"/>
                  </a:schemeClr>
                </a:solidFill>
                <a:latin typeface="+mn-lt"/>
                <a:ea typeface="+mn-ea"/>
                <a:cs typeface="+mn-ea"/>
                <a:sym typeface="+mn-lt"/>
              </a:rPr>
              <a:t>提高业务素养</a:t>
            </a:r>
          </a:p>
        </p:txBody>
      </p:sp>
      <p:sp>
        <p:nvSpPr>
          <p:cNvPr id="3084" name="MH_SubTitle_1"/>
          <p:cNvSpPr txBox="1">
            <a:spLocks noChangeArrowheads="1"/>
          </p:cNvSpPr>
          <p:nvPr>
            <p:custDataLst>
              <p:tags r:id="rId13"/>
            </p:custDataLst>
          </p:nvPr>
        </p:nvSpPr>
        <p:spPr bwMode="auto">
          <a:xfrm>
            <a:off x="1038396" y="3571670"/>
            <a:ext cx="1824000" cy="5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3" tIns="45719" rIns="91423" bIns="45719"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r" eaLnBrk="1" hangingPunct="1">
              <a:lnSpc>
                <a:spcPct val="100000"/>
              </a:lnSpc>
              <a:spcBef>
                <a:spcPct val="0"/>
              </a:spcBef>
              <a:buFontTx/>
              <a:buNone/>
              <a:defRPr/>
            </a:pPr>
            <a:r>
              <a:rPr lang="zh-CN" altLang="en-US" sz="1600" b="1" dirty="0">
                <a:solidFill>
                  <a:schemeClr val="tx1">
                    <a:lumMod val="85000"/>
                    <a:lumOff val="15000"/>
                  </a:schemeClr>
                </a:solidFill>
                <a:latin typeface="+mn-lt"/>
                <a:ea typeface="+mn-ea"/>
                <a:cs typeface="+mn-ea"/>
                <a:sym typeface="+mn-lt"/>
              </a:rPr>
              <a:t>注重方式技巧</a:t>
            </a:r>
            <a:endParaRPr lang="en-US" altLang="zh-CN" sz="1600" b="1" dirty="0">
              <a:solidFill>
                <a:schemeClr val="tx1">
                  <a:lumMod val="85000"/>
                  <a:lumOff val="15000"/>
                </a:schemeClr>
              </a:solidFill>
              <a:latin typeface="+mn-lt"/>
              <a:ea typeface="+mn-ea"/>
              <a:cs typeface="+mn-ea"/>
              <a:sym typeface="+mn-lt"/>
            </a:endParaRPr>
          </a:p>
          <a:p>
            <a:pPr algn="r" eaLnBrk="1" hangingPunct="1">
              <a:lnSpc>
                <a:spcPct val="100000"/>
              </a:lnSpc>
              <a:spcBef>
                <a:spcPct val="0"/>
              </a:spcBef>
              <a:buFontTx/>
              <a:buNone/>
              <a:defRPr/>
            </a:pPr>
            <a:r>
              <a:rPr lang="zh-CN" altLang="en-US" sz="1600" b="1" dirty="0">
                <a:solidFill>
                  <a:schemeClr val="tx1">
                    <a:lumMod val="85000"/>
                    <a:lumOff val="15000"/>
                  </a:schemeClr>
                </a:solidFill>
                <a:latin typeface="+mn-lt"/>
                <a:ea typeface="+mn-ea"/>
                <a:cs typeface="+mn-ea"/>
                <a:sym typeface="+mn-lt"/>
              </a:rPr>
              <a:t>提高协调质量</a:t>
            </a:r>
          </a:p>
        </p:txBody>
      </p:sp>
      <p:sp>
        <p:nvSpPr>
          <p:cNvPr id="3085" name="MH_SubTitle_2"/>
          <p:cNvSpPr txBox="1">
            <a:spLocks noChangeArrowheads="1"/>
          </p:cNvSpPr>
          <p:nvPr>
            <p:custDataLst>
              <p:tags r:id="rId14"/>
            </p:custDataLst>
          </p:nvPr>
        </p:nvSpPr>
        <p:spPr bwMode="auto">
          <a:xfrm>
            <a:off x="1038396" y="4247953"/>
            <a:ext cx="1824000" cy="5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3" tIns="45719" rIns="91423" bIns="45719"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r" eaLnBrk="1" hangingPunct="1">
              <a:lnSpc>
                <a:spcPct val="100000"/>
              </a:lnSpc>
              <a:spcBef>
                <a:spcPct val="0"/>
              </a:spcBef>
              <a:buFontTx/>
              <a:buNone/>
              <a:defRPr/>
            </a:pPr>
            <a:r>
              <a:rPr lang="zh-CN" altLang="en-US" sz="1600" b="1" dirty="0">
                <a:solidFill>
                  <a:schemeClr val="tx1">
                    <a:lumMod val="85000"/>
                    <a:lumOff val="15000"/>
                  </a:schemeClr>
                </a:solidFill>
                <a:latin typeface="+mn-lt"/>
                <a:ea typeface="+mn-ea"/>
                <a:cs typeface="+mn-ea"/>
                <a:sym typeface="+mn-lt"/>
              </a:rPr>
              <a:t>自觉磨练心智</a:t>
            </a:r>
            <a:endParaRPr lang="en-US" altLang="zh-CN" sz="1600" b="1" dirty="0">
              <a:solidFill>
                <a:schemeClr val="tx1">
                  <a:lumMod val="85000"/>
                  <a:lumOff val="15000"/>
                </a:schemeClr>
              </a:solidFill>
              <a:latin typeface="+mn-lt"/>
              <a:ea typeface="+mn-ea"/>
              <a:cs typeface="+mn-ea"/>
              <a:sym typeface="+mn-lt"/>
            </a:endParaRPr>
          </a:p>
          <a:p>
            <a:pPr algn="r" eaLnBrk="1" hangingPunct="1">
              <a:lnSpc>
                <a:spcPct val="100000"/>
              </a:lnSpc>
              <a:spcBef>
                <a:spcPct val="0"/>
              </a:spcBef>
              <a:buFontTx/>
              <a:buNone/>
              <a:defRPr/>
            </a:pPr>
            <a:r>
              <a:rPr lang="zh-CN" altLang="en-US" sz="1600" b="1" dirty="0">
                <a:solidFill>
                  <a:schemeClr val="tx1">
                    <a:lumMod val="85000"/>
                    <a:lumOff val="15000"/>
                  </a:schemeClr>
                </a:solidFill>
                <a:latin typeface="+mn-lt"/>
                <a:ea typeface="+mn-ea"/>
                <a:cs typeface="+mn-ea"/>
                <a:sym typeface="+mn-lt"/>
              </a:rPr>
              <a:t>提高心理素养</a:t>
            </a:r>
          </a:p>
        </p:txBody>
      </p:sp>
      <p:sp>
        <p:nvSpPr>
          <p:cNvPr id="5134" name="MH_Desc_1"/>
          <p:cNvSpPr>
            <a:spLocks noChangeArrowheads="1"/>
          </p:cNvSpPr>
          <p:nvPr>
            <p:custDataLst>
              <p:tags r:id="rId15"/>
            </p:custDataLst>
          </p:nvPr>
        </p:nvSpPr>
        <p:spPr bwMode="auto">
          <a:xfrm>
            <a:off x="5771358" y="4376515"/>
            <a:ext cx="4826776"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dash"/>
                <a:miter lim="800000"/>
                <a:headEnd/>
                <a:tailEnd/>
              </a14:hiddenLine>
            </a:ext>
          </a:extLst>
        </p:spPr>
        <p:txBody>
          <a:bodyPr lIns="0" tIns="0" rIns="0" bIns="0" anchor="ctr">
            <a:noAutofit/>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pPr algn="just">
              <a:lnSpc>
                <a:spcPct val="150000"/>
              </a:lnSpc>
              <a:spcBef>
                <a:spcPts val="600"/>
              </a:spcBef>
              <a:spcAft>
                <a:spcPts val="600"/>
              </a:spcAft>
              <a:defRPr/>
            </a:pPr>
            <a:r>
              <a:rPr lang="zh-CN" altLang="en-US" sz="1200" dirty="0">
                <a:solidFill>
                  <a:schemeClr val="tx1">
                    <a:lumMod val="65000"/>
                    <a:lumOff val="35000"/>
                  </a:schemeClr>
                </a:solidFill>
                <a:latin typeface="+mn-lt"/>
                <a:ea typeface="+mn-ea"/>
                <a:cs typeface="+mn-ea"/>
                <a:sym typeface="+mn-lt"/>
              </a:rPr>
              <a:t>重视上下之间的沟通，做到上情下达，使所有员工了解公司的决策；做到下情上达，使决策领导了解战略计划的执行情况和员工的真实想法，还要重视横向沟通，注意部门之间的沟通协调，从而最大限度地解决信息的不对称，化解员工之间，部门之间的矛盾和不和谐。</a:t>
            </a:r>
            <a:endParaRPr lang="en-US" altLang="zh-CN" sz="1200" dirty="0">
              <a:solidFill>
                <a:schemeClr val="tx1">
                  <a:lumMod val="65000"/>
                  <a:lumOff val="35000"/>
                </a:schemeClr>
              </a:solidFill>
              <a:latin typeface="+mn-lt"/>
              <a:ea typeface="+mn-ea"/>
              <a:cs typeface="+mn-ea"/>
              <a:sym typeface="+mn-lt"/>
            </a:endParaRPr>
          </a:p>
        </p:txBody>
      </p:sp>
      <p:cxnSp>
        <p:nvCxnSpPr>
          <p:cNvPr id="18" name="MH_Other_9"/>
          <p:cNvCxnSpPr/>
          <p:nvPr>
            <p:custDataLst>
              <p:tags r:id="rId16"/>
            </p:custDataLst>
          </p:nvPr>
        </p:nvCxnSpPr>
        <p:spPr>
          <a:xfrm>
            <a:off x="5557560" y="4555902"/>
            <a:ext cx="0" cy="1152525"/>
          </a:xfrm>
          <a:prstGeom prst="line">
            <a:avLst/>
          </a:prstGeom>
          <a:ln w="25400">
            <a:solidFill>
              <a:srgbClr val="BFBFBF"/>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69492" y="2765463"/>
            <a:ext cx="584211" cy="1436876"/>
            <a:chOff x="69492" y="2765463"/>
            <a:chExt cx="584211" cy="1436876"/>
          </a:xfrm>
        </p:grpSpPr>
        <p:sp>
          <p:nvSpPr>
            <p:cNvPr id="19" name="文本框 18"/>
            <p:cNvSpPr txBox="1"/>
            <p:nvPr/>
          </p:nvSpPr>
          <p:spPr>
            <a:xfrm>
              <a:off x="69492" y="2765463"/>
              <a:ext cx="492443" cy="1368323"/>
            </a:xfrm>
            <a:prstGeom prst="rect">
              <a:avLst/>
            </a:prstGeom>
            <a:noFill/>
          </p:spPr>
          <p:txBody>
            <a:bodyPr vert="eaVert" wrap="none" rtlCol="0">
              <a:spAutoFit/>
            </a:bodyPr>
            <a:lstStyle/>
            <a:p>
              <a:r>
                <a:rPr lang="zh-CN" altLang="en-US" sz="2000" spc="300" dirty="0">
                  <a:solidFill>
                    <a:schemeClr val="bg1"/>
                  </a:solidFill>
                  <a:cs typeface="+mn-ea"/>
                  <a:sym typeface="+mn-lt"/>
                </a:rPr>
                <a:t>协调能力 </a:t>
              </a:r>
            </a:p>
          </p:txBody>
        </p:sp>
        <p:sp>
          <p:nvSpPr>
            <p:cNvPr id="20" name="文本框 19"/>
            <p:cNvSpPr txBox="1"/>
            <p:nvPr/>
          </p:nvSpPr>
          <p:spPr>
            <a:xfrm rot="5400000">
              <a:off x="112667" y="3661302"/>
              <a:ext cx="820462" cy="261611"/>
            </a:xfrm>
            <a:prstGeom prst="rect">
              <a:avLst/>
            </a:prstGeom>
            <a:noFill/>
          </p:spPr>
          <p:txBody>
            <a:bodyPr wrap="square" rtlCol="0">
              <a:spAutoFit/>
            </a:bodyPr>
            <a:lstStyle/>
            <a:p>
              <a:pPr algn="dist"/>
              <a:r>
                <a:rPr lang="en-US" altLang="zh-CN" sz="1100" dirty="0">
                  <a:solidFill>
                    <a:schemeClr val="bg1">
                      <a:alpha val="80000"/>
                    </a:schemeClr>
                  </a:solidFill>
                  <a:cs typeface="+mn-ea"/>
                  <a:sym typeface="+mn-lt"/>
                </a:rPr>
                <a:t>PART 03</a:t>
              </a:r>
              <a:endParaRPr lang="zh-CN" altLang="en-US" sz="1100" dirty="0">
                <a:solidFill>
                  <a:schemeClr val="bg1">
                    <a:alpha val="80000"/>
                  </a:schemeClr>
                </a:solidFill>
                <a:cs typeface="+mn-ea"/>
                <a:sym typeface="+mn-lt"/>
              </a:endParaRPr>
            </a:p>
          </p:txBody>
        </p:sp>
      </p:gr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500"/>
                                        <p:tgtEl>
                                          <p:spTgt spid="4"/>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right)">
                                      <p:cBhvr>
                                        <p:cTn id="21" dur="500"/>
                                        <p:tgtEl>
                                          <p:spTgt spid="11"/>
                                        </p:tgtEl>
                                      </p:cBhvr>
                                    </p:animEffect>
                                  </p:childTnLst>
                                </p:cTn>
                              </p:par>
                            </p:childTnLst>
                          </p:cTn>
                        </p:par>
                        <p:par>
                          <p:cTn id="22" fill="hold">
                            <p:stCondLst>
                              <p:cond delay="1500"/>
                            </p:stCondLst>
                            <p:childTnLst>
                              <p:par>
                                <p:cTn id="23" presetID="2" presetClass="entr" presetSubtype="2" fill="hold" grpId="0" nodeType="afterEffect">
                                  <p:stCondLst>
                                    <p:cond delay="0"/>
                                  </p:stCondLst>
                                  <p:childTnLst>
                                    <p:set>
                                      <p:cBhvr>
                                        <p:cTn id="24" dur="1" fill="hold">
                                          <p:stCondLst>
                                            <p:cond delay="0"/>
                                          </p:stCondLst>
                                        </p:cTn>
                                        <p:tgtEl>
                                          <p:spTgt spid="3082"/>
                                        </p:tgtEl>
                                        <p:attrNameLst>
                                          <p:attrName>style.visibility</p:attrName>
                                        </p:attrNameLst>
                                      </p:cBhvr>
                                      <p:to>
                                        <p:strVal val="visible"/>
                                      </p:to>
                                    </p:set>
                                    <p:anim calcmode="lin" valueType="num">
                                      <p:cBhvr additive="base">
                                        <p:cTn id="25" dur="500" fill="hold"/>
                                        <p:tgtEl>
                                          <p:spTgt spid="3082"/>
                                        </p:tgtEl>
                                        <p:attrNameLst>
                                          <p:attrName>ppt_x</p:attrName>
                                        </p:attrNameLst>
                                      </p:cBhvr>
                                      <p:tavLst>
                                        <p:tav tm="0">
                                          <p:val>
                                            <p:strVal val="1+#ppt_w/2"/>
                                          </p:val>
                                        </p:tav>
                                        <p:tav tm="100000">
                                          <p:val>
                                            <p:strVal val="#ppt_x"/>
                                          </p:val>
                                        </p:tav>
                                      </p:tavLst>
                                    </p:anim>
                                    <p:anim calcmode="lin" valueType="num">
                                      <p:cBhvr additive="base">
                                        <p:cTn id="26" dur="500" fill="hold"/>
                                        <p:tgtEl>
                                          <p:spTgt spid="3082"/>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3084"/>
                                        </p:tgtEl>
                                        <p:attrNameLst>
                                          <p:attrName>style.visibility</p:attrName>
                                        </p:attrNameLst>
                                      </p:cBhvr>
                                      <p:to>
                                        <p:strVal val="visible"/>
                                      </p:to>
                                    </p:set>
                                    <p:anim calcmode="lin" valueType="num">
                                      <p:cBhvr additive="base">
                                        <p:cTn id="29" dur="500" fill="hold"/>
                                        <p:tgtEl>
                                          <p:spTgt spid="3084"/>
                                        </p:tgtEl>
                                        <p:attrNameLst>
                                          <p:attrName>ppt_x</p:attrName>
                                        </p:attrNameLst>
                                      </p:cBhvr>
                                      <p:tavLst>
                                        <p:tav tm="0">
                                          <p:val>
                                            <p:strVal val="0-#ppt_w/2"/>
                                          </p:val>
                                        </p:tav>
                                        <p:tav tm="100000">
                                          <p:val>
                                            <p:strVal val="#ppt_x"/>
                                          </p:val>
                                        </p:tav>
                                      </p:tavLst>
                                    </p:anim>
                                    <p:anim calcmode="lin" valueType="num">
                                      <p:cBhvr additive="base">
                                        <p:cTn id="30" dur="500" fill="hold"/>
                                        <p:tgtEl>
                                          <p:spTgt spid="3084"/>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16" presetClass="entr" presetSubtype="42"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arn(outHorizontal)">
                                      <p:cBhvr>
                                        <p:cTn id="34" dur="500"/>
                                        <p:tgtEl>
                                          <p:spTgt spid="6"/>
                                        </p:tgtEl>
                                      </p:cBhvr>
                                    </p:animEffect>
                                  </p:childTnLst>
                                </p:cTn>
                              </p:par>
                            </p:childTnLst>
                          </p:cTn>
                        </p:par>
                        <p:par>
                          <p:cTn id="35" fill="hold">
                            <p:stCondLst>
                              <p:cond delay="2500"/>
                            </p:stCondLst>
                            <p:childTnLst>
                              <p:par>
                                <p:cTn id="36" presetID="22" presetClass="entr" presetSubtype="8"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right)">
                                      <p:cBhvr>
                                        <p:cTn id="41" dur="500"/>
                                        <p:tgtEl>
                                          <p:spTgt spid="10"/>
                                        </p:tgtEl>
                                      </p:cBhvr>
                                    </p:animEffect>
                                  </p:childTnLst>
                                </p:cTn>
                              </p:par>
                            </p:childTnLst>
                          </p:cTn>
                        </p:par>
                        <p:par>
                          <p:cTn id="42" fill="hold">
                            <p:stCondLst>
                              <p:cond delay="3000"/>
                            </p:stCondLst>
                            <p:childTnLst>
                              <p:par>
                                <p:cTn id="43" presetID="2" presetClass="entr" presetSubtype="2" fill="hold" grpId="0" nodeType="afterEffect">
                                  <p:stCondLst>
                                    <p:cond delay="0"/>
                                  </p:stCondLst>
                                  <p:childTnLst>
                                    <p:set>
                                      <p:cBhvr>
                                        <p:cTn id="44" dur="1" fill="hold">
                                          <p:stCondLst>
                                            <p:cond delay="0"/>
                                          </p:stCondLst>
                                        </p:cTn>
                                        <p:tgtEl>
                                          <p:spTgt spid="3083"/>
                                        </p:tgtEl>
                                        <p:attrNameLst>
                                          <p:attrName>style.visibility</p:attrName>
                                        </p:attrNameLst>
                                      </p:cBhvr>
                                      <p:to>
                                        <p:strVal val="visible"/>
                                      </p:to>
                                    </p:set>
                                    <p:anim calcmode="lin" valueType="num">
                                      <p:cBhvr additive="base">
                                        <p:cTn id="45" dur="500" fill="hold"/>
                                        <p:tgtEl>
                                          <p:spTgt spid="3083"/>
                                        </p:tgtEl>
                                        <p:attrNameLst>
                                          <p:attrName>ppt_x</p:attrName>
                                        </p:attrNameLst>
                                      </p:cBhvr>
                                      <p:tavLst>
                                        <p:tav tm="0">
                                          <p:val>
                                            <p:strVal val="1+#ppt_w/2"/>
                                          </p:val>
                                        </p:tav>
                                        <p:tav tm="100000">
                                          <p:val>
                                            <p:strVal val="#ppt_x"/>
                                          </p:val>
                                        </p:tav>
                                      </p:tavLst>
                                    </p:anim>
                                    <p:anim calcmode="lin" valueType="num">
                                      <p:cBhvr additive="base">
                                        <p:cTn id="46" dur="500" fill="hold"/>
                                        <p:tgtEl>
                                          <p:spTgt spid="3083"/>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3085"/>
                                        </p:tgtEl>
                                        <p:attrNameLst>
                                          <p:attrName>style.visibility</p:attrName>
                                        </p:attrNameLst>
                                      </p:cBhvr>
                                      <p:to>
                                        <p:strVal val="visible"/>
                                      </p:to>
                                    </p:set>
                                    <p:anim calcmode="lin" valueType="num">
                                      <p:cBhvr additive="base">
                                        <p:cTn id="49" dur="500" fill="hold"/>
                                        <p:tgtEl>
                                          <p:spTgt spid="3085"/>
                                        </p:tgtEl>
                                        <p:attrNameLst>
                                          <p:attrName>ppt_x</p:attrName>
                                        </p:attrNameLst>
                                      </p:cBhvr>
                                      <p:tavLst>
                                        <p:tav tm="0">
                                          <p:val>
                                            <p:strVal val="0-#ppt_w/2"/>
                                          </p:val>
                                        </p:tav>
                                        <p:tav tm="100000">
                                          <p:val>
                                            <p:strVal val="#ppt_x"/>
                                          </p:val>
                                        </p:tav>
                                      </p:tavLst>
                                    </p:anim>
                                    <p:anim calcmode="lin" valueType="num">
                                      <p:cBhvr additive="base">
                                        <p:cTn id="50" dur="500" fill="hold"/>
                                        <p:tgtEl>
                                          <p:spTgt spid="3085"/>
                                        </p:tgtEl>
                                        <p:attrNameLst>
                                          <p:attrName>ppt_y</p:attrName>
                                        </p:attrNameLst>
                                      </p:cBhvr>
                                      <p:tavLst>
                                        <p:tav tm="0">
                                          <p:val>
                                            <p:strVal val="#ppt_y"/>
                                          </p:val>
                                        </p:tav>
                                        <p:tav tm="100000">
                                          <p:val>
                                            <p:strVal val="#ppt_y"/>
                                          </p:val>
                                        </p:tav>
                                      </p:tavLst>
                                    </p:anim>
                                  </p:childTnLst>
                                </p:cTn>
                              </p:par>
                            </p:childTnLst>
                          </p:cTn>
                        </p:par>
                        <p:par>
                          <p:cTn id="51" fill="hold">
                            <p:stCondLst>
                              <p:cond delay="3500"/>
                            </p:stCondLst>
                            <p:childTnLst>
                              <p:par>
                                <p:cTn id="52" presetID="2" presetClass="entr" presetSubtype="8"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0-#ppt_w/2"/>
                                          </p:val>
                                        </p:tav>
                                        <p:tav tm="100000">
                                          <p:val>
                                            <p:strVal val="#ppt_x"/>
                                          </p:val>
                                        </p:tav>
                                      </p:tavLst>
                                    </p:anim>
                                    <p:anim calcmode="lin" valueType="num">
                                      <p:cBhvr additive="base">
                                        <p:cTn id="55" dur="500" fill="hold"/>
                                        <p:tgtEl>
                                          <p:spTgt spid="18"/>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0"/>
                                  </p:stCondLst>
                                  <p:childTnLst>
                                    <p:set>
                                      <p:cBhvr>
                                        <p:cTn id="57" dur="1" fill="hold">
                                          <p:stCondLst>
                                            <p:cond delay="0"/>
                                          </p:stCondLst>
                                        </p:cTn>
                                        <p:tgtEl>
                                          <p:spTgt spid="5134"/>
                                        </p:tgtEl>
                                        <p:attrNameLst>
                                          <p:attrName>style.visibility</p:attrName>
                                        </p:attrNameLst>
                                      </p:cBhvr>
                                      <p:to>
                                        <p:strVal val="visible"/>
                                      </p:to>
                                    </p:set>
                                    <p:anim calcmode="lin" valueType="num">
                                      <p:cBhvr additive="base">
                                        <p:cTn id="58" dur="500" fill="hold"/>
                                        <p:tgtEl>
                                          <p:spTgt spid="5134"/>
                                        </p:tgtEl>
                                        <p:attrNameLst>
                                          <p:attrName>ppt_x</p:attrName>
                                        </p:attrNameLst>
                                      </p:cBhvr>
                                      <p:tavLst>
                                        <p:tav tm="0">
                                          <p:val>
                                            <p:strVal val="1+#ppt_w/2"/>
                                          </p:val>
                                        </p:tav>
                                        <p:tav tm="100000">
                                          <p:val>
                                            <p:strVal val="#ppt_x"/>
                                          </p:val>
                                        </p:tav>
                                      </p:tavLst>
                                    </p:anim>
                                    <p:anim calcmode="lin" valueType="num">
                                      <p:cBhvr additive="base">
                                        <p:cTn id="59" dur="500" fill="hold"/>
                                        <p:tgtEl>
                                          <p:spTgt spid="51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3082" grpId="0"/>
      <p:bldP spid="3083" grpId="0"/>
      <p:bldP spid="3084" grpId="0"/>
      <p:bldP spid="3085" grpId="0"/>
      <p:bldP spid="51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MH_Other_1"/>
          <p:cNvSpPr/>
          <p:nvPr>
            <p:custDataLst>
              <p:tags r:id="rId3"/>
            </p:custDataLst>
          </p:nvPr>
        </p:nvSpPr>
        <p:spPr>
          <a:xfrm rot="449473">
            <a:off x="1803042" y="1455784"/>
            <a:ext cx="4941795" cy="1755775"/>
          </a:xfrm>
          <a:custGeom>
            <a:avLst/>
            <a:gdLst>
              <a:gd name="connsiteX0" fmla="*/ 0 w 7303435"/>
              <a:gd name="connsiteY0" fmla="*/ 2088232 h 2088232"/>
              <a:gd name="connsiteX1" fmla="*/ 0 w 7303435"/>
              <a:gd name="connsiteY1" fmla="*/ 0 h 2088232"/>
              <a:gd name="connsiteX2" fmla="*/ 7303435 w 7303435"/>
              <a:gd name="connsiteY2" fmla="*/ 2088232 h 2088232"/>
              <a:gd name="connsiteX3" fmla="*/ 0 w 7303435"/>
              <a:gd name="connsiteY3" fmla="*/ 2088232 h 2088232"/>
              <a:gd name="connsiteX0-1" fmla="*/ 0 w 7303435"/>
              <a:gd name="connsiteY0-2" fmla="*/ 2088232 h 2088232"/>
              <a:gd name="connsiteX1-3" fmla="*/ 0 w 7303435"/>
              <a:gd name="connsiteY1-4" fmla="*/ 0 h 2088232"/>
              <a:gd name="connsiteX2-5" fmla="*/ 1474907 w 7303435"/>
              <a:gd name="connsiteY2-6" fmla="*/ 395173 h 2088232"/>
              <a:gd name="connsiteX3-7" fmla="*/ 7303435 w 7303435"/>
              <a:gd name="connsiteY3-8" fmla="*/ 2088232 h 2088232"/>
              <a:gd name="connsiteX4" fmla="*/ 0 w 7303435"/>
              <a:gd name="connsiteY4" fmla="*/ 2088232 h 2088232"/>
              <a:gd name="connsiteX0-9" fmla="*/ 12549 w 7315984"/>
              <a:gd name="connsiteY0-10" fmla="*/ 2183662 h 2183662"/>
              <a:gd name="connsiteX1-11" fmla="*/ 0 w 7315984"/>
              <a:gd name="connsiteY1-12" fmla="*/ 0 h 2183662"/>
              <a:gd name="connsiteX2-13" fmla="*/ 1487456 w 7315984"/>
              <a:gd name="connsiteY2-14" fmla="*/ 490603 h 2183662"/>
              <a:gd name="connsiteX3-15" fmla="*/ 7315984 w 7315984"/>
              <a:gd name="connsiteY3-16" fmla="*/ 2183662 h 2183662"/>
              <a:gd name="connsiteX4-17" fmla="*/ 12549 w 7315984"/>
              <a:gd name="connsiteY4-18" fmla="*/ 2183662 h 2183662"/>
              <a:gd name="connsiteX0-19" fmla="*/ 12549 w 7315984"/>
              <a:gd name="connsiteY0-20" fmla="*/ 2183662 h 2183662"/>
              <a:gd name="connsiteX1-21" fmla="*/ 0 w 7315984"/>
              <a:gd name="connsiteY1-22" fmla="*/ 0 h 2183662"/>
              <a:gd name="connsiteX2-23" fmla="*/ 1487456 w 7315984"/>
              <a:gd name="connsiteY2-24" fmla="*/ 490603 h 2183662"/>
              <a:gd name="connsiteX3-25" fmla="*/ 7315984 w 7315984"/>
              <a:gd name="connsiteY3-26" fmla="*/ 2183662 h 2183662"/>
              <a:gd name="connsiteX4-27" fmla="*/ 12549 w 7315984"/>
              <a:gd name="connsiteY4-28" fmla="*/ 2183662 h 2183662"/>
              <a:gd name="connsiteX0-29" fmla="*/ 12549 w 7315984"/>
              <a:gd name="connsiteY0-30" fmla="*/ 2183662 h 2183662"/>
              <a:gd name="connsiteX1-31" fmla="*/ 0 w 7315984"/>
              <a:gd name="connsiteY1-32" fmla="*/ 0 h 2183662"/>
              <a:gd name="connsiteX2-33" fmla="*/ 1487456 w 7315984"/>
              <a:gd name="connsiteY2-34" fmla="*/ 490603 h 2183662"/>
              <a:gd name="connsiteX3-35" fmla="*/ 7315984 w 7315984"/>
              <a:gd name="connsiteY3-36" fmla="*/ 2183662 h 2183662"/>
              <a:gd name="connsiteX4-37" fmla="*/ 12549 w 7315984"/>
              <a:gd name="connsiteY4-38" fmla="*/ 2183662 h 2183662"/>
              <a:gd name="connsiteX0-39" fmla="*/ 12549 w 7315984"/>
              <a:gd name="connsiteY0-40" fmla="*/ 2183662 h 2183662"/>
              <a:gd name="connsiteX1-41" fmla="*/ 0 w 7315984"/>
              <a:gd name="connsiteY1-42" fmla="*/ 0 h 2183662"/>
              <a:gd name="connsiteX2-43" fmla="*/ 1487456 w 7315984"/>
              <a:gd name="connsiteY2-44" fmla="*/ 490603 h 2183662"/>
              <a:gd name="connsiteX3-45" fmla="*/ 7315984 w 7315984"/>
              <a:gd name="connsiteY3-46" fmla="*/ 2183662 h 2183662"/>
              <a:gd name="connsiteX4-47" fmla="*/ 12549 w 7315984"/>
              <a:gd name="connsiteY4-48" fmla="*/ 2183662 h 2183662"/>
              <a:gd name="connsiteX0-49" fmla="*/ 12549 w 7315984"/>
              <a:gd name="connsiteY0-50" fmla="*/ 2183662 h 2183662"/>
              <a:gd name="connsiteX1-51" fmla="*/ 0 w 7315984"/>
              <a:gd name="connsiteY1-52" fmla="*/ 0 h 2183662"/>
              <a:gd name="connsiteX2-53" fmla="*/ 1487456 w 7315984"/>
              <a:gd name="connsiteY2-54" fmla="*/ 490603 h 2183662"/>
              <a:gd name="connsiteX3-55" fmla="*/ 7315984 w 7315984"/>
              <a:gd name="connsiteY3-56" fmla="*/ 2183662 h 2183662"/>
              <a:gd name="connsiteX4-57" fmla="*/ 12549 w 7315984"/>
              <a:gd name="connsiteY4-58" fmla="*/ 2183662 h 2183662"/>
              <a:gd name="connsiteX0-59" fmla="*/ 12549 w 7315984"/>
              <a:gd name="connsiteY0-60" fmla="*/ 2183662 h 2183662"/>
              <a:gd name="connsiteX1-61" fmla="*/ 0 w 7315984"/>
              <a:gd name="connsiteY1-62" fmla="*/ 0 h 2183662"/>
              <a:gd name="connsiteX2-63" fmla="*/ 1487456 w 7315984"/>
              <a:gd name="connsiteY2-64" fmla="*/ 490603 h 2183662"/>
              <a:gd name="connsiteX3-65" fmla="*/ 7315984 w 7315984"/>
              <a:gd name="connsiteY3-66" fmla="*/ 2183662 h 2183662"/>
              <a:gd name="connsiteX4-67" fmla="*/ 12549 w 7315984"/>
              <a:gd name="connsiteY4-68" fmla="*/ 2183662 h 2183662"/>
              <a:gd name="connsiteX0-69" fmla="*/ 12549 w 7315984"/>
              <a:gd name="connsiteY0-70" fmla="*/ 2183662 h 2183662"/>
              <a:gd name="connsiteX1-71" fmla="*/ 0 w 7315984"/>
              <a:gd name="connsiteY1-72" fmla="*/ 0 h 2183662"/>
              <a:gd name="connsiteX2-73" fmla="*/ 1487456 w 7315984"/>
              <a:gd name="connsiteY2-74" fmla="*/ 490603 h 2183662"/>
              <a:gd name="connsiteX3-75" fmla="*/ 7315984 w 7315984"/>
              <a:gd name="connsiteY3-76" fmla="*/ 2183662 h 2183662"/>
              <a:gd name="connsiteX4-77" fmla="*/ 12549 w 7315984"/>
              <a:gd name="connsiteY4-78" fmla="*/ 2183662 h 2183662"/>
              <a:gd name="connsiteX0-79" fmla="*/ 12549 w 7315984"/>
              <a:gd name="connsiteY0-80" fmla="*/ 2183662 h 2183662"/>
              <a:gd name="connsiteX1-81" fmla="*/ 0 w 7315984"/>
              <a:gd name="connsiteY1-82" fmla="*/ 0 h 2183662"/>
              <a:gd name="connsiteX2-83" fmla="*/ 1487456 w 7315984"/>
              <a:gd name="connsiteY2-84" fmla="*/ 490603 h 2183662"/>
              <a:gd name="connsiteX3-85" fmla="*/ 7315984 w 7315984"/>
              <a:gd name="connsiteY3-86" fmla="*/ 2183662 h 2183662"/>
              <a:gd name="connsiteX4-87" fmla="*/ 12549 w 7315984"/>
              <a:gd name="connsiteY4-88" fmla="*/ 2183662 h 2183662"/>
              <a:gd name="connsiteX0-89" fmla="*/ 12549 w 7534947"/>
              <a:gd name="connsiteY0-90" fmla="*/ 2183662 h 2183662"/>
              <a:gd name="connsiteX1-91" fmla="*/ 0 w 7534947"/>
              <a:gd name="connsiteY1-92" fmla="*/ 0 h 2183662"/>
              <a:gd name="connsiteX2-93" fmla="*/ 1487456 w 7534947"/>
              <a:gd name="connsiteY2-94" fmla="*/ 490603 h 2183662"/>
              <a:gd name="connsiteX3-95" fmla="*/ 5257711 w 7534947"/>
              <a:gd name="connsiteY3-96" fmla="*/ 1353965 h 2183662"/>
              <a:gd name="connsiteX4-97" fmla="*/ 7315984 w 7534947"/>
              <a:gd name="connsiteY4-98" fmla="*/ 2183662 h 2183662"/>
              <a:gd name="connsiteX5" fmla="*/ 12549 w 7534947"/>
              <a:gd name="connsiteY5" fmla="*/ 2183662 h 2183662"/>
              <a:gd name="connsiteX0-99" fmla="*/ 12549 w 7315984"/>
              <a:gd name="connsiteY0-100" fmla="*/ 2183662 h 2183662"/>
              <a:gd name="connsiteX1-101" fmla="*/ 0 w 7315984"/>
              <a:gd name="connsiteY1-102" fmla="*/ 0 h 2183662"/>
              <a:gd name="connsiteX2-103" fmla="*/ 1487456 w 7315984"/>
              <a:gd name="connsiteY2-104" fmla="*/ 490603 h 2183662"/>
              <a:gd name="connsiteX3-105" fmla="*/ 5257711 w 7315984"/>
              <a:gd name="connsiteY3-106" fmla="*/ 1353965 h 2183662"/>
              <a:gd name="connsiteX4-107" fmla="*/ 7315984 w 7315984"/>
              <a:gd name="connsiteY4-108" fmla="*/ 2183662 h 2183662"/>
              <a:gd name="connsiteX5-109" fmla="*/ 12549 w 7315984"/>
              <a:gd name="connsiteY5-110" fmla="*/ 2183662 h 2183662"/>
              <a:gd name="connsiteX0-111" fmla="*/ 12549 w 7315984"/>
              <a:gd name="connsiteY0-112" fmla="*/ 2183662 h 2183662"/>
              <a:gd name="connsiteX1-113" fmla="*/ 0 w 7315984"/>
              <a:gd name="connsiteY1-114" fmla="*/ 0 h 2183662"/>
              <a:gd name="connsiteX2-115" fmla="*/ 1487456 w 7315984"/>
              <a:gd name="connsiteY2-116" fmla="*/ 490603 h 2183662"/>
              <a:gd name="connsiteX3-117" fmla="*/ 5257711 w 7315984"/>
              <a:gd name="connsiteY3-118" fmla="*/ 1353965 h 2183662"/>
              <a:gd name="connsiteX4-119" fmla="*/ 7315984 w 7315984"/>
              <a:gd name="connsiteY4-120" fmla="*/ 2183662 h 2183662"/>
              <a:gd name="connsiteX5-121" fmla="*/ 12549 w 7315984"/>
              <a:gd name="connsiteY5-122" fmla="*/ 2183662 h 2183662"/>
              <a:gd name="connsiteX0-123" fmla="*/ 12549 w 7315984"/>
              <a:gd name="connsiteY0-124" fmla="*/ 2262674 h 2262674"/>
              <a:gd name="connsiteX1-125" fmla="*/ 0 w 7315984"/>
              <a:gd name="connsiteY1-126" fmla="*/ 79012 h 2262674"/>
              <a:gd name="connsiteX2-127" fmla="*/ 1487456 w 7315984"/>
              <a:gd name="connsiteY2-128" fmla="*/ 569615 h 2262674"/>
              <a:gd name="connsiteX3-129" fmla="*/ 5257711 w 7315984"/>
              <a:gd name="connsiteY3-130" fmla="*/ 1432977 h 2262674"/>
              <a:gd name="connsiteX4-131" fmla="*/ 7315984 w 7315984"/>
              <a:gd name="connsiteY4-132" fmla="*/ 2262674 h 2262674"/>
              <a:gd name="connsiteX5-133" fmla="*/ 12549 w 7315984"/>
              <a:gd name="connsiteY5-134" fmla="*/ 2262674 h 2262674"/>
              <a:gd name="connsiteX0-135" fmla="*/ 12549 w 7315984"/>
              <a:gd name="connsiteY0-136" fmla="*/ 2254555 h 2254555"/>
              <a:gd name="connsiteX1-137" fmla="*/ 0 w 7315984"/>
              <a:gd name="connsiteY1-138" fmla="*/ 70893 h 2254555"/>
              <a:gd name="connsiteX2-139" fmla="*/ 1487456 w 7315984"/>
              <a:gd name="connsiteY2-140" fmla="*/ 561496 h 2254555"/>
              <a:gd name="connsiteX3-141" fmla="*/ 5257711 w 7315984"/>
              <a:gd name="connsiteY3-142" fmla="*/ 1424858 h 2254555"/>
              <a:gd name="connsiteX4-143" fmla="*/ 7315984 w 7315984"/>
              <a:gd name="connsiteY4-144" fmla="*/ 2254555 h 2254555"/>
              <a:gd name="connsiteX5-145" fmla="*/ 12549 w 7315984"/>
              <a:gd name="connsiteY5-146" fmla="*/ 2254555 h 2254555"/>
              <a:gd name="connsiteX0-147" fmla="*/ 12549 w 7315984"/>
              <a:gd name="connsiteY0-148" fmla="*/ 2254555 h 2254555"/>
              <a:gd name="connsiteX1-149" fmla="*/ 0 w 7315984"/>
              <a:gd name="connsiteY1-150" fmla="*/ 70893 h 2254555"/>
              <a:gd name="connsiteX2-151" fmla="*/ 1487456 w 7315984"/>
              <a:gd name="connsiteY2-152" fmla="*/ 561496 h 2254555"/>
              <a:gd name="connsiteX3-153" fmla="*/ 5257711 w 7315984"/>
              <a:gd name="connsiteY3-154" fmla="*/ 1424858 h 2254555"/>
              <a:gd name="connsiteX4-155" fmla="*/ 7315984 w 7315984"/>
              <a:gd name="connsiteY4-156" fmla="*/ 2254555 h 2254555"/>
              <a:gd name="connsiteX5-157" fmla="*/ 12549 w 7315984"/>
              <a:gd name="connsiteY5-158" fmla="*/ 2254555 h 2254555"/>
              <a:gd name="connsiteX0-159" fmla="*/ 12549 w 7315984"/>
              <a:gd name="connsiteY0-160" fmla="*/ 2254555 h 2254555"/>
              <a:gd name="connsiteX1-161" fmla="*/ 0 w 7315984"/>
              <a:gd name="connsiteY1-162" fmla="*/ 70893 h 2254555"/>
              <a:gd name="connsiteX2-163" fmla="*/ 1487456 w 7315984"/>
              <a:gd name="connsiteY2-164" fmla="*/ 561496 h 2254555"/>
              <a:gd name="connsiteX3-165" fmla="*/ 5257711 w 7315984"/>
              <a:gd name="connsiteY3-166" fmla="*/ 1424858 h 2254555"/>
              <a:gd name="connsiteX4-167" fmla="*/ 7315984 w 7315984"/>
              <a:gd name="connsiteY4-168" fmla="*/ 2254555 h 2254555"/>
              <a:gd name="connsiteX5-169" fmla="*/ 12549 w 7315984"/>
              <a:gd name="connsiteY5-170" fmla="*/ 2254555 h 2254555"/>
              <a:gd name="connsiteX0-171" fmla="*/ 12549 w 7315984"/>
              <a:gd name="connsiteY0-172" fmla="*/ 2260613 h 2260613"/>
              <a:gd name="connsiteX1-173" fmla="*/ 0 w 7315984"/>
              <a:gd name="connsiteY1-174" fmla="*/ 76951 h 2260613"/>
              <a:gd name="connsiteX2-175" fmla="*/ 1487456 w 7315984"/>
              <a:gd name="connsiteY2-176" fmla="*/ 567554 h 2260613"/>
              <a:gd name="connsiteX3-177" fmla="*/ 4932506 w 7315984"/>
              <a:gd name="connsiteY3-178" fmla="*/ 1295697 h 2260613"/>
              <a:gd name="connsiteX4-179" fmla="*/ 7315984 w 7315984"/>
              <a:gd name="connsiteY4-180" fmla="*/ 2260613 h 2260613"/>
              <a:gd name="connsiteX5-181" fmla="*/ 12549 w 7315984"/>
              <a:gd name="connsiteY5-182" fmla="*/ 2260613 h 2260613"/>
              <a:gd name="connsiteX0-183" fmla="*/ 12549 w 8211184"/>
              <a:gd name="connsiteY0-184" fmla="*/ 2260613 h 2260613"/>
              <a:gd name="connsiteX1-185" fmla="*/ 0 w 8211184"/>
              <a:gd name="connsiteY1-186" fmla="*/ 76951 h 2260613"/>
              <a:gd name="connsiteX2-187" fmla="*/ 1487456 w 8211184"/>
              <a:gd name="connsiteY2-188" fmla="*/ 567554 h 2260613"/>
              <a:gd name="connsiteX3-189" fmla="*/ 4932506 w 8211184"/>
              <a:gd name="connsiteY3-190" fmla="*/ 1295697 h 2260613"/>
              <a:gd name="connsiteX4-191" fmla="*/ 7315984 w 8211184"/>
              <a:gd name="connsiteY4-192" fmla="*/ 2260613 h 2260613"/>
              <a:gd name="connsiteX5-193" fmla="*/ 12549 w 8211184"/>
              <a:gd name="connsiteY5-194" fmla="*/ 2260613 h 2260613"/>
              <a:gd name="connsiteX0-195" fmla="*/ 12549 w 7372592"/>
              <a:gd name="connsiteY0-196" fmla="*/ 2260613 h 2273153"/>
              <a:gd name="connsiteX1-197" fmla="*/ 0 w 7372592"/>
              <a:gd name="connsiteY1-198" fmla="*/ 76951 h 2273153"/>
              <a:gd name="connsiteX2-199" fmla="*/ 1487456 w 7372592"/>
              <a:gd name="connsiteY2-200" fmla="*/ 567554 h 2273153"/>
              <a:gd name="connsiteX3-201" fmla="*/ 4932506 w 7372592"/>
              <a:gd name="connsiteY3-202" fmla="*/ 1295697 h 2273153"/>
              <a:gd name="connsiteX4-203" fmla="*/ 7315984 w 7372592"/>
              <a:gd name="connsiteY4-204" fmla="*/ 2260613 h 2273153"/>
              <a:gd name="connsiteX5-205" fmla="*/ 12549 w 7372592"/>
              <a:gd name="connsiteY5-206" fmla="*/ 2260613 h 2273153"/>
              <a:gd name="connsiteX0-207" fmla="*/ 12549 w 8860132"/>
              <a:gd name="connsiteY0-208" fmla="*/ 2260613 h 2509756"/>
              <a:gd name="connsiteX1-209" fmla="*/ 0 w 8860132"/>
              <a:gd name="connsiteY1-210" fmla="*/ 76951 h 2509756"/>
              <a:gd name="connsiteX2-211" fmla="*/ 1487456 w 8860132"/>
              <a:gd name="connsiteY2-212" fmla="*/ 567554 h 2509756"/>
              <a:gd name="connsiteX3-213" fmla="*/ 4932506 w 8860132"/>
              <a:gd name="connsiteY3-214" fmla="*/ 1295697 h 2509756"/>
              <a:gd name="connsiteX4-215" fmla="*/ 7315984 w 8860132"/>
              <a:gd name="connsiteY4-216" fmla="*/ 2260613 h 2509756"/>
              <a:gd name="connsiteX5-217" fmla="*/ 12549 w 8860132"/>
              <a:gd name="connsiteY5-218" fmla="*/ 2260613 h 2509756"/>
              <a:gd name="connsiteX0-219" fmla="*/ 12549 w 7586891"/>
              <a:gd name="connsiteY0-220" fmla="*/ 2257838 h 2343573"/>
              <a:gd name="connsiteX1-221" fmla="*/ 0 w 7586891"/>
              <a:gd name="connsiteY1-222" fmla="*/ 74176 h 2343573"/>
              <a:gd name="connsiteX2-223" fmla="*/ 1487456 w 7586891"/>
              <a:gd name="connsiteY2-224" fmla="*/ 564779 h 2343573"/>
              <a:gd name="connsiteX3-225" fmla="*/ 5166074 w 7586891"/>
              <a:gd name="connsiteY3-226" fmla="*/ 1100407 h 2343573"/>
              <a:gd name="connsiteX4-227" fmla="*/ 7315984 w 7586891"/>
              <a:gd name="connsiteY4-228" fmla="*/ 2257838 h 2343573"/>
              <a:gd name="connsiteX5-229" fmla="*/ 12549 w 7586891"/>
              <a:gd name="connsiteY5-230" fmla="*/ 2257838 h 2343573"/>
              <a:gd name="connsiteX0-231" fmla="*/ 12549 w 7607135"/>
              <a:gd name="connsiteY0-232" fmla="*/ 2257838 h 2343573"/>
              <a:gd name="connsiteX1-233" fmla="*/ 0 w 7607135"/>
              <a:gd name="connsiteY1-234" fmla="*/ 74176 h 2343573"/>
              <a:gd name="connsiteX2-235" fmla="*/ 1487456 w 7607135"/>
              <a:gd name="connsiteY2-236" fmla="*/ 564779 h 2343573"/>
              <a:gd name="connsiteX3-237" fmla="*/ 5166074 w 7607135"/>
              <a:gd name="connsiteY3-238" fmla="*/ 1100407 h 2343573"/>
              <a:gd name="connsiteX4-239" fmla="*/ 7315984 w 7607135"/>
              <a:gd name="connsiteY4-240" fmla="*/ 2257838 h 2343573"/>
              <a:gd name="connsiteX5-241" fmla="*/ 12549 w 7607135"/>
              <a:gd name="connsiteY5-242" fmla="*/ 2257838 h 2343573"/>
              <a:gd name="connsiteX0-243" fmla="*/ 12549 w 8176398"/>
              <a:gd name="connsiteY0-244" fmla="*/ 2257838 h 2521866"/>
              <a:gd name="connsiteX1-245" fmla="*/ 0 w 8176398"/>
              <a:gd name="connsiteY1-246" fmla="*/ 74176 h 2521866"/>
              <a:gd name="connsiteX2-247" fmla="*/ 1487456 w 8176398"/>
              <a:gd name="connsiteY2-248" fmla="*/ 564779 h 2521866"/>
              <a:gd name="connsiteX3-249" fmla="*/ 5166074 w 8176398"/>
              <a:gd name="connsiteY3-250" fmla="*/ 1100407 h 2521866"/>
              <a:gd name="connsiteX4-251" fmla="*/ 7315984 w 8176398"/>
              <a:gd name="connsiteY4-252" fmla="*/ 2257838 h 2521866"/>
              <a:gd name="connsiteX5-253" fmla="*/ 12549 w 8176398"/>
              <a:gd name="connsiteY5-254" fmla="*/ 2257838 h 2521866"/>
              <a:gd name="connsiteX0-255" fmla="*/ 12549 w 8176398"/>
              <a:gd name="connsiteY0-256" fmla="*/ 2183662 h 2447690"/>
              <a:gd name="connsiteX1-257" fmla="*/ 0 w 8176398"/>
              <a:gd name="connsiteY1-258" fmla="*/ 0 h 2447690"/>
              <a:gd name="connsiteX2-259" fmla="*/ 1487456 w 8176398"/>
              <a:gd name="connsiteY2-260" fmla="*/ 490603 h 2447690"/>
              <a:gd name="connsiteX3-261" fmla="*/ 5166074 w 8176398"/>
              <a:gd name="connsiteY3-262" fmla="*/ 1026231 h 2447690"/>
              <a:gd name="connsiteX4-263" fmla="*/ 7315984 w 8176398"/>
              <a:gd name="connsiteY4-264" fmla="*/ 2183662 h 2447690"/>
              <a:gd name="connsiteX5-265" fmla="*/ 12549 w 8176398"/>
              <a:gd name="connsiteY5-266" fmla="*/ 2183662 h 2447690"/>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109" y="connsiteY5-110"/>
              </a:cxn>
            </a:cxnLst>
            <a:rect l="l" t="t" r="r" b="b"/>
            <a:pathLst>
              <a:path w="8176398" h="2447690">
                <a:moveTo>
                  <a:pt x="12549" y="2183662"/>
                </a:moveTo>
                <a:lnTo>
                  <a:pt x="0" y="0"/>
                </a:lnTo>
                <a:cubicBezTo>
                  <a:pt x="205592" y="273240"/>
                  <a:pt x="626444" y="319565"/>
                  <a:pt x="1487456" y="490603"/>
                </a:cubicBezTo>
                <a:cubicBezTo>
                  <a:pt x="2348468" y="661641"/>
                  <a:pt x="3295208" y="425463"/>
                  <a:pt x="5166074" y="1026231"/>
                </a:cubicBezTo>
                <a:cubicBezTo>
                  <a:pt x="7036940" y="1626999"/>
                  <a:pt x="9508750" y="3028877"/>
                  <a:pt x="7315984" y="2183662"/>
                </a:cubicBezTo>
                <a:cubicBezTo>
                  <a:pt x="5123218" y="1338447"/>
                  <a:pt x="2447027" y="2183662"/>
                  <a:pt x="12549" y="2183662"/>
                </a:cubicBezTo>
                <a:close/>
              </a:path>
            </a:pathLst>
          </a:custGeom>
          <a:solidFill>
            <a:schemeClr val="accent1"/>
          </a:solidFill>
          <a:ln w="25400" cap="flat" cmpd="sng" algn="ctr">
            <a:noFill/>
            <a:prstDash val="solid"/>
          </a:ln>
          <a:effectLst>
            <a:outerShdw blurRad="101600" dist="38100" dir="2700000" algn="tl" rotWithShape="0">
              <a:prstClr val="black">
                <a:alpha val="30000"/>
              </a:prstClr>
            </a:outerShdw>
          </a:effectLst>
        </p:spPr>
        <p:txBody>
          <a:bodyPr lIns="68568" tIns="34291" rIns="68568" bIns="34291" anchor="ctr"/>
          <a:lstStyle/>
          <a:p>
            <a:pPr algn="ctr">
              <a:defRPr/>
            </a:pPr>
            <a:endParaRPr lang="en-US" sz="1335" kern="0">
              <a:solidFill>
                <a:sysClr val="window" lastClr="FFFFFF"/>
              </a:solidFill>
              <a:cs typeface="+mn-ea"/>
              <a:sym typeface="+mn-lt"/>
            </a:endParaRPr>
          </a:p>
        </p:txBody>
      </p:sp>
      <p:sp>
        <p:nvSpPr>
          <p:cNvPr id="52" name="MH_Other_2"/>
          <p:cNvSpPr/>
          <p:nvPr>
            <p:custDataLst>
              <p:tags r:id="rId4"/>
            </p:custDataLst>
          </p:nvPr>
        </p:nvSpPr>
        <p:spPr>
          <a:xfrm rot="21077013">
            <a:off x="1672360" y="2408273"/>
            <a:ext cx="4115740" cy="1463675"/>
          </a:xfrm>
          <a:custGeom>
            <a:avLst/>
            <a:gdLst>
              <a:gd name="connsiteX0" fmla="*/ 0 w 7303435"/>
              <a:gd name="connsiteY0" fmla="*/ 2088232 h 2088232"/>
              <a:gd name="connsiteX1" fmla="*/ 0 w 7303435"/>
              <a:gd name="connsiteY1" fmla="*/ 0 h 2088232"/>
              <a:gd name="connsiteX2" fmla="*/ 7303435 w 7303435"/>
              <a:gd name="connsiteY2" fmla="*/ 2088232 h 2088232"/>
              <a:gd name="connsiteX3" fmla="*/ 0 w 7303435"/>
              <a:gd name="connsiteY3" fmla="*/ 2088232 h 2088232"/>
              <a:gd name="connsiteX0-1" fmla="*/ 0 w 7303435"/>
              <a:gd name="connsiteY0-2" fmla="*/ 2088232 h 2088232"/>
              <a:gd name="connsiteX1-3" fmla="*/ 0 w 7303435"/>
              <a:gd name="connsiteY1-4" fmla="*/ 0 h 2088232"/>
              <a:gd name="connsiteX2-5" fmla="*/ 1474907 w 7303435"/>
              <a:gd name="connsiteY2-6" fmla="*/ 395173 h 2088232"/>
              <a:gd name="connsiteX3-7" fmla="*/ 7303435 w 7303435"/>
              <a:gd name="connsiteY3-8" fmla="*/ 2088232 h 2088232"/>
              <a:gd name="connsiteX4" fmla="*/ 0 w 7303435"/>
              <a:gd name="connsiteY4" fmla="*/ 2088232 h 2088232"/>
              <a:gd name="connsiteX0-9" fmla="*/ 12549 w 7315984"/>
              <a:gd name="connsiteY0-10" fmla="*/ 2183662 h 2183662"/>
              <a:gd name="connsiteX1-11" fmla="*/ 0 w 7315984"/>
              <a:gd name="connsiteY1-12" fmla="*/ 0 h 2183662"/>
              <a:gd name="connsiteX2-13" fmla="*/ 1487456 w 7315984"/>
              <a:gd name="connsiteY2-14" fmla="*/ 490603 h 2183662"/>
              <a:gd name="connsiteX3-15" fmla="*/ 7315984 w 7315984"/>
              <a:gd name="connsiteY3-16" fmla="*/ 2183662 h 2183662"/>
              <a:gd name="connsiteX4-17" fmla="*/ 12549 w 7315984"/>
              <a:gd name="connsiteY4-18" fmla="*/ 2183662 h 2183662"/>
              <a:gd name="connsiteX0-19" fmla="*/ 12549 w 7315984"/>
              <a:gd name="connsiteY0-20" fmla="*/ 2183662 h 2183662"/>
              <a:gd name="connsiteX1-21" fmla="*/ 0 w 7315984"/>
              <a:gd name="connsiteY1-22" fmla="*/ 0 h 2183662"/>
              <a:gd name="connsiteX2-23" fmla="*/ 1487456 w 7315984"/>
              <a:gd name="connsiteY2-24" fmla="*/ 490603 h 2183662"/>
              <a:gd name="connsiteX3-25" fmla="*/ 7315984 w 7315984"/>
              <a:gd name="connsiteY3-26" fmla="*/ 2183662 h 2183662"/>
              <a:gd name="connsiteX4-27" fmla="*/ 12549 w 7315984"/>
              <a:gd name="connsiteY4-28" fmla="*/ 2183662 h 2183662"/>
              <a:gd name="connsiteX0-29" fmla="*/ 12549 w 7315984"/>
              <a:gd name="connsiteY0-30" fmla="*/ 2183662 h 2183662"/>
              <a:gd name="connsiteX1-31" fmla="*/ 0 w 7315984"/>
              <a:gd name="connsiteY1-32" fmla="*/ 0 h 2183662"/>
              <a:gd name="connsiteX2-33" fmla="*/ 1487456 w 7315984"/>
              <a:gd name="connsiteY2-34" fmla="*/ 490603 h 2183662"/>
              <a:gd name="connsiteX3-35" fmla="*/ 7315984 w 7315984"/>
              <a:gd name="connsiteY3-36" fmla="*/ 2183662 h 2183662"/>
              <a:gd name="connsiteX4-37" fmla="*/ 12549 w 7315984"/>
              <a:gd name="connsiteY4-38" fmla="*/ 2183662 h 2183662"/>
              <a:gd name="connsiteX0-39" fmla="*/ 12549 w 7315984"/>
              <a:gd name="connsiteY0-40" fmla="*/ 2183662 h 2183662"/>
              <a:gd name="connsiteX1-41" fmla="*/ 0 w 7315984"/>
              <a:gd name="connsiteY1-42" fmla="*/ 0 h 2183662"/>
              <a:gd name="connsiteX2-43" fmla="*/ 1487456 w 7315984"/>
              <a:gd name="connsiteY2-44" fmla="*/ 490603 h 2183662"/>
              <a:gd name="connsiteX3-45" fmla="*/ 7315984 w 7315984"/>
              <a:gd name="connsiteY3-46" fmla="*/ 2183662 h 2183662"/>
              <a:gd name="connsiteX4-47" fmla="*/ 12549 w 7315984"/>
              <a:gd name="connsiteY4-48" fmla="*/ 2183662 h 2183662"/>
              <a:gd name="connsiteX0-49" fmla="*/ 12549 w 7315984"/>
              <a:gd name="connsiteY0-50" fmla="*/ 2183662 h 2183662"/>
              <a:gd name="connsiteX1-51" fmla="*/ 0 w 7315984"/>
              <a:gd name="connsiteY1-52" fmla="*/ 0 h 2183662"/>
              <a:gd name="connsiteX2-53" fmla="*/ 1487456 w 7315984"/>
              <a:gd name="connsiteY2-54" fmla="*/ 490603 h 2183662"/>
              <a:gd name="connsiteX3-55" fmla="*/ 7315984 w 7315984"/>
              <a:gd name="connsiteY3-56" fmla="*/ 2183662 h 2183662"/>
              <a:gd name="connsiteX4-57" fmla="*/ 12549 w 7315984"/>
              <a:gd name="connsiteY4-58" fmla="*/ 2183662 h 2183662"/>
              <a:gd name="connsiteX0-59" fmla="*/ 12549 w 7315984"/>
              <a:gd name="connsiteY0-60" fmla="*/ 2183662 h 2183662"/>
              <a:gd name="connsiteX1-61" fmla="*/ 0 w 7315984"/>
              <a:gd name="connsiteY1-62" fmla="*/ 0 h 2183662"/>
              <a:gd name="connsiteX2-63" fmla="*/ 1487456 w 7315984"/>
              <a:gd name="connsiteY2-64" fmla="*/ 490603 h 2183662"/>
              <a:gd name="connsiteX3-65" fmla="*/ 7315984 w 7315984"/>
              <a:gd name="connsiteY3-66" fmla="*/ 2183662 h 2183662"/>
              <a:gd name="connsiteX4-67" fmla="*/ 12549 w 7315984"/>
              <a:gd name="connsiteY4-68" fmla="*/ 2183662 h 2183662"/>
              <a:gd name="connsiteX0-69" fmla="*/ 12549 w 7315984"/>
              <a:gd name="connsiteY0-70" fmla="*/ 2183662 h 2183662"/>
              <a:gd name="connsiteX1-71" fmla="*/ 0 w 7315984"/>
              <a:gd name="connsiteY1-72" fmla="*/ 0 h 2183662"/>
              <a:gd name="connsiteX2-73" fmla="*/ 1487456 w 7315984"/>
              <a:gd name="connsiteY2-74" fmla="*/ 490603 h 2183662"/>
              <a:gd name="connsiteX3-75" fmla="*/ 7315984 w 7315984"/>
              <a:gd name="connsiteY3-76" fmla="*/ 2183662 h 2183662"/>
              <a:gd name="connsiteX4-77" fmla="*/ 12549 w 7315984"/>
              <a:gd name="connsiteY4-78" fmla="*/ 2183662 h 2183662"/>
              <a:gd name="connsiteX0-79" fmla="*/ 12549 w 7315984"/>
              <a:gd name="connsiteY0-80" fmla="*/ 2183662 h 2183662"/>
              <a:gd name="connsiteX1-81" fmla="*/ 0 w 7315984"/>
              <a:gd name="connsiteY1-82" fmla="*/ 0 h 2183662"/>
              <a:gd name="connsiteX2-83" fmla="*/ 1487456 w 7315984"/>
              <a:gd name="connsiteY2-84" fmla="*/ 490603 h 2183662"/>
              <a:gd name="connsiteX3-85" fmla="*/ 7315984 w 7315984"/>
              <a:gd name="connsiteY3-86" fmla="*/ 2183662 h 2183662"/>
              <a:gd name="connsiteX4-87" fmla="*/ 12549 w 7315984"/>
              <a:gd name="connsiteY4-88" fmla="*/ 2183662 h 2183662"/>
              <a:gd name="connsiteX0-89" fmla="*/ 12549 w 7534947"/>
              <a:gd name="connsiteY0-90" fmla="*/ 2183662 h 2183662"/>
              <a:gd name="connsiteX1-91" fmla="*/ 0 w 7534947"/>
              <a:gd name="connsiteY1-92" fmla="*/ 0 h 2183662"/>
              <a:gd name="connsiteX2-93" fmla="*/ 1487456 w 7534947"/>
              <a:gd name="connsiteY2-94" fmla="*/ 490603 h 2183662"/>
              <a:gd name="connsiteX3-95" fmla="*/ 5257711 w 7534947"/>
              <a:gd name="connsiteY3-96" fmla="*/ 1353965 h 2183662"/>
              <a:gd name="connsiteX4-97" fmla="*/ 7315984 w 7534947"/>
              <a:gd name="connsiteY4-98" fmla="*/ 2183662 h 2183662"/>
              <a:gd name="connsiteX5" fmla="*/ 12549 w 7534947"/>
              <a:gd name="connsiteY5" fmla="*/ 2183662 h 2183662"/>
              <a:gd name="connsiteX0-99" fmla="*/ 12549 w 7315984"/>
              <a:gd name="connsiteY0-100" fmla="*/ 2183662 h 2183662"/>
              <a:gd name="connsiteX1-101" fmla="*/ 0 w 7315984"/>
              <a:gd name="connsiteY1-102" fmla="*/ 0 h 2183662"/>
              <a:gd name="connsiteX2-103" fmla="*/ 1487456 w 7315984"/>
              <a:gd name="connsiteY2-104" fmla="*/ 490603 h 2183662"/>
              <a:gd name="connsiteX3-105" fmla="*/ 5257711 w 7315984"/>
              <a:gd name="connsiteY3-106" fmla="*/ 1353965 h 2183662"/>
              <a:gd name="connsiteX4-107" fmla="*/ 7315984 w 7315984"/>
              <a:gd name="connsiteY4-108" fmla="*/ 2183662 h 2183662"/>
              <a:gd name="connsiteX5-109" fmla="*/ 12549 w 7315984"/>
              <a:gd name="connsiteY5-110" fmla="*/ 2183662 h 2183662"/>
              <a:gd name="connsiteX0-111" fmla="*/ 12549 w 7315984"/>
              <a:gd name="connsiteY0-112" fmla="*/ 2183662 h 2183662"/>
              <a:gd name="connsiteX1-113" fmla="*/ 0 w 7315984"/>
              <a:gd name="connsiteY1-114" fmla="*/ 0 h 2183662"/>
              <a:gd name="connsiteX2-115" fmla="*/ 1487456 w 7315984"/>
              <a:gd name="connsiteY2-116" fmla="*/ 490603 h 2183662"/>
              <a:gd name="connsiteX3-117" fmla="*/ 5257711 w 7315984"/>
              <a:gd name="connsiteY3-118" fmla="*/ 1353965 h 2183662"/>
              <a:gd name="connsiteX4-119" fmla="*/ 7315984 w 7315984"/>
              <a:gd name="connsiteY4-120" fmla="*/ 2183662 h 2183662"/>
              <a:gd name="connsiteX5-121" fmla="*/ 12549 w 7315984"/>
              <a:gd name="connsiteY5-122" fmla="*/ 2183662 h 2183662"/>
              <a:gd name="connsiteX0-123" fmla="*/ 12549 w 7315984"/>
              <a:gd name="connsiteY0-124" fmla="*/ 2262674 h 2262674"/>
              <a:gd name="connsiteX1-125" fmla="*/ 0 w 7315984"/>
              <a:gd name="connsiteY1-126" fmla="*/ 79012 h 2262674"/>
              <a:gd name="connsiteX2-127" fmla="*/ 1487456 w 7315984"/>
              <a:gd name="connsiteY2-128" fmla="*/ 569615 h 2262674"/>
              <a:gd name="connsiteX3-129" fmla="*/ 5257711 w 7315984"/>
              <a:gd name="connsiteY3-130" fmla="*/ 1432977 h 2262674"/>
              <a:gd name="connsiteX4-131" fmla="*/ 7315984 w 7315984"/>
              <a:gd name="connsiteY4-132" fmla="*/ 2262674 h 2262674"/>
              <a:gd name="connsiteX5-133" fmla="*/ 12549 w 7315984"/>
              <a:gd name="connsiteY5-134" fmla="*/ 2262674 h 2262674"/>
              <a:gd name="connsiteX0-135" fmla="*/ 12549 w 7315984"/>
              <a:gd name="connsiteY0-136" fmla="*/ 2254555 h 2254555"/>
              <a:gd name="connsiteX1-137" fmla="*/ 0 w 7315984"/>
              <a:gd name="connsiteY1-138" fmla="*/ 70893 h 2254555"/>
              <a:gd name="connsiteX2-139" fmla="*/ 1487456 w 7315984"/>
              <a:gd name="connsiteY2-140" fmla="*/ 561496 h 2254555"/>
              <a:gd name="connsiteX3-141" fmla="*/ 5257711 w 7315984"/>
              <a:gd name="connsiteY3-142" fmla="*/ 1424858 h 2254555"/>
              <a:gd name="connsiteX4-143" fmla="*/ 7315984 w 7315984"/>
              <a:gd name="connsiteY4-144" fmla="*/ 2254555 h 2254555"/>
              <a:gd name="connsiteX5-145" fmla="*/ 12549 w 7315984"/>
              <a:gd name="connsiteY5-146" fmla="*/ 2254555 h 2254555"/>
              <a:gd name="connsiteX0-147" fmla="*/ 12549 w 7315984"/>
              <a:gd name="connsiteY0-148" fmla="*/ 2254555 h 2254555"/>
              <a:gd name="connsiteX1-149" fmla="*/ 0 w 7315984"/>
              <a:gd name="connsiteY1-150" fmla="*/ 70893 h 2254555"/>
              <a:gd name="connsiteX2-151" fmla="*/ 1487456 w 7315984"/>
              <a:gd name="connsiteY2-152" fmla="*/ 561496 h 2254555"/>
              <a:gd name="connsiteX3-153" fmla="*/ 5257711 w 7315984"/>
              <a:gd name="connsiteY3-154" fmla="*/ 1424858 h 2254555"/>
              <a:gd name="connsiteX4-155" fmla="*/ 7315984 w 7315984"/>
              <a:gd name="connsiteY4-156" fmla="*/ 2254555 h 2254555"/>
              <a:gd name="connsiteX5-157" fmla="*/ 12549 w 7315984"/>
              <a:gd name="connsiteY5-158" fmla="*/ 2254555 h 2254555"/>
              <a:gd name="connsiteX0-159" fmla="*/ 12549 w 7315984"/>
              <a:gd name="connsiteY0-160" fmla="*/ 2254555 h 2254555"/>
              <a:gd name="connsiteX1-161" fmla="*/ 0 w 7315984"/>
              <a:gd name="connsiteY1-162" fmla="*/ 70893 h 2254555"/>
              <a:gd name="connsiteX2-163" fmla="*/ 1487456 w 7315984"/>
              <a:gd name="connsiteY2-164" fmla="*/ 561496 h 2254555"/>
              <a:gd name="connsiteX3-165" fmla="*/ 5257711 w 7315984"/>
              <a:gd name="connsiteY3-166" fmla="*/ 1424858 h 2254555"/>
              <a:gd name="connsiteX4-167" fmla="*/ 7315984 w 7315984"/>
              <a:gd name="connsiteY4-168" fmla="*/ 2254555 h 2254555"/>
              <a:gd name="connsiteX5-169" fmla="*/ 12549 w 7315984"/>
              <a:gd name="connsiteY5-170" fmla="*/ 2254555 h 2254555"/>
              <a:gd name="connsiteX0-171" fmla="*/ 12549 w 7315984"/>
              <a:gd name="connsiteY0-172" fmla="*/ 2260613 h 2260613"/>
              <a:gd name="connsiteX1-173" fmla="*/ 0 w 7315984"/>
              <a:gd name="connsiteY1-174" fmla="*/ 76951 h 2260613"/>
              <a:gd name="connsiteX2-175" fmla="*/ 1487456 w 7315984"/>
              <a:gd name="connsiteY2-176" fmla="*/ 567554 h 2260613"/>
              <a:gd name="connsiteX3-177" fmla="*/ 4932506 w 7315984"/>
              <a:gd name="connsiteY3-178" fmla="*/ 1295697 h 2260613"/>
              <a:gd name="connsiteX4-179" fmla="*/ 7315984 w 7315984"/>
              <a:gd name="connsiteY4-180" fmla="*/ 2260613 h 2260613"/>
              <a:gd name="connsiteX5-181" fmla="*/ 12549 w 7315984"/>
              <a:gd name="connsiteY5-182" fmla="*/ 2260613 h 2260613"/>
              <a:gd name="connsiteX0-183" fmla="*/ 12549 w 8211184"/>
              <a:gd name="connsiteY0-184" fmla="*/ 2260613 h 2260613"/>
              <a:gd name="connsiteX1-185" fmla="*/ 0 w 8211184"/>
              <a:gd name="connsiteY1-186" fmla="*/ 76951 h 2260613"/>
              <a:gd name="connsiteX2-187" fmla="*/ 1487456 w 8211184"/>
              <a:gd name="connsiteY2-188" fmla="*/ 567554 h 2260613"/>
              <a:gd name="connsiteX3-189" fmla="*/ 4932506 w 8211184"/>
              <a:gd name="connsiteY3-190" fmla="*/ 1295697 h 2260613"/>
              <a:gd name="connsiteX4-191" fmla="*/ 7315984 w 8211184"/>
              <a:gd name="connsiteY4-192" fmla="*/ 2260613 h 2260613"/>
              <a:gd name="connsiteX5-193" fmla="*/ 12549 w 8211184"/>
              <a:gd name="connsiteY5-194" fmla="*/ 2260613 h 2260613"/>
              <a:gd name="connsiteX0-195" fmla="*/ 12549 w 7372592"/>
              <a:gd name="connsiteY0-196" fmla="*/ 2260613 h 2273153"/>
              <a:gd name="connsiteX1-197" fmla="*/ 0 w 7372592"/>
              <a:gd name="connsiteY1-198" fmla="*/ 76951 h 2273153"/>
              <a:gd name="connsiteX2-199" fmla="*/ 1487456 w 7372592"/>
              <a:gd name="connsiteY2-200" fmla="*/ 567554 h 2273153"/>
              <a:gd name="connsiteX3-201" fmla="*/ 4932506 w 7372592"/>
              <a:gd name="connsiteY3-202" fmla="*/ 1295697 h 2273153"/>
              <a:gd name="connsiteX4-203" fmla="*/ 7315984 w 7372592"/>
              <a:gd name="connsiteY4-204" fmla="*/ 2260613 h 2273153"/>
              <a:gd name="connsiteX5-205" fmla="*/ 12549 w 7372592"/>
              <a:gd name="connsiteY5-206" fmla="*/ 2260613 h 2273153"/>
              <a:gd name="connsiteX0-207" fmla="*/ 12549 w 8860132"/>
              <a:gd name="connsiteY0-208" fmla="*/ 2260613 h 2509756"/>
              <a:gd name="connsiteX1-209" fmla="*/ 0 w 8860132"/>
              <a:gd name="connsiteY1-210" fmla="*/ 76951 h 2509756"/>
              <a:gd name="connsiteX2-211" fmla="*/ 1487456 w 8860132"/>
              <a:gd name="connsiteY2-212" fmla="*/ 567554 h 2509756"/>
              <a:gd name="connsiteX3-213" fmla="*/ 4932506 w 8860132"/>
              <a:gd name="connsiteY3-214" fmla="*/ 1295697 h 2509756"/>
              <a:gd name="connsiteX4-215" fmla="*/ 7315984 w 8860132"/>
              <a:gd name="connsiteY4-216" fmla="*/ 2260613 h 2509756"/>
              <a:gd name="connsiteX5-217" fmla="*/ 12549 w 8860132"/>
              <a:gd name="connsiteY5-218" fmla="*/ 2260613 h 2509756"/>
              <a:gd name="connsiteX0-219" fmla="*/ 12549 w 7586891"/>
              <a:gd name="connsiteY0-220" fmla="*/ 2257838 h 2343573"/>
              <a:gd name="connsiteX1-221" fmla="*/ 0 w 7586891"/>
              <a:gd name="connsiteY1-222" fmla="*/ 74176 h 2343573"/>
              <a:gd name="connsiteX2-223" fmla="*/ 1487456 w 7586891"/>
              <a:gd name="connsiteY2-224" fmla="*/ 564779 h 2343573"/>
              <a:gd name="connsiteX3-225" fmla="*/ 5166074 w 7586891"/>
              <a:gd name="connsiteY3-226" fmla="*/ 1100407 h 2343573"/>
              <a:gd name="connsiteX4-227" fmla="*/ 7315984 w 7586891"/>
              <a:gd name="connsiteY4-228" fmla="*/ 2257838 h 2343573"/>
              <a:gd name="connsiteX5-229" fmla="*/ 12549 w 7586891"/>
              <a:gd name="connsiteY5-230" fmla="*/ 2257838 h 2343573"/>
              <a:gd name="connsiteX0-231" fmla="*/ 12549 w 7607135"/>
              <a:gd name="connsiteY0-232" fmla="*/ 2257838 h 2343573"/>
              <a:gd name="connsiteX1-233" fmla="*/ 0 w 7607135"/>
              <a:gd name="connsiteY1-234" fmla="*/ 74176 h 2343573"/>
              <a:gd name="connsiteX2-235" fmla="*/ 1487456 w 7607135"/>
              <a:gd name="connsiteY2-236" fmla="*/ 564779 h 2343573"/>
              <a:gd name="connsiteX3-237" fmla="*/ 5166074 w 7607135"/>
              <a:gd name="connsiteY3-238" fmla="*/ 1100407 h 2343573"/>
              <a:gd name="connsiteX4-239" fmla="*/ 7315984 w 7607135"/>
              <a:gd name="connsiteY4-240" fmla="*/ 2257838 h 2343573"/>
              <a:gd name="connsiteX5-241" fmla="*/ 12549 w 7607135"/>
              <a:gd name="connsiteY5-242" fmla="*/ 2257838 h 2343573"/>
              <a:gd name="connsiteX0-243" fmla="*/ 12549 w 8176398"/>
              <a:gd name="connsiteY0-244" fmla="*/ 2257838 h 2521866"/>
              <a:gd name="connsiteX1-245" fmla="*/ 0 w 8176398"/>
              <a:gd name="connsiteY1-246" fmla="*/ 74176 h 2521866"/>
              <a:gd name="connsiteX2-247" fmla="*/ 1487456 w 8176398"/>
              <a:gd name="connsiteY2-248" fmla="*/ 564779 h 2521866"/>
              <a:gd name="connsiteX3-249" fmla="*/ 5166074 w 8176398"/>
              <a:gd name="connsiteY3-250" fmla="*/ 1100407 h 2521866"/>
              <a:gd name="connsiteX4-251" fmla="*/ 7315984 w 8176398"/>
              <a:gd name="connsiteY4-252" fmla="*/ 2257838 h 2521866"/>
              <a:gd name="connsiteX5-253" fmla="*/ 12549 w 8176398"/>
              <a:gd name="connsiteY5-254" fmla="*/ 2257838 h 2521866"/>
              <a:gd name="connsiteX0-255" fmla="*/ 12549 w 8176398"/>
              <a:gd name="connsiteY0-256" fmla="*/ 2183662 h 2447690"/>
              <a:gd name="connsiteX1-257" fmla="*/ 0 w 8176398"/>
              <a:gd name="connsiteY1-258" fmla="*/ 0 h 2447690"/>
              <a:gd name="connsiteX2-259" fmla="*/ 1487456 w 8176398"/>
              <a:gd name="connsiteY2-260" fmla="*/ 490603 h 2447690"/>
              <a:gd name="connsiteX3-261" fmla="*/ 5166074 w 8176398"/>
              <a:gd name="connsiteY3-262" fmla="*/ 1026231 h 2447690"/>
              <a:gd name="connsiteX4-263" fmla="*/ 7315984 w 8176398"/>
              <a:gd name="connsiteY4-264" fmla="*/ 2183662 h 2447690"/>
              <a:gd name="connsiteX5-265" fmla="*/ 12549 w 8176398"/>
              <a:gd name="connsiteY5-266" fmla="*/ 2183662 h 2447690"/>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109" y="connsiteY5-110"/>
              </a:cxn>
            </a:cxnLst>
            <a:rect l="l" t="t" r="r" b="b"/>
            <a:pathLst>
              <a:path w="8176398" h="2447690">
                <a:moveTo>
                  <a:pt x="12549" y="2183662"/>
                </a:moveTo>
                <a:lnTo>
                  <a:pt x="0" y="0"/>
                </a:lnTo>
                <a:cubicBezTo>
                  <a:pt x="205592" y="273240"/>
                  <a:pt x="626444" y="319565"/>
                  <a:pt x="1487456" y="490603"/>
                </a:cubicBezTo>
                <a:cubicBezTo>
                  <a:pt x="2348468" y="661641"/>
                  <a:pt x="3295208" y="425463"/>
                  <a:pt x="5166074" y="1026231"/>
                </a:cubicBezTo>
                <a:cubicBezTo>
                  <a:pt x="7036940" y="1626999"/>
                  <a:pt x="9508750" y="3028877"/>
                  <a:pt x="7315984" y="2183662"/>
                </a:cubicBezTo>
                <a:cubicBezTo>
                  <a:pt x="5123218" y="1338447"/>
                  <a:pt x="2447027" y="2183662"/>
                  <a:pt x="12549" y="2183662"/>
                </a:cubicBezTo>
                <a:close/>
              </a:path>
            </a:pathLst>
          </a:custGeom>
          <a:solidFill>
            <a:schemeClr val="accent2"/>
          </a:solidFill>
          <a:ln w="25400" cap="flat" cmpd="sng" algn="ctr">
            <a:noFill/>
            <a:prstDash val="solid"/>
          </a:ln>
          <a:effectLst>
            <a:outerShdw blurRad="101600" dist="38100" dir="2700000" algn="tl" rotWithShape="0">
              <a:prstClr val="black">
                <a:alpha val="30000"/>
              </a:prstClr>
            </a:outerShdw>
          </a:effectLst>
        </p:spPr>
        <p:txBody>
          <a:bodyPr lIns="68568" tIns="34291" rIns="68568" bIns="34291" anchor="ctr"/>
          <a:lstStyle/>
          <a:p>
            <a:pPr algn="ctr">
              <a:defRPr/>
            </a:pPr>
            <a:endParaRPr lang="en-US" sz="1335" kern="0">
              <a:solidFill>
                <a:sysClr val="window" lastClr="FFFFFF"/>
              </a:solidFill>
              <a:cs typeface="+mn-ea"/>
              <a:sym typeface="+mn-lt"/>
            </a:endParaRPr>
          </a:p>
        </p:txBody>
      </p:sp>
      <p:sp>
        <p:nvSpPr>
          <p:cNvPr id="55" name="MH_Other_3"/>
          <p:cNvSpPr/>
          <p:nvPr>
            <p:custDataLst>
              <p:tags r:id="rId5"/>
            </p:custDataLst>
          </p:nvPr>
        </p:nvSpPr>
        <p:spPr>
          <a:xfrm rot="20062520">
            <a:off x="1728838" y="3287747"/>
            <a:ext cx="3538151" cy="1257300"/>
          </a:xfrm>
          <a:custGeom>
            <a:avLst/>
            <a:gdLst>
              <a:gd name="connsiteX0" fmla="*/ 0 w 7303435"/>
              <a:gd name="connsiteY0" fmla="*/ 2088232 h 2088232"/>
              <a:gd name="connsiteX1" fmla="*/ 0 w 7303435"/>
              <a:gd name="connsiteY1" fmla="*/ 0 h 2088232"/>
              <a:gd name="connsiteX2" fmla="*/ 7303435 w 7303435"/>
              <a:gd name="connsiteY2" fmla="*/ 2088232 h 2088232"/>
              <a:gd name="connsiteX3" fmla="*/ 0 w 7303435"/>
              <a:gd name="connsiteY3" fmla="*/ 2088232 h 2088232"/>
              <a:gd name="connsiteX0-1" fmla="*/ 0 w 7303435"/>
              <a:gd name="connsiteY0-2" fmla="*/ 2088232 h 2088232"/>
              <a:gd name="connsiteX1-3" fmla="*/ 0 w 7303435"/>
              <a:gd name="connsiteY1-4" fmla="*/ 0 h 2088232"/>
              <a:gd name="connsiteX2-5" fmla="*/ 1474907 w 7303435"/>
              <a:gd name="connsiteY2-6" fmla="*/ 395173 h 2088232"/>
              <a:gd name="connsiteX3-7" fmla="*/ 7303435 w 7303435"/>
              <a:gd name="connsiteY3-8" fmla="*/ 2088232 h 2088232"/>
              <a:gd name="connsiteX4" fmla="*/ 0 w 7303435"/>
              <a:gd name="connsiteY4" fmla="*/ 2088232 h 2088232"/>
              <a:gd name="connsiteX0-9" fmla="*/ 12549 w 7315984"/>
              <a:gd name="connsiteY0-10" fmla="*/ 2183662 h 2183662"/>
              <a:gd name="connsiteX1-11" fmla="*/ 0 w 7315984"/>
              <a:gd name="connsiteY1-12" fmla="*/ 0 h 2183662"/>
              <a:gd name="connsiteX2-13" fmla="*/ 1487456 w 7315984"/>
              <a:gd name="connsiteY2-14" fmla="*/ 490603 h 2183662"/>
              <a:gd name="connsiteX3-15" fmla="*/ 7315984 w 7315984"/>
              <a:gd name="connsiteY3-16" fmla="*/ 2183662 h 2183662"/>
              <a:gd name="connsiteX4-17" fmla="*/ 12549 w 7315984"/>
              <a:gd name="connsiteY4-18" fmla="*/ 2183662 h 2183662"/>
              <a:gd name="connsiteX0-19" fmla="*/ 12549 w 7315984"/>
              <a:gd name="connsiteY0-20" fmla="*/ 2183662 h 2183662"/>
              <a:gd name="connsiteX1-21" fmla="*/ 0 w 7315984"/>
              <a:gd name="connsiteY1-22" fmla="*/ 0 h 2183662"/>
              <a:gd name="connsiteX2-23" fmla="*/ 1487456 w 7315984"/>
              <a:gd name="connsiteY2-24" fmla="*/ 490603 h 2183662"/>
              <a:gd name="connsiteX3-25" fmla="*/ 7315984 w 7315984"/>
              <a:gd name="connsiteY3-26" fmla="*/ 2183662 h 2183662"/>
              <a:gd name="connsiteX4-27" fmla="*/ 12549 w 7315984"/>
              <a:gd name="connsiteY4-28" fmla="*/ 2183662 h 2183662"/>
              <a:gd name="connsiteX0-29" fmla="*/ 12549 w 7315984"/>
              <a:gd name="connsiteY0-30" fmla="*/ 2183662 h 2183662"/>
              <a:gd name="connsiteX1-31" fmla="*/ 0 w 7315984"/>
              <a:gd name="connsiteY1-32" fmla="*/ 0 h 2183662"/>
              <a:gd name="connsiteX2-33" fmla="*/ 1487456 w 7315984"/>
              <a:gd name="connsiteY2-34" fmla="*/ 490603 h 2183662"/>
              <a:gd name="connsiteX3-35" fmla="*/ 7315984 w 7315984"/>
              <a:gd name="connsiteY3-36" fmla="*/ 2183662 h 2183662"/>
              <a:gd name="connsiteX4-37" fmla="*/ 12549 w 7315984"/>
              <a:gd name="connsiteY4-38" fmla="*/ 2183662 h 2183662"/>
              <a:gd name="connsiteX0-39" fmla="*/ 12549 w 7315984"/>
              <a:gd name="connsiteY0-40" fmla="*/ 2183662 h 2183662"/>
              <a:gd name="connsiteX1-41" fmla="*/ 0 w 7315984"/>
              <a:gd name="connsiteY1-42" fmla="*/ 0 h 2183662"/>
              <a:gd name="connsiteX2-43" fmla="*/ 1487456 w 7315984"/>
              <a:gd name="connsiteY2-44" fmla="*/ 490603 h 2183662"/>
              <a:gd name="connsiteX3-45" fmla="*/ 7315984 w 7315984"/>
              <a:gd name="connsiteY3-46" fmla="*/ 2183662 h 2183662"/>
              <a:gd name="connsiteX4-47" fmla="*/ 12549 w 7315984"/>
              <a:gd name="connsiteY4-48" fmla="*/ 2183662 h 2183662"/>
              <a:gd name="connsiteX0-49" fmla="*/ 12549 w 7315984"/>
              <a:gd name="connsiteY0-50" fmla="*/ 2183662 h 2183662"/>
              <a:gd name="connsiteX1-51" fmla="*/ 0 w 7315984"/>
              <a:gd name="connsiteY1-52" fmla="*/ 0 h 2183662"/>
              <a:gd name="connsiteX2-53" fmla="*/ 1487456 w 7315984"/>
              <a:gd name="connsiteY2-54" fmla="*/ 490603 h 2183662"/>
              <a:gd name="connsiteX3-55" fmla="*/ 7315984 w 7315984"/>
              <a:gd name="connsiteY3-56" fmla="*/ 2183662 h 2183662"/>
              <a:gd name="connsiteX4-57" fmla="*/ 12549 w 7315984"/>
              <a:gd name="connsiteY4-58" fmla="*/ 2183662 h 2183662"/>
              <a:gd name="connsiteX0-59" fmla="*/ 12549 w 7315984"/>
              <a:gd name="connsiteY0-60" fmla="*/ 2183662 h 2183662"/>
              <a:gd name="connsiteX1-61" fmla="*/ 0 w 7315984"/>
              <a:gd name="connsiteY1-62" fmla="*/ 0 h 2183662"/>
              <a:gd name="connsiteX2-63" fmla="*/ 1487456 w 7315984"/>
              <a:gd name="connsiteY2-64" fmla="*/ 490603 h 2183662"/>
              <a:gd name="connsiteX3-65" fmla="*/ 7315984 w 7315984"/>
              <a:gd name="connsiteY3-66" fmla="*/ 2183662 h 2183662"/>
              <a:gd name="connsiteX4-67" fmla="*/ 12549 w 7315984"/>
              <a:gd name="connsiteY4-68" fmla="*/ 2183662 h 2183662"/>
              <a:gd name="connsiteX0-69" fmla="*/ 12549 w 7315984"/>
              <a:gd name="connsiteY0-70" fmla="*/ 2183662 h 2183662"/>
              <a:gd name="connsiteX1-71" fmla="*/ 0 w 7315984"/>
              <a:gd name="connsiteY1-72" fmla="*/ 0 h 2183662"/>
              <a:gd name="connsiteX2-73" fmla="*/ 1487456 w 7315984"/>
              <a:gd name="connsiteY2-74" fmla="*/ 490603 h 2183662"/>
              <a:gd name="connsiteX3-75" fmla="*/ 7315984 w 7315984"/>
              <a:gd name="connsiteY3-76" fmla="*/ 2183662 h 2183662"/>
              <a:gd name="connsiteX4-77" fmla="*/ 12549 w 7315984"/>
              <a:gd name="connsiteY4-78" fmla="*/ 2183662 h 2183662"/>
              <a:gd name="connsiteX0-79" fmla="*/ 12549 w 7315984"/>
              <a:gd name="connsiteY0-80" fmla="*/ 2183662 h 2183662"/>
              <a:gd name="connsiteX1-81" fmla="*/ 0 w 7315984"/>
              <a:gd name="connsiteY1-82" fmla="*/ 0 h 2183662"/>
              <a:gd name="connsiteX2-83" fmla="*/ 1487456 w 7315984"/>
              <a:gd name="connsiteY2-84" fmla="*/ 490603 h 2183662"/>
              <a:gd name="connsiteX3-85" fmla="*/ 7315984 w 7315984"/>
              <a:gd name="connsiteY3-86" fmla="*/ 2183662 h 2183662"/>
              <a:gd name="connsiteX4-87" fmla="*/ 12549 w 7315984"/>
              <a:gd name="connsiteY4-88" fmla="*/ 2183662 h 2183662"/>
              <a:gd name="connsiteX0-89" fmla="*/ 12549 w 7534947"/>
              <a:gd name="connsiteY0-90" fmla="*/ 2183662 h 2183662"/>
              <a:gd name="connsiteX1-91" fmla="*/ 0 w 7534947"/>
              <a:gd name="connsiteY1-92" fmla="*/ 0 h 2183662"/>
              <a:gd name="connsiteX2-93" fmla="*/ 1487456 w 7534947"/>
              <a:gd name="connsiteY2-94" fmla="*/ 490603 h 2183662"/>
              <a:gd name="connsiteX3-95" fmla="*/ 5257711 w 7534947"/>
              <a:gd name="connsiteY3-96" fmla="*/ 1353965 h 2183662"/>
              <a:gd name="connsiteX4-97" fmla="*/ 7315984 w 7534947"/>
              <a:gd name="connsiteY4-98" fmla="*/ 2183662 h 2183662"/>
              <a:gd name="connsiteX5" fmla="*/ 12549 w 7534947"/>
              <a:gd name="connsiteY5" fmla="*/ 2183662 h 2183662"/>
              <a:gd name="connsiteX0-99" fmla="*/ 12549 w 7315984"/>
              <a:gd name="connsiteY0-100" fmla="*/ 2183662 h 2183662"/>
              <a:gd name="connsiteX1-101" fmla="*/ 0 w 7315984"/>
              <a:gd name="connsiteY1-102" fmla="*/ 0 h 2183662"/>
              <a:gd name="connsiteX2-103" fmla="*/ 1487456 w 7315984"/>
              <a:gd name="connsiteY2-104" fmla="*/ 490603 h 2183662"/>
              <a:gd name="connsiteX3-105" fmla="*/ 5257711 w 7315984"/>
              <a:gd name="connsiteY3-106" fmla="*/ 1353965 h 2183662"/>
              <a:gd name="connsiteX4-107" fmla="*/ 7315984 w 7315984"/>
              <a:gd name="connsiteY4-108" fmla="*/ 2183662 h 2183662"/>
              <a:gd name="connsiteX5-109" fmla="*/ 12549 w 7315984"/>
              <a:gd name="connsiteY5-110" fmla="*/ 2183662 h 2183662"/>
              <a:gd name="connsiteX0-111" fmla="*/ 12549 w 7315984"/>
              <a:gd name="connsiteY0-112" fmla="*/ 2183662 h 2183662"/>
              <a:gd name="connsiteX1-113" fmla="*/ 0 w 7315984"/>
              <a:gd name="connsiteY1-114" fmla="*/ 0 h 2183662"/>
              <a:gd name="connsiteX2-115" fmla="*/ 1487456 w 7315984"/>
              <a:gd name="connsiteY2-116" fmla="*/ 490603 h 2183662"/>
              <a:gd name="connsiteX3-117" fmla="*/ 5257711 w 7315984"/>
              <a:gd name="connsiteY3-118" fmla="*/ 1353965 h 2183662"/>
              <a:gd name="connsiteX4-119" fmla="*/ 7315984 w 7315984"/>
              <a:gd name="connsiteY4-120" fmla="*/ 2183662 h 2183662"/>
              <a:gd name="connsiteX5-121" fmla="*/ 12549 w 7315984"/>
              <a:gd name="connsiteY5-122" fmla="*/ 2183662 h 2183662"/>
              <a:gd name="connsiteX0-123" fmla="*/ 12549 w 7315984"/>
              <a:gd name="connsiteY0-124" fmla="*/ 2262674 h 2262674"/>
              <a:gd name="connsiteX1-125" fmla="*/ 0 w 7315984"/>
              <a:gd name="connsiteY1-126" fmla="*/ 79012 h 2262674"/>
              <a:gd name="connsiteX2-127" fmla="*/ 1487456 w 7315984"/>
              <a:gd name="connsiteY2-128" fmla="*/ 569615 h 2262674"/>
              <a:gd name="connsiteX3-129" fmla="*/ 5257711 w 7315984"/>
              <a:gd name="connsiteY3-130" fmla="*/ 1432977 h 2262674"/>
              <a:gd name="connsiteX4-131" fmla="*/ 7315984 w 7315984"/>
              <a:gd name="connsiteY4-132" fmla="*/ 2262674 h 2262674"/>
              <a:gd name="connsiteX5-133" fmla="*/ 12549 w 7315984"/>
              <a:gd name="connsiteY5-134" fmla="*/ 2262674 h 2262674"/>
              <a:gd name="connsiteX0-135" fmla="*/ 12549 w 7315984"/>
              <a:gd name="connsiteY0-136" fmla="*/ 2254555 h 2254555"/>
              <a:gd name="connsiteX1-137" fmla="*/ 0 w 7315984"/>
              <a:gd name="connsiteY1-138" fmla="*/ 70893 h 2254555"/>
              <a:gd name="connsiteX2-139" fmla="*/ 1487456 w 7315984"/>
              <a:gd name="connsiteY2-140" fmla="*/ 561496 h 2254555"/>
              <a:gd name="connsiteX3-141" fmla="*/ 5257711 w 7315984"/>
              <a:gd name="connsiteY3-142" fmla="*/ 1424858 h 2254555"/>
              <a:gd name="connsiteX4-143" fmla="*/ 7315984 w 7315984"/>
              <a:gd name="connsiteY4-144" fmla="*/ 2254555 h 2254555"/>
              <a:gd name="connsiteX5-145" fmla="*/ 12549 w 7315984"/>
              <a:gd name="connsiteY5-146" fmla="*/ 2254555 h 2254555"/>
              <a:gd name="connsiteX0-147" fmla="*/ 12549 w 7315984"/>
              <a:gd name="connsiteY0-148" fmla="*/ 2254555 h 2254555"/>
              <a:gd name="connsiteX1-149" fmla="*/ 0 w 7315984"/>
              <a:gd name="connsiteY1-150" fmla="*/ 70893 h 2254555"/>
              <a:gd name="connsiteX2-151" fmla="*/ 1487456 w 7315984"/>
              <a:gd name="connsiteY2-152" fmla="*/ 561496 h 2254555"/>
              <a:gd name="connsiteX3-153" fmla="*/ 5257711 w 7315984"/>
              <a:gd name="connsiteY3-154" fmla="*/ 1424858 h 2254555"/>
              <a:gd name="connsiteX4-155" fmla="*/ 7315984 w 7315984"/>
              <a:gd name="connsiteY4-156" fmla="*/ 2254555 h 2254555"/>
              <a:gd name="connsiteX5-157" fmla="*/ 12549 w 7315984"/>
              <a:gd name="connsiteY5-158" fmla="*/ 2254555 h 2254555"/>
              <a:gd name="connsiteX0-159" fmla="*/ 12549 w 7315984"/>
              <a:gd name="connsiteY0-160" fmla="*/ 2254555 h 2254555"/>
              <a:gd name="connsiteX1-161" fmla="*/ 0 w 7315984"/>
              <a:gd name="connsiteY1-162" fmla="*/ 70893 h 2254555"/>
              <a:gd name="connsiteX2-163" fmla="*/ 1487456 w 7315984"/>
              <a:gd name="connsiteY2-164" fmla="*/ 561496 h 2254555"/>
              <a:gd name="connsiteX3-165" fmla="*/ 5257711 w 7315984"/>
              <a:gd name="connsiteY3-166" fmla="*/ 1424858 h 2254555"/>
              <a:gd name="connsiteX4-167" fmla="*/ 7315984 w 7315984"/>
              <a:gd name="connsiteY4-168" fmla="*/ 2254555 h 2254555"/>
              <a:gd name="connsiteX5-169" fmla="*/ 12549 w 7315984"/>
              <a:gd name="connsiteY5-170" fmla="*/ 2254555 h 2254555"/>
              <a:gd name="connsiteX0-171" fmla="*/ 12549 w 7315984"/>
              <a:gd name="connsiteY0-172" fmla="*/ 2260613 h 2260613"/>
              <a:gd name="connsiteX1-173" fmla="*/ 0 w 7315984"/>
              <a:gd name="connsiteY1-174" fmla="*/ 76951 h 2260613"/>
              <a:gd name="connsiteX2-175" fmla="*/ 1487456 w 7315984"/>
              <a:gd name="connsiteY2-176" fmla="*/ 567554 h 2260613"/>
              <a:gd name="connsiteX3-177" fmla="*/ 4932506 w 7315984"/>
              <a:gd name="connsiteY3-178" fmla="*/ 1295697 h 2260613"/>
              <a:gd name="connsiteX4-179" fmla="*/ 7315984 w 7315984"/>
              <a:gd name="connsiteY4-180" fmla="*/ 2260613 h 2260613"/>
              <a:gd name="connsiteX5-181" fmla="*/ 12549 w 7315984"/>
              <a:gd name="connsiteY5-182" fmla="*/ 2260613 h 2260613"/>
              <a:gd name="connsiteX0-183" fmla="*/ 12549 w 8211184"/>
              <a:gd name="connsiteY0-184" fmla="*/ 2260613 h 2260613"/>
              <a:gd name="connsiteX1-185" fmla="*/ 0 w 8211184"/>
              <a:gd name="connsiteY1-186" fmla="*/ 76951 h 2260613"/>
              <a:gd name="connsiteX2-187" fmla="*/ 1487456 w 8211184"/>
              <a:gd name="connsiteY2-188" fmla="*/ 567554 h 2260613"/>
              <a:gd name="connsiteX3-189" fmla="*/ 4932506 w 8211184"/>
              <a:gd name="connsiteY3-190" fmla="*/ 1295697 h 2260613"/>
              <a:gd name="connsiteX4-191" fmla="*/ 7315984 w 8211184"/>
              <a:gd name="connsiteY4-192" fmla="*/ 2260613 h 2260613"/>
              <a:gd name="connsiteX5-193" fmla="*/ 12549 w 8211184"/>
              <a:gd name="connsiteY5-194" fmla="*/ 2260613 h 2260613"/>
              <a:gd name="connsiteX0-195" fmla="*/ 12549 w 7372592"/>
              <a:gd name="connsiteY0-196" fmla="*/ 2260613 h 2273153"/>
              <a:gd name="connsiteX1-197" fmla="*/ 0 w 7372592"/>
              <a:gd name="connsiteY1-198" fmla="*/ 76951 h 2273153"/>
              <a:gd name="connsiteX2-199" fmla="*/ 1487456 w 7372592"/>
              <a:gd name="connsiteY2-200" fmla="*/ 567554 h 2273153"/>
              <a:gd name="connsiteX3-201" fmla="*/ 4932506 w 7372592"/>
              <a:gd name="connsiteY3-202" fmla="*/ 1295697 h 2273153"/>
              <a:gd name="connsiteX4-203" fmla="*/ 7315984 w 7372592"/>
              <a:gd name="connsiteY4-204" fmla="*/ 2260613 h 2273153"/>
              <a:gd name="connsiteX5-205" fmla="*/ 12549 w 7372592"/>
              <a:gd name="connsiteY5-206" fmla="*/ 2260613 h 2273153"/>
              <a:gd name="connsiteX0-207" fmla="*/ 12549 w 8860132"/>
              <a:gd name="connsiteY0-208" fmla="*/ 2260613 h 2509756"/>
              <a:gd name="connsiteX1-209" fmla="*/ 0 w 8860132"/>
              <a:gd name="connsiteY1-210" fmla="*/ 76951 h 2509756"/>
              <a:gd name="connsiteX2-211" fmla="*/ 1487456 w 8860132"/>
              <a:gd name="connsiteY2-212" fmla="*/ 567554 h 2509756"/>
              <a:gd name="connsiteX3-213" fmla="*/ 4932506 w 8860132"/>
              <a:gd name="connsiteY3-214" fmla="*/ 1295697 h 2509756"/>
              <a:gd name="connsiteX4-215" fmla="*/ 7315984 w 8860132"/>
              <a:gd name="connsiteY4-216" fmla="*/ 2260613 h 2509756"/>
              <a:gd name="connsiteX5-217" fmla="*/ 12549 w 8860132"/>
              <a:gd name="connsiteY5-218" fmla="*/ 2260613 h 2509756"/>
              <a:gd name="connsiteX0-219" fmla="*/ 12549 w 7586891"/>
              <a:gd name="connsiteY0-220" fmla="*/ 2257838 h 2343573"/>
              <a:gd name="connsiteX1-221" fmla="*/ 0 w 7586891"/>
              <a:gd name="connsiteY1-222" fmla="*/ 74176 h 2343573"/>
              <a:gd name="connsiteX2-223" fmla="*/ 1487456 w 7586891"/>
              <a:gd name="connsiteY2-224" fmla="*/ 564779 h 2343573"/>
              <a:gd name="connsiteX3-225" fmla="*/ 5166074 w 7586891"/>
              <a:gd name="connsiteY3-226" fmla="*/ 1100407 h 2343573"/>
              <a:gd name="connsiteX4-227" fmla="*/ 7315984 w 7586891"/>
              <a:gd name="connsiteY4-228" fmla="*/ 2257838 h 2343573"/>
              <a:gd name="connsiteX5-229" fmla="*/ 12549 w 7586891"/>
              <a:gd name="connsiteY5-230" fmla="*/ 2257838 h 2343573"/>
              <a:gd name="connsiteX0-231" fmla="*/ 12549 w 7607135"/>
              <a:gd name="connsiteY0-232" fmla="*/ 2257838 h 2343573"/>
              <a:gd name="connsiteX1-233" fmla="*/ 0 w 7607135"/>
              <a:gd name="connsiteY1-234" fmla="*/ 74176 h 2343573"/>
              <a:gd name="connsiteX2-235" fmla="*/ 1487456 w 7607135"/>
              <a:gd name="connsiteY2-236" fmla="*/ 564779 h 2343573"/>
              <a:gd name="connsiteX3-237" fmla="*/ 5166074 w 7607135"/>
              <a:gd name="connsiteY3-238" fmla="*/ 1100407 h 2343573"/>
              <a:gd name="connsiteX4-239" fmla="*/ 7315984 w 7607135"/>
              <a:gd name="connsiteY4-240" fmla="*/ 2257838 h 2343573"/>
              <a:gd name="connsiteX5-241" fmla="*/ 12549 w 7607135"/>
              <a:gd name="connsiteY5-242" fmla="*/ 2257838 h 2343573"/>
              <a:gd name="connsiteX0-243" fmla="*/ 12549 w 8176398"/>
              <a:gd name="connsiteY0-244" fmla="*/ 2257838 h 2521866"/>
              <a:gd name="connsiteX1-245" fmla="*/ 0 w 8176398"/>
              <a:gd name="connsiteY1-246" fmla="*/ 74176 h 2521866"/>
              <a:gd name="connsiteX2-247" fmla="*/ 1487456 w 8176398"/>
              <a:gd name="connsiteY2-248" fmla="*/ 564779 h 2521866"/>
              <a:gd name="connsiteX3-249" fmla="*/ 5166074 w 8176398"/>
              <a:gd name="connsiteY3-250" fmla="*/ 1100407 h 2521866"/>
              <a:gd name="connsiteX4-251" fmla="*/ 7315984 w 8176398"/>
              <a:gd name="connsiteY4-252" fmla="*/ 2257838 h 2521866"/>
              <a:gd name="connsiteX5-253" fmla="*/ 12549 w 8176398"/>
              <a:gd name="connsiteY5-254" fmla="*/ 2257838 h 2521866"/>
              <a:gd name="connsiteX0-255" fmla="*/ 12549 w 8176398"/>
              <a:gd name="connsiteY0-256" fmla="*/ 2183662 h 2447690"/>
              <a:gd name="connsiteX1-257" fmla="*/ 0 w 8176398"/>
              <a:gd name="connsiteY1-258" fmla="*/ 0 h 2447690"/>
              <a:gd name="connsiteX2-259" fmla="*/ 1487456 w 8176398"/>
              <a:gd name="connsiteY2-260" fmla="*/ 490603 h 2447690"/>
              <a:gd name="connsiteX3-261" fmla="*/ 5166074 w 8176398"/>
              <a:gd name="connsiteY3-262" fmla="*/ 1026231 h 2447690"/>
              <a:gd name="connsiteX4-263" fmla="*/ 7315984 w 8176398"/>
              <a:gd name="connsiteY4-264" fmla="*/ 2183662 h 2447690"/>
              <a:gd name="connsiteX5-265" fmla="*/ 12549 w 8176398"/>
              <a:gd name="connsiteY5-266" fmla="*/ 2183662 h 2447690"/>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109" y="connsiteY5-110"/>
              </a:cxn>
            </a:cxnLst>
            <a:rect l="l" t="t" r="r" b="b"/>
            <a:pathLst>
              <a:path w="8176398" h="2447690">
                <a:moveTo>
                  <a:pt x="12549" y="2183662"/>
                </a:moveTo>
                <a:lnTo>
                  <a:pt x="0" y="0"/>
                </a:lnTo>
                <a:cubicBezTo>
                  <a:pt x="205592" y="273240"/>
                  <a:pt x="626444" y="319565"/>
                  <a:pt x="1487456" y="490603"/>
                </a:cubicBezTo>
                <a:cubicBezTo>
                  <a:pt x="2348468" y="661641"/>
                  <a:pt x="3295208" y="425463"/>
                  <a:pt x="5166074" y="1026231"/>
                </a:cubicBezTo>
                <a:cubicBezTo>
                  <a:pt x="7036940" y="1626999"/>
                  <a:pt x="9508750" y="3028877"/>
                  <a:pt x="7315984" y="2183662"/>
                </a:cubicBezTo>
                <a:cubicBezTo>
                  <a:pt x="5123218" y="1338447"/>
                  <a:pt x="2447027" y="2183662"/>
                  <a:pt x="12549" y="2183662"/>
                </a:cubicBezTo>
                <a:close/>
              </a:path>
            </a:pathLst>
          </a:custGeom>
          <a:solidFill>
            <a:schemeClr val="accent1"/>
          </a:solidFill>
          <a:ln w="25400" cap="flat" cmpd="sng" algn="ctr">
            <a:noFill/>
            <a:prstDash val="solid"/>
          </a:ln>
          <a:effectLst>
            <a:outerShdw blurRad="101600" dist="38100" dir="2700000" algn="tl" rotWithShape="0">
              <a:prstClr val="black">
                <a:alpha val="30000"/>
              </a:prstClr>
            </a:outerShdw>
          </a:effectLst>
        </p:spPr>
        <p:txBody>
          <a:bodyPr lIns="68568" tIns="34291" rIns="68568" bIns="34291" anchor="ctr"/>
          <a:lstStyle/>
          <a:p>
            <a:pPr algn="ctr">
              <a:defRPr/>
            </a:pPr>
            <a:endParaRPr lang="en-US" sz="1335" kern="0">
              <a:solidFill>
                <a:sysClr val="window" lastClr="FFFFFF"/>
              </a:solidFill>
              <a:cs typeface="+mn-ea"/>
              <a:sym typeface="+mn-lt"/>
            </a:endParaRPr>
          </a:p>
        </p:txBody>
      </p:sp>
      <p:sp>
        <p:nvSpPr>
          <p:cNvPr id="58" name="MH_Other_4"/>
          <p:cNvSpPr/>
          <p:nvPr>
            <p:custDataLst>
              <p:tags r:id="rId6"/>
            </p:custDataLst>
          </p:nvPr>
        </p:nvSpPr>
        <p:spPr>
          <a:xfrm>
            <a:off x="2072934" y="1741611"/>
            <a:ext cx="749923" cy="737891"/>
          </a:xfrm>
          <a:prstGeom prst="ellipse">
            <a:avLst/>
          </a:prstGeom>
          <a:solidFill>
            <a:srgbClr val="FFFFFF"/>
          </a:solidFill>
          <a:ln w="50800" cap="flat" cmpd="sng" algn="ctr">
            <a:solidFill>
              <a:srgbClr val="FFFFFF"/>
            </a:solidFill>
            <a:prstDash val="solid"/>
          </a:ln>
          <a:effectLst/>
        </p:spPr>
        <p:txBody>
          <a:bodyPr lIns="0" tIns="0" rIns="0" bIns="0" anchor="ctr"/>
          <a:lstStyle/>
          <a:p>
            <a:pPr algn="ctr">
              <a:defRPr/>
            </a:pPr>
            <a:r>
              <a:rPr lang="en-US" sz="3200" kern="0" dirty="0">
                <a:solidFill>
                  <a:schemeClr val="tx1">
                    <a:lumMod val="85000"/>
                    <a:lumOff val="15000"/>
                  </a:schemeClr>
                </a:solidFill>
                <a:cs typeface="+mn-ea"/>
                <a:sym typeface="+mn-lt"/>
              </a:rPr>
              <a:t>01</a:t>
            </a:r>
            <a:endParaRPr lang="en-US" sz="2800" kern="0" dirty="0">
              <a:solidFill>
                <a:schemeClr val="tx1">
                  <a:lumMod val="85000"/>
                  <a:lumOff val="15000"/>
                </a:schemeClr>
              </a:solidFill>
              <a:cs typeface="+mn-ea"/>
              <a:sym typeface="+mn-lt"/>
            </a:endParaRPr>
          </a:p>
        </p:txBody>
      </p:sp>
      <p:sp>
        <p:nvSpPr>
          <p:cNvPr id="62" name="MH_Other_5"/>
          <p:cNvSpPr/>
          <p:nvPr>
            <p:custDataLst>
              <p:tags r:id="rId7"/>
            </p:custDataLst>
          </p:nvPr>
        </p:nvSpPr>
        <p:spPr>
          <a:xfrm>
            <a:off x="1899293" y="3053267"/>
            <a:ext cx="688293" cy="677251"/>
          </a:xfrm>
          <a:prstGeom prst="ellipse">
            <a:avLst/>
          </a:prstGeom>
          <a:solidFill>
            <a:srgbClr val="FFFFFF"/>
          </a:solidFill>
          <a:ln w="50800" cap="flat" cmpd="sng" algn="ctr">
            <a:solidFill>
              <a:srgbClr val="FFFFFF"/>
            </a:solidFill>
            <a:prstDash val="solid"/>
          </a:ln>
          <a:effectLst/>
        </p:spPr>
        <p:txBody>
          <a:bodyPr lIns="0" tIns="0" rIns="0" bIns="0" anchor="ctr"/>
          <a:lstStyle/>
          <a:p>
            <a:pPr algn="ctr">
              <a:defRPr/>
            </a:pPr>
            <a:r>
              <a:rPr lang="en-US" sz="2400" kern="0" dirty="0">
                <a:solidFill>
                  <a:schemeClr val="tx1">
                    <a:lumMod val="85000"/>
                    <a:lumOff val="15000"/>
                  </a:schemeClr>
                </a:solidFill>
                <a:cs typeface="+mn-ea"/>
                <a:sym typeface="+mn-lt"/>
              </a:rPr>
              <a:t>02</a:t>
            </a:r>
          </a:p>
        </p:txBody>
      </p:sp>
      <p:sp>
        <p:nvSpPr>
          <p:cNvPr id="66" name="MH_Other_6"/>
          <p:cNvSpPr/>
          <p:nvPr>
            <p:custDataLst>
              <p:tags r:id="rId8"/>
            </p:custDataLst>
          </p:nvPr>
        </p:nvSpPr>
        <p:spPr>
          <a:xfrm>
            <a:off x="2043884" y="4262138"/>
            <a:ext cx="516544" cy="508257"/>
          </a:xfrm>
          <a:prstGeom prst="ellipse">
            <a:avLst/>
          </a:prstGeom>
          <a:solidFill>
            <a:srgbClr val="FFFFFF"/>
          </a:solidFill>
          <a:ln w="50800" cap="flat" cmpd="sng" algn="ctr">
            <a:solidFill>
              <a:srgbClr val="FFFFFF"/>
            </a:solidFill>
            <a:prstDash val="solid"/>
          </a:ln>
          <a:effectLst/>
        </p:spPr>
        <p:txBody>
          <a:bodyPr wrap="none" lIns="0" tIns="0" rIns="0" bIns="0" anchor="ctr"/>
          <a:lstStyle/>
          <a:p>
            <a:pPr algn="ctr">
              <a:defRPr/>
            </a:pPr>
            <a:r>
              <a:rPr lang="en-US" sz="2000" kern="0" dirty="0">
                <a:solidFill>
                  <a:schemeClr val="tx1">
                    <a:lumMod val="85000"/>
                    <a:lumOff val="15000"/>
                  </a:schemeClr>
                </a:solidFill>
                <a:cs typeface="+mn-ea"/>
                <a:sym typeface="+mn-lt"/>
              </a:rPr>
              <a:t>03</a:t>
            </a:r>
          </a:p>
        </p:txBody>
      </p:sp>
      <p:sp>
        <p:nvSpPr>
          <p:cNvPr id="73" name="MH_Other_7"/>
          <p:cNvSpPr/>
          <p:nvPr>
            <p:custDataLst>
              <p:tags r:id="rId9"/>
            </p:custDataLst>
          </p:nvPr>
        </p:nvSpPr>
        <p:spPr>
          <a:xfrm rot="19002814">
            <a:off x="1912752" y="4040223"/>
            <a:ext cx="3294528" cy="1169988"/>
          </a:xfrm>
          <a:custGeom>
            <a:avLst/>
            <a:gdLst>
              <a:gd name="connsiteX0" fmla="*/ 0 w 7303435"/>
              <a:gd name="connsiteY0" fmla="*/ 2088232 h 2088232"/>
              <a:gd name="connsiteX1" fmla="*/ 0 w 7303435"/>
              <a:gd name="connsiteY1" fmla="*/ 0 h 2088232"/>
              <a:gd name="connsiteX2" fmla="*/ 7303435 w 7303435"/>
              <a:gd name="connsiteY2" fmla="*/ 2088232 h 2088232"/>
              <a:gd name="connsiteX3" fmla="*/ 0 w 7303435"/>
              <a:gd name="connsiteY3" fmla="*/ 2088232 h 2088232"/>
              <a:gd name="connsiteX0-1" fmla="*/ 0 w 7303435"/>
              <a:gd name="connsiteY0-2" fmla="*/ 2088232 h 2088232"/>
              <a:gd name="connsiteX1-3" fmla="*/ 0 w 7303435"/>
              <a:gd name="connsiteY1-4" fmla="*/ 0 h 2088232"/>
              <a:gd name="connsiteX2-5" fmla="*/ 1474907 w 7303435"/>
              <a:gd name="connsiteY2-6" fmla="*/ 395173 h 2088232"/>
              <a:gd name="connsiteX3-7" fmla="*/ 7303435 w 7303435"/>
              <a:gd name="connsiteY3-8" fmla="*/ 2088232 h 2088232"/>
              <a:gd name="connsiteX4" fmla="*/ 0 w 7303435"/>
              <a:gd name="connsiteY4" fmla="*/ 2088232 h 2088232"/>
              <a:gd name="connsiteX0-9" fmla="*/ 12549 w 7315984"/>
              <a:gd name="connsiteY0-10" fmla="*/ 2183662 h 2183662"/>
              <a:gd name="connsiteX1-11" fmla="*/ 0 w 7315984"/>
              <a:gd name="connsiteY1-12" fmla="*/ 0 h 2183662"/>
              <a:gd name="connsiteX2-13" fmla="*/ 1487456 w 7315984"/>
              <a:gd name="connsiteY2-14" fmla="*/ 490603 h 2183662"/>
              <a:gd name="connsiteX3-15" fmla="*/ 7315984 w 7315984"/>
              <a:gd name="connsiteY3-16" fmla="*/ 2183662 h 2183662"/>
              <a:gd name="connsiteX4-17" fmla="*/ 12549 w 7315984"/>
              <a:gd name="connsiteY4-18" fmla="*/ 2183662 h 2183662"/>
              <a:gd name="connsiteX0-19" fmla="*/ 12549 w 7315984"/>
              <a:gd name="connsiteY0-20" fmla="*/ 2183662 h 2183662"/>
              <a:gd name="connsiteX1-21" fmla="*/ 0 w 7315984"/>
              <a:gd name="connsiteY1-22" fmla="*/ 0 h 2183662"/>
              <a:gd name="connsiteX2-23" fmla="*/ 1487456 w 7315984"/>
              <a:gd name="connsiteY2-24" fmla="*/ 490603 h 2183662"/>
              <a:gd name="connsiteX3-25" fmla="*/ 7315984 w 7315984"/>
              <a:gd name="connsiteY3-26" fmla="*/ 2183662 h 2183662"/>
              <a:gd name="connsiteX4-27" fmla="*/ 12549 w 7315984"/>
              <a:gd name="connsiteY4-28" fmla="*/ 2183662 h 2183662"/>
              <a:gd name="connsiteX0-29" fmla="*/ 12549 w 7315984"/>
              <a:gd name="connsiteY0-30" fmla="*/ 2183662 h 2183662"/>
              <a:gd name="connsiteX1-31" fmla="*/ 0 w 7315984"/>
              <a:gd name="connsiteY1-32" fmla="*/ 0 h 2183662"/>
              <a:gd name="connsiteX2-33" fmla="*/ 1487456 w 7315984"/>
              <a:gd name="connsiteY2-34" fmla="*/ 490603 h 2183662"/>
              <a:gd name="connsiteX3-35" fmla="*/ 7315984 w 7315984"/>
              <a:gd name="connsiteY3-36" fmla="*/ 2183662 h 2183662"/>
              <a:gd name="connsiteX4-37" fmla="*/ 12549 w 7315984"/>
              <a:gd name="connsiteY4-38" fmla="*/ 2183662 h 2183662"/>
              <a:gd name="connsiteX0-39" fmla="*/ 12549 w 7315984"/>
              <a:gd name="connsiteY0-40" fmla="*/ 2183662 h 2183662"/>
              <a:gd name="connsiteX1-41" fmla="*/ 0 w 7315984"/>
              <a:gd name="connsiteY1-42" fmla="*/ 0 h 2183662"/>
              <a:gd name="connsiteX2-43" fmla="*/ 1487456 w 7315984"/>
              <a:gd name="connsiteY2-44" fmla="*/ 490603 h 2183662"/>
              <a:gd name="connsiteX3-45" fmla="*/ 7315984 w 7315984"/>
              <a:gd name="connsiteY3-46" fmla="*/ 2183662 h 2183662"/>
              <a:gd name="connsiteX4-47" fmla="*/ 12549 w 7315984"/>
              <a:gd name="connsiteY4-48" fmla="*/ 2183662 h 2183662"/>
              <a:gd name="connsiteX0-49" fmla="*/ 12549 w 7315984"/>
              <a:gd name="connsiteY0-50" fmla="*/ 2183662 h 2183662"/>
              <a:gd name="connsiteX1-51" fmla="*/ 0 w 7315984"/>
              <a:gd name="connsiteY1-52" fmla="*/ 0 h 2183662"/>
              <a:gd name="connsiteX2-53" fmla="*/ 1487456 w 7315984"/>
              <a:gd name="connsiteY2-54" fmla="*/ 490603 h 2183662"/>
              <a:gd name="connsiteX3-55" fmla="*/ 7315984 w 7315984"/>
              <a:gd name="connsiteY3-56" fmla="*/ 2183662 h 2183662"/>
              <a:gd name="connsiteX4-57" fmla="*/ 12549 w 7315984"/>
              <a:gd name="connsiteY4-58" fmla="*/ 2183662 h 2183662"/>
              <a:gd name="connsiteX0-59" fmla="*/ 12549 w 7315984"/>
              <a:gd name="connsiteY0-60" fmla="*/ 2183662 h 2183662"/>
              <a:gd name="connsiteX1-61" fmla="*/ 0 w 7315984"/>
              <a:gd name="connsiteY1-62" fmla="*/ 0 h 2183662"/>
              <a:gd name="connsiteX2-63" fmla="*/ 1487456 w 7315984"/>
              <a:gd name="connsiteY2-64" fmla="*/ 490603 h 2183662"/>
              <a:gd name="connsiteX3-65" fmla="*/ 7315984 w 7315984"/>
              <a:gd name="connsiteY3-66" fmla="*/ 2183662 h 2183662"/>
              <a:gd name="connsiteX4-67" fmla="*/ 12549 w 7315984"/>
              <a:gd name="connsiteY4-68" fmla="*/ 2183662 h 2183662"/>
              <a:gd name="connsiteX0-69" fmla="*/ 12549 w 7315984"/>
              <a:gd name="connsiteY0-70" fmla="*/ 2183662 h 2183662"/>
              <a:gd name="connsiteX1-71" fmla="*/ 0 w 7315984"/>
              <a:gd name="connsiteY1-72" fmla="*/ 0 h 2183662"/>
              <a:gd name="connsiteX2-73" fmla="*/ 1487456 w 7315984"/>
              <a:gd name="connsiteY2-74" fmla="*/ 490603 h 2183662"/>
              <a:gd name="connsiteX3-75" fmla="*/ 7315984 w 7315984"/>
              <a:gd name="connsiteY3-76" fmla="*/ 2183662 h 2183662"/>
              <a:gd name="connsiteX4-77" fmla="*/ 12549 w 7315984"/>
              <a:gd name="connsiteY4-78" fmla="*/ 2183662 h 2183662"/>
              <a:gd name="connsiteX0-79" fmla="*/ 12549 w 7315984"/>
              <a:gd name="connsiteY0-80" fmla="*/ 2183662 h 2183662"/>
              <a:gd name="connsiteX1-81" fmla="*/ 0 w 7315984"/>
              <a:gd name="connsiteY1-82" fmla="*/ 0 h 2183662"/>
              <a:gd name="connsiteX2-83" fmla="*/ 1487456 w 7315984"/>
              <a:gd name="connsiteY2-84" fmla="*/ 490603 h 2183662"/>
              <a:gd name="connsiteX3-85" fmla="*/ 7315984 w 7315984"/>
              <a:gd name="connsiteY3-86" fmla="*/ 2183662 h 2183662"/>
              <a:gd name="connsiteX4-87" fmla="*/ 12549 w 7315984"/>
              <a:gd name="connsiteY4-88" fmla="*/ 2183662 h 2183662"/>
              <a:gd name="connsiteX0-89" fmla="*/ 12549 w 7534947"/>
              <a:gd name="connsiteY0-90" fmla="*/ 2183662 h 2183662"/>
              <a:gd name="connsiteX1-91" fmla="*/ 0 w 7534947"/>
              <a:gd name="connsiteY1-92" fmla="*/ 0 h 2183662"/>
              <a:gd name="connsiteX2-93" fmla="*/ 1487456 w 7534947"/>
              <a:gd name="connsiteY2-94" fmla="*/ 490603 h 2183662"/>
              <a:gd name="connsiteX3-95" fmla="*/ 5257711 w 7534947"/>
              <a:gd name="connsiteY3-96" fmla="*/ 1353965 h 2183662"/>
              <a:gd name="connsiteX4-97" fmla="*/ 7315984 w 7534947"/>
              <a:gd name="connsiteY4-98" fmla="*/ 2183662 h 2183662"/>
              <a:gd name="connsiteX5" fmla="*/ 12549 w 7534947"/>
              <a:gd name="connsiteY5" fmla="*/ 2183662 h 2183662"/>
              <a:gd name="connsiteX0-99" fmla="*/ 12549 w 7315984"/>
              <a:gd name="connsiteY0-100" fmla="*/ 2183662 h 2183662"/>
              <a:gd name="connsiteX1-101" fmla="*/ 0 w 7315984"/>
              <a:gd name="connsiteY1-102" fmla="*/ 0 h 2183662"/>
              <a:gd name="connsiteX2-103" fmla="*/ 1487456 w 7315984"/>
              <a:gd name="connsiteY2-104" fmla="*/ 490603 h 2183662"/>
              <a:gd name="connsiteX3-105" fmla="*/ 5257711 w 7315984"/>
              <a:gd name="connsiteY3-106" fmla="*/ 1353965 h 2183662"/>
              <a:gd name="connsiteX4-107" fmla="*/ 7315984 w 7315984"/>
              <a:gd name="connsiteY4-108" fmla="*/ 2183662 h 2183662"/>
              <a:gd name="connsiteX5-109" fmla="*/ 12549 w 7315984"/>
              <a:gd name="connsiteY5-110" fmla="*/ 2183662 h 2183662"/>
              <a:gd name="connsiteX0-111" fmla="*/ 12549 w 7315984"/>
              <a:gd name="connsiteY0-112" fmla="*/ 2183662 h 2183662"/>
              <a:gd name="connsiteX1-113" fmla="*/ 0 w 7315984"/>
              <a:gd name="connsiteY1-114" fmla="*/ 0 h 2183662"/>
              <a:gd name="connsiteX2-115" fmla="*/ 1487456 w 7315984"/>
              <a:gd name="connsiteY2-116" fmla="*/ 490603 h 2183662"/>
              <a:gd name="connsiteX3-117" fmla="*/ 5257711 w 7315984"/>
              <a:gd name="connsiteY3-118" fmla="*/ 1353965 h 2183662"/>
              <a:gd name="connsiteX4-119" fmla="*/ 7315984 w 7315984"/>
              <a:gd name="connsiteY4-120" fmla="*/ 2183662 h 2183662"/>
              <a:gd name="connsiteX5-121" fmla="*/ 12549 w 7315984"/>
              <a:gd name="connsiteY5-122" fmla="*/ 2183662 h 2183662"/>
              <a:gd name="connsiteX0-123" fmla="*/ 12549 w 7315984"/>
              <a:gd name="connsiteY0-124" fmla="*/ 2262674 h 2262674"/>
              <a:gd name="connsiteX1-125" fmla="*/ 0 w 7315984"/>
              <a:gd name="connsiteY1-126" fmla="*/ 79012 h 2262674"/>
              <a:gd name="connsiteX2-127" fmla="*/ 1487456 w 7315984"/>
              <a:gd name="connsiteY2-128" fmla="*/ 569615 h 2262674"/>
              <a:gd name="connsiteX3-129" fmla="*/ 5257711 w 7315984"/>
              <a:gd name="connsiteY3-130" fmla="*/ 1432977 h 2262674"/>
              <a:gd name="connsiteX4-131" fmla="*/ 7315984 w 7315984"/>
              <a:gd name="connsiteY4-132" fmla="*/ 2262674 h 2262674"/>
              <a:gd name="connsiteX5-133" fmla="*/ 12549 w 7315984"/>
              <a:gd name="connsiteY5-134" fmla="*/ 2262674 h 2262674"/>
              <a:gd name="connsiteX0-135" fmla="*/ 12549 w 7315984"/>
              <a:gd name="connsiteY0-136" fmla="*/ 2254555 h 2254555"/>
              <a:gd name="connsiteX1-137" fmla="*/ 0 w 7315984"/>
              <a:gd name="connsiteY1-138" fmla="*/ 70893 h 2254555"/>
              <a:gd name="connsiteX2-139" fmla="*/ 1487456 w 7315984"/>
              <a:gd name="connsiteY2-140" fmla="*/ 561496 h 2254555"/>
              <a:gd name="connsiteX3-141" fmla="*/ 5257711 w 7315984"/>
              <a:gd name="connsiteY3-142" fmla="*/ 1424858 h 2254555"/>
              <a:gd name="connsiteX4-143" fmla="*/ 7315984 w 7315984"/>
              <a:gd name="connsiteY4-144" fmla="*/ 2254555 h 2254555"/>
              <a:gd name="connsiteX5-145" fmla="*/ 12549 w 7315984"/>
              <a:gd name="connsiteY5-146" fmla="*/ 2254555 h 2254555"/>
              <a:gd name="connsiteX0-147" fmla="*/ 12549 w 7315984"/>
              <a:gd name="connsiteY0-148" fmla="*/ 2254555 h 2254555"/>
              <a:gd name="connsiteX1-149" fmla="*/ 0 w 7315984"/>
              <a:gd name="connsiteY1-150" fmla="*/ 70893 h 2254555"/>
              <a:gd name="connsiteX2-151" fmla="*/ 1487456 w 7315984"/>
              <a:gd name="connsiteY2-152" fmla="*/ 561496 h 2254555"/>
              <a:gd name="connsiteX3-153" fmla="*/ 5257711 w 7315984"/>
              <a:gd name="connsiteY3-154" fmla="*/ 1424858 h 2254555"/>
              <a:gd name="connsiteX4-155" fmla="*/ 7315984 w 7315984"/>
              <a:gd name="connsiteY4-156" fmla="*/ 2254555 h 2254555"/>
              <a:gd name="connsiteX5-157" fmla="*/ 12549 w 7315984"/>
              <a:gd name="connsiteY5-158" fmla="*/ 2254555 h 2254555"/>
              <a:gd name="connsiteX0-159" fmla="*/ 12549 w 7315984"/>
              <a:gd name="connsiteY0-160" fmla="*/ 2254555 h 2254555"/>
              <a:gd name="connsiteX1-161" fmla="*/ 0 w 7315984"/>
              <a:gd name="connsiteY1-162" fmla="*/ 70893 h 2254555"/>
              <a:gd name="connsiteX2-163" fmla="*/ 1487456 w 7315984"/>
              <a:gd name="connsiteY2-164" fmla="*/ 561496 h 2254555"/>
              <a:gd name="connsiteX3-165" fmla="*/ 5257711 w 7315984"/>
              <a:gd name="connsiteY3-166" fmla="*/ 1424858 h 2254555"/>
              <a:gd name="connsiteX4-167" fmla="*/ 7315984 w 7315984"/>
              <a:gd name="connsiteY4-168" fmla="*/ 2254555 h 2254555"/>
              <a:gd name="connsiteX5-169" fmla="*/ 12549 w 7315984"/>
              <a:gd name="connsiteY5-170" fmla="*/ 2254555 h 2254555"/>
              <a:gd name="connsiteX0-171" fmla="*/ 12549 w 7315984"/>
              <a:gd name="connsiteY0-172" fmla="*/ 2260613 h 2260613"/>
              <a:gd name="connsiteX1-173" fmla="*/ 0 w 7315984"/>
              <a:gd name="connsiteY1-174" fmla="*/ 76951 h 2260613"/>
              <a:gd name="connsiteX2-175" fmla="*/ 1487456 w 7315984"/>
              <a:gd name="connsiteY2-176" fmla="*/ 567554 h 2260613"/>
              <a:gd name="connsiteX3-177" fmla="*/ 4932506 w 7315984"/>
              <a:gd name="connsiteY3-178" fmla="*/ 1295697 h 2260613"/>
              <a:gd name="connsiteX4-179" fmla="*/ 7315984 w 7315984"/>
              <a:gd name="connsiteY4-180" fmla="*/ 2260613 h 2260613"/>
              <a:gd name="connsiteX5-181" fmla="*/ 12549 w 7315984"/>
              <a:gd name="connsiteY5-182" fmla="*/ 2260613 h 2260613"/>
              <a:gd name="connsiteX0-183" fmla="*/ 12549 w 8211184"/>
              <a:gd name="connsiteY0-184" fmla="*/ 2260613 h 2260613"/>
              <a:gd name="connsiteX1-185" fmla="*/ 0 w 8211184"/>
              <a:gd name="connsiteY1-186" fmla="*/ 76951 h 2260613"/>
              <a:gd name="connsiteX2-187" fmla="*/ 1487456 w 8211184"/>
              <a:gd name="connsiteY2-188" fmla="*/ 567554 h 2260613"/>
              <a:gd name="connsiteX3-189" fmla="*/ 4932506 w 8211184"/>
              <a:gd name="connsiteY3-190" fmla="*/ 1295697 h 2260613"/>
              <a:gd name="connsiteX4-191" fmla="*/ 7315984 w 8211184"/>
              <a:gd name="connsiteY4-192" fmla="*/ 2260613 h 2260613"/>
              <a:gd name="connsiteX5-193" fmla="*/ 12549 w 8211184"/>
              <a:gd name="connsiteY5-194" fmla="*/ 2260613 h 2260613"/>
              <a:gd name="connsiteX0-195" fmla="*/ 12549 w 7372592"/>
              <a:gd name="connsiteY0-196" fmla="*/ 2260613 h 2273153"/>
              <a:gd name="connsiteX1-197" fmla="*/ 0 w 7372592"/>
              <a:gd name="connsiteY1-198" fmla="*/ 76951 h 2273153"/>
              <a:gd name="connsiteX2-199" fmla="*/ 1487456 w 7372592"/>
              <a:gd name="connsiteY2-200" fmla="*/ 567554 h 2273153"/>
              <a:gd name="connsiteX3-201" fmla="*/ 4932506 w 7372592"/>
              <a:gd name="connsiteY3-202" fmla="*/ 1295697 h 2273153"/>
              <a:gd name="connsiteX4-203" fmla="*/ 7315984 w 7372592"/>
              <a:gd name="connsiteY4-204" fmla="*/ 2260613 h 2273153"/>
              <a:gd name="connsiteX5-205" fmla="*/ 12549 w 7372592"/>
              <a:gd name="connsiteY5-206" fmla="*/ 2260613 h 2273153"/>
              <a:gd name="connsiteX0-207" fmla="*/ 12549 w 8860132"/>
              <a:gd name="connsiteY0-208" fmla="*/ 2260613 h 2509756"/>
              <a:gd name="connsiteX1-209" fmla="*/ 0 w 8860132"/>
              <a:gd name="connsiteY1-210" fmla="*/ 76951 h 2509756"/>
              <a:gd name="connsiteX2-211" fmla="*/ 1487456 w 8860132"/>
              <a:gd name="connsiteY2-212" fmla="*/ 567554 h 2509756"/>
              <a:gd name="connsiteX3-213" fmla="*/ 4932506 w 8860132"/>
              <a:gd name="connsiteY3-214" fmla="*/ 1295697 h 2509756"/>
              <a:gd name="connsiteX4-215" fmla="*/ 7315984 w 8860132"/>
              <a:gd name="connsiteY4-216" fmla="*/ 2260613 h 2509756"/>
              <a:gd name="connsiteX5-217" fmla="*/ 12549 w 8860132"/>
              <a:gd name="connsiteY5-218" fmla="*/ 2260613 h 2509756"/>
              <a:gd name="connsiteX0-219" fmla="*/ 12549 w 7586891"/>
              <a:gd name="connsiteY0-220" fmla="*/ 2257838 h 2343573"/>
              <a:gd name="connsiteX1-221" fmla="*/ 0 w 7586891"/>
              <a:gd name="connsiteY1-222" fmla="*/ 74176 h 2343573"/>
              <a:gd name="connsiteX2-223" fmla="*/ 1487456 w 7586891"/>
              <a:gd name="connsiteY2-224" fmla="*/ 564779 h 2343573"/>
              <a:gd name="connsiteX3-225" fmla="*/ 5166074 w 7586891"/>
              <a:gd name="connsiteY3-226" fmla="*/ 1100407 h 2343573"/>
              <a:gd name="connsiteX4-227" fmla="*/ 7315984 w 7586891"/>
              <a:gd name="connsiteY4-228" fmla="*/ 2257838 h 2343573"/>
              <a:gd name="connsiteX5-229" fmla="*/ 12549 w 7586891"/>
              <a:gd name="connsiteY5-230" fmla="*/ 2257838 h 2343573"/>
              <a:gd name="connsiteX0-231" fmla="*/ 12549 w 7607135"/>
              <a:gd name="connsiteY0-232" fmla="*/ 2257838 h 2343573"/>
              <a:gd name="connsiteX1-233" fmla="*/ 0 w 7607135"/>
              <a:gd name="connsiteY1-234" fmla="*/ 74176 h 2343573"/>
              <a:gd name="connsiteX2-235" fmla="*/ 1487456 w 7607135"/>
              <a:gd name="connsiteY2-236" fmla="*/ 564779 h 2343573"/>
              <a:gd name="connsiteX3-237" fmla="*/ 5166074 w 7607135"/>
              <a:gd name="connsiteY3-238" fmla="*/ 1100407 h 2343573"/>
              <a:gd name="connsiteX4-239" fmla="*/ 7315984 w 7607135"/>
              <a:gd name="connsiteY4-240" fmla="*/ 2257838 h 2343573"/>
              <a:gd name="connsiteX5-241" fmla="*/ 12549 w 7607135"/>
              <a:gd name="connsiteY5-242" fmla="*/ 2257838 h 2343573"/>
              <a:gd name="connsiteX0-243" fmla="*/ 12549 w 8176398"/>
              <a:gd name="connsiteY0-244" fmla="*/ 2257838 h 2521866"/>
              <a:gd name="connsiteX1-245" fmla="*/ 0 w 8176398"/>
              <a:gd name="connsiteY1-246" fmla="*/ 74176 h 2521866"/>
              <a:gd name="connsiteX2-247" fmla="*/ 1487456 w 8176398"/>
              <a:gd name="connsiteY2-248" fmla="*/ 564779 h 2521866"/>
              <a:gd name="connsiteX3-249" fmla="*/ 5166074 w 8176398"/>
              <a:gd name="connsiteY3-250" fmla="*/ 1100407 h 2521866"/>
              <a:gd name="connsiteX4-251" fmla="*/ 7315984 w 8176398"/>
              <a:gd name="connsiteY4-252" fmla="*/ 2257838 h 2521866"/>
              <a:gd name="connsiteX5-253" fmla="*/ 12549 w 8176398"/>
              <a:gd name="connsiteY5-254" fmla="*/ 2257838 h 2521866"/>
              <a:gd name="connsiteX0-255" fmla="*/ 12549 w 8176398"/>
              <a:gd name="connsiteY0-256" fmla="*/ 2183662 h 2447690"/>
              <a:gd name="connsiteX1-257" fmla="*/ 0 w 8176398"/>
              <a:gd name="connsiteY1-258" fmla="*/ 0 h 2447690"/>
              <a:gd name="connsiteX2-259" fmla="*/ 1487456 w 8176398"/>
              <a:gd name="connsiteY2-260" fmla="*/ 490603 h 2447690"/>
              <a:gd name="connsiteX3-261" fmla="*/ 5166074 w 8176398"/>
              <a:gd name="connsiteY3-262" fmla="*/ 1026231 h 2447690"/>
              <a:gd name="connsiteX4-263" fmla="*/ 7315984 w 8176398"/>
              <a:gd name="connsiteY4-264" fmla="*/ 2183662 h 2447690"/>
              <a:gd name="connsiteX5-265" fmla="*/ 12549 w 8176398"/>
              <a:gd name="connsiteY5-266" fmla="*/ 2183662 h 2447690"/>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109" y="connsiteY5-110"/>
              </a:cxn>
            </a:cxnLst>
            <a:rect l="l" t="t" r="r" b="b"/>
            <a:pathLst>
              <a:path w="8176398" h="2447690">
                <a:moveTo>
                  <a:pt x="12549" y="2183662"/>
                </a:moveTo>
                <a:lnTo>
                  <a:pt x="0" y="0"/>
                </a:lnTo>
                <a:cubicBezTo>
                  <a:pt x="205592" y="273240"/>
                  <a:pt x="626444" y="319565"/>
                  <a:pt x="1487456" y="490603"/>
                </a:cubicBezTo>
                <a:cubicBezTo>
                  <a:pt x="2348468" y="661641"/>
                  <a:pt x="3295208" y="425463"/>
                  <a:pt x="5166074" y="1026231"/>
                </a:cubicBezTo>
                <a:cubicBezTo>
                  <a:pt x="7036940" y="1626999"/>
                  <a:pt x="9508750" y="3028877"/>
                  <a:pt x="7315984" y="2183662"/>
                </a:cubicBezTo>
                <a:cubicBezTo>
                  <a:pt x="5123218" y="1338447"/>
                  <a:pt x="2447027" y="2183662"/>
                  <a:pt x="12549" y="2183662"/>
                </a:cubicBezTo>
                <a:close/>
              </a:path>
            </a:pathLst>
          </a:custGeom>
          <a:solidFill>
            <a:schemeClr val="accent2"/>
          </a:solidFill>
          <a:ln w="25400" cap="flat" cmpd="sng" algn="ctr">
            <a:noFill/>
            <a:prstDash val="solid"/>
          </a:ln>
          <a:effectLst>
            <a:outerShdw blurRad="101600" dist="38100" dir="2700000" algn="tl" rotWithShape="0">
              <a:prstClr val="black">
                <a:alpha val="30000"/>
              </a:prstClr>
            </a:outerShdw>
          </a:effectLst>
        </p:spPr>
        <p:txBody>
          <a:bodyPr lIns="68568" tIns="34291" rIns="68568" bIns="34291" anchor="ctr"/>
          <a:lstStyle/>
          <a:p>
            <a:pPr algn="ctr">
              <a:defRPr/>
            </a:pPr>
            <a:endParaRPr lang="en-US" sz="1335" kern="0">
              <a:solidFill>
                <a:sysClr val="window" lastClr="FFFFFF"/>
              </a:solidFill>
              <a:cs typeface="+mn-ea"/>
              <a:sym typeface="+mn-lt"/>
            </a:endParaRPr>
          </a:p>
        </p:txBody>
      </p:sp>
      <p:sp>
        <p:nvSpPr>
          <p:cNvPr id="77" name="MH_Other_8"/>
          <p:cNvSpPr/>
          <p:nvPr>
            <p:custDataLst>
              <p:tags r:id="rId10"/>
            </p:custDataLst>
          </p:nvPr>
        </p:nvSpPr>
        <p:spPr>
          <a:xfrm rot="20540294">
            <a:off x="2430866" y="5252899"/>
            <a:ext cx="480799" cy="473084"/>
          </a:xfrm>
          <a:prstGeom prst="ellipse">
            <a:avLst/>
          </a:prstGeom>
          <a:solidFill>
            <a:srgbClr val="FFFFFF"/>
          </a:solidFill>
          <a:ln w="50800" cap="flat" cmpd="sng" algn="ctr">
            <a:solidFill>
              <a:srgbClr val="FFFFFF"/>
            </a:solidFill>
            <a:prstDash val="solid"/>
          </a:ln>
          <a:effectLst/>
        </p:spPr>
        <p:txBody>
          <a:bodyPr lIns="0" tIns="0" rIns="0" bIns="0" anchor="ctr"/>
          <a:lstStyle/>
          <a:p>
            <a:pPr algn="ctr">
              <a:defRPr/>
            </a:pPr>
            <a:r>
              <a:rPr lang="en-US" kern="0" dirty="0">
                <a:solidFill>
                  <a:schemeClr val="tx1">
                    <a:lumMod val="85000"/>
                    <a:lumOff val="15000"/>
                  </a:schemeClr>
                </a:solidFill>
                <a:cs typeface="+mn-ea"/>
                <a:sym typeface="+mn-lt"/>
              </a:rPr>
              <a:t>04</a:t>
            </a:r>
          </a:p>
        </p:txBody>
      </p:sp>
      <p:cxnSp>
        <p:nvCxnSpPr>
          <p:cNvPr id="36" name="MH_Other_9"/>
          <p:cNvCxnSpPr/>
          <p:nvPr>
            <p:custDataLst>
              <p:tags r:id="rId11"/>
            </p:custDataLst>
          </p:nvPr>
        </p:nvCxnSpPr>
        <p:spPr>
          <a:xfrm>
            <a:off x="6938048" y="1525325"/>
            <a:ext cx="3005732" cy="0"/>
          </a:xfrm>
          <a:prstGeom prst="line">
            <a:avLst/>
          </a:prstGeom>
          <a:ln>
            <a:solidFill>
              <a:srgbClr val="02020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7" name="MH_Other_10"/>
          <p:cNvCxnSpPr/>
          <p:nvPr>
            <p:custDataLst>
              <p:tags r:id="rId12"/>
            </p:custDataLst>
          </p:nvPr>
        </p:nvCxnSpPr>
        <p:spPr>
          <a:xfrm>
            <a:off x="10090597" y="1525325"/>
            <a:ext cx="453360" cy="0"/>
          </a:xfrm>
          <a:prstGeom prst="line">
            <a:avLst/>
          </a:prstGeom>
          <a:ln>
            <a:solidFill>
              <a:srgbClr val="020202"/>
            </a:solidFill>
            <a:headEnd type="oval"/>
          </a:ln>
        </p:spPr>
        <p:style>
          <a:lnRef idx="1">
            <a:schemeClr val="accent1"/>
          </a:lnRef>
          <a:fillRef idx="0">
            <a:schemeClr val="accent1"/>
          </a:fillRef>
          <a:effectRef idx="0">
            <a:schemeClr val="accent1"/>
          </a:effectRef>
          <a:fontRef idx="minor">
            <a:schemeClr val="tx1"/>
          </a:fontRef>
        </p:style>
      </p:cxnSp>
      <p:cxnSp>
        <p:nvCxnSpPr>
          <p:cNvPr id="38" name="MH_Other_11"/>
          <p:cNvCxnSpPr/>
          <p:nvPr>
            <p:custDataLst>
              <p:tags r:id="rId13"/>
            </p:custDataLst>
          </p:nvPr>
        </p:nvCxnSpPr>
        <p:spPr>
          <a:xfrm>
            <a:off x="10543956" y="1525327"/>
            <a:ext cx="0" cy="1485900"/>
          </a:xfrm>
          <a:prstGeom prst="line">
            <a:avLst/>
          </a:prstGeom>
          <a:ln>
            <a:solidFill>
              <a:srgbClr val="020202"/>
            </a:solidFill>
            <a:tailEnd type="oval"/>
          </a:ln>
        </p:spPr>
        <p:style>
          <a:lnRef idx="1">
            <a:schemeClr val="accent1"/>
          </a:lnRef>
          <a:fillRef idx="0">
            <a:schemeClr val="accent1"/>
          </a:fillRef>
          <a:effectRef idx="0">
            <a:schemeClr val="accent1"/>
          </a:effectRef>
          <a:fontRef idx="minor">
            <a:schemeClr val="tx1"/>
          </a:fontRef>
        </p:style>
      </p:cxnSp>
      <p:cxnSp>
        <p:nvCxnSpPr>
          <p:cNvPr id="39" name="MH_Other_12"/>
          <p:cNvCxnSpPr/>
          <p:nvPr>
            <p:custDataLst>
              <p:tags r:id="rId14"/>
            </p:custDataLst>
          </p:nvPr>
        </p:nvCxnSpPr>
        <p:spPr>
          <a:xfrm>
            <a:off x="6938048" y="5697274"/>
            <a:ext cx="3005732" cy="0"/>
          </a:xfrm>
          <a:prstGeom prst="line">
            <a:avLst/>
          </a:prstGeom>
          <a:ln>
            <a:solidFill>
              <a:srgbClr val="02020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0" name="MH_Other_13"/>
          <p:cNvCxnSpPr/>
          <p:nvPr>
            <p:custDataLst>
              <p:tags r:id="rId15"/>
            </p:custDataLst>
          </p:nvPr>
        </p:nvCxnSpPr>
        <p:spPr>
          <a:xfrm>
            <a:off x="10090597" y="5697274"/>
            <a:ext cx="453360" cy="0"/>
          </a:xfrm>
          <a:prstGeom prst="line">
            <a:avLst/>
          </a:prstGeom>
          <a:ln>
            <a:solidFill>
              <a:srgbClr val="020202"/>
            </a:solidFill>
            <a:headEnd type="oval"/>
          </a:ln>
        </p:spPr>
        <p:style>
          <a:lnRef idx="1">
            <a:schemeClr val="accent1"/>
          </a:lnRef>
          <a:fillRef idx="0">
            <a:schemeClr val="accent1"/>
          </a:fillRef>
          <a:effectRef idx="0">
            <a:schemeClr val="accent1"/>
          </a:effectRef>
          <a:fontRef idx="minor">
            <a:schemeClr val="tx1"/>
          </a:fontRef>
        </p:style>
      </p:cxnSp>
      <p:cxnSp>
        <p:nvCxnSpPr>
          <p:cNvPr id="59" name="MH_Other_14"/>
          <p:cNvCxnSpPr/>
          <p:nvPr>
            <p:custDataLst>
              <p:tags r:id="rId16"/>
            </p:custDataLst>
          </p:nvPr>
        </p:nvCxnSpPr>
        <p:spPr>
          <a:xfrm>
            <a:off x="10543956" y="4209801"/>
            <a:ext cx="0" cy="1487487"/>
          </a:xfrm>
          <a:prstGeom prst="line">
            <a:avLst/>
          </a:prstGeom>
          <a:ln>
            <a:solidFill>
              <a:srgbClr val="020202"/>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2" name="MH_SubTitle_1"/>
          <p:cNvSpPr txBox="1"/>
          <p:nvPr>
            <p:custDataLst>
              <p:tags r:id="rId17"/>
            </p:custDataLst>
          </p:nvPr>
        </p:nvSpPr>
        <p:spPr>
          <a:xfrm rot="562956">
            <a:off x="2969521" y="2041572"/>
            <a:ext cx="2250669" cy="606425"/>
          </a:xfrm>
          <a:prstGeom prst="rect">
            <a:avLst/>
          </a:prstGeom>
          <a:noFill/>
        </p:spPr>
        <p:txBody>
          <a:bodyPr lIns="0" tIns="0" rIns="0" bIns="0" anchor="ctr">
            <a:normAutofit/>
          </a:bodyPr>
          <a:lstStyle/>
          <a:p>
            <a:pPr algn="just">
              <a:lnSpc>
                <a:spcPct val="110000"/>
              </a:lnSpc>
              <a:defRPr/>
            </a:pPr>
            <a:r>
              <a:rPr lang="zh-CN" altLang="en-US" sz="2400" b="1" kern="0" dirty="0">
                <a:solidFill>
                  <a:srgbClr val="FFFFFF"/>
                </a:solidFill>
                <a:cs typeface="+mn-ea"/>
                <a:sym typeface="+mn-lt"/>
              </a:rPr>
              <a:t>新理论</a:t>
            </a:r>
          </a:p>
        </p:txBody>
      </p:sp>
      <p:sp>
        <p:nvSpPr>
          <p:cNvPr id="23" name="MH_SubTitle_2"/>
          <p:cNvSpPr txBox="1"/>
          <p:nvPr>
            <p:custDataLst>
              <p:tags r:id="rId18"/>
            </p:custDataLst>
          </p:nvPr>
        </p:nvSpPr>
        <p:spPr>
          <a:xfrm rot="21109827">
            <a:off x="2688791" y="2892471"/>
            <a:ext cx="1850551" cy="641351"/>
          </a:xfrm>
          <a:prstGeom prst="rect">
            <a:avLst/>
          </a:prstGeom>
          <a:noFill/>
        </p:spPr>
        <p:txBody>
          <a:bodyPr lIns="0" tIns="0" rIns="0" bIns="0" anchor="ctr">
            <a:normAutofit/>
          </a:bodyPr>
          <a:lstStyle/>
          <a:p>
            <a:pPr algn="just">
              <a:lnSpc>
                <a:spcPct val="110000"/>
              </a:lnSpc>
              <a:defRPr/>
            </a:pPr>
            <a:r>
              <a:rPr lang="zh-CN" altLang="en-US" sz="2000" b="1" kern="0" dirty="0">
                <a:solidFill>
                  <a:srgbClr val="FFFFFF"/>
                </a:solidFill>
                <a:cs typeface="+mn-ea"/>
                <a:sym typeface="+mn-lt"/>
              </a:rPr>
              <a:t>新方法</a:t>
            </a:r>
          </a:p>
        </p:txBody>
      </p:sp>
      <p:sp>
        <p:nvSpPr>
          <p:cNvPr id="24" name="MH_SubTitle_3"/>
          <p:cNvSpPr txBox="1"/>
          <p:nvPr>
            <p:custDataLst>
              <p:tags r:id="rId19"/>
            </p:custDataLst>
          </p:nvPr>
        </p:nvSpPr>
        <p:spPr>
          <a:xfrm rot="20400000">
            <a:off x="2629678" y="3673513"/>
            <a:ext cx="1887659" cy="636587"/>
          </a:xfrm>
          <a:prstGeom prst="rect">
            <a:avLst/>
          </a:prstGeom>
          <a:noFill/>
        </p:spPr>
        <p:txBody>
          <a:bodyPr lIns="0" tIns="0" rIns="0" bIns="0" anchor="ctr">
            <a:normAutofit/>
          </a:bodyPr>
          <a:lstStyle/>
          <a:p>
            <a:pPr algn="just">
              <a:lnSpc>
                <a:spcPct val="110000"/>
              </a:lnSpc>
              <a:defRPr/>
            </a:pPr>
            <a:r>
              <a:rPr lang="zh-CN" altLang="en-US" sz="2000" b="1" kern="0" dirty="0">
                <a:solidFill>
                  <a:srgbClr val="FFFFFF"/>
                </a:solidFill>
                <a:cs typeface="+mn-ea"/>
                <a:sym typeface="+mn-lt"/>
              </a:rPr>
              <a:t>新思想</a:t>
            </a:r>
          </a:p>
        </p:txBody>
      </p:sp>
      <p:sp>
        <p:nvSpPr>
          <p:cNvPr id="25" name="MH_SubTitle_4"/>
          <p:cNvSpPr txBox="1"/>
          <p:nvPr>
            <p:custDataLst>
              <p:tags r:id="rId20"/>
            </p:custDataLst>
          </p:nvPr>
        </p:nvSpPr>
        <p:spPr>
          <a:xfrm rot="19109607">
            <a:off x="2794255" y="4461238"/>
            <a:ext cx="1555303" cy="533400"/>
          </a:xfrm>
          <a:prstGeom prst="rect">
            <a:avLst/>
          </a:prstGeom>
          <a:noFill/>
        </p:spPr>
        <p:txBody>
          <a:bodyPr lIns="0" tIns="0" rIns="0" bIns="0" anchor="ctr">
            <a:normAutofit/>
          </a:bodyPr>
          <a:lstStyle/>
          <a:p>
            <a:pPr algn="just">
              <a:lnSpc>
                <a:spcPct val="110000"/>
              </a:lnSpc>
              <a:defRPr/>
            </a:pPr>
            <a:r>
              <a:rPr lang="zh-CN" altLang="en-US" b="1" kern="0" dirty="0">
                <a:solidFill>
                  <a:srgbClr val="FFFFFF"/>
                </a:solidFill>
                <a:cs typeface="+mn-ea"/>
                <a:sym typeface="+mn-lt"/>
              </a:rPr>
              <a:t>新发明</a:t>
            </a:r>
          </a:p>
        </p:txBody>
      </p:sp>
      <p:sp>
        <p:nvSpPr>
          <p:cNvPr id="26" name="MH_Desc_1"/>
          <p:cNvSpPr txBox="1">
            <a:spLocks noChangeArrowheads="1"/>
          </p:cNvSpPr>
          <p:nvPr>
            <p:custDataLst>
              <p:tags r:id="rId21"/>
            </p:custDataLst>
          </p:nvPr>
        </p:nvSpPr>
        <p:spPr bwMode="auto">
          <a:xfrm>
            <a:off x="7369298" y="1773062"/>
            <a:ext cx="2875045" cy="34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76" tIns="45719" rIns="107976" bIns="45719" anchor="t">
            <a:noAutofit/>
          </a:bodyPr>
          <a:lstStyle>
            <a:lvl1pPr indent="358775">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pPr indent="0">
              <a:lnSpc>
                <a:spcPct val="150000"/>
              </a:lnSpc>
              <a:defRPr/>
            </a:pPr>
            <a:r>
              <a:rPr lang="zh-CN" altLang="en-US" sz="1600" b="1" dirty="0">
                <a:solidFill>
                  <a:schemeClr val="tx1">
                    <a:lumMod val="85000"/>
                    <a:lumOff val="15000"/>
                  </a:schemeClr>
                </a:solidFill>
                <a:latin typeface="+mn-lt"/>
                <a:ea typeface="+mn-ea"/>
                <a:cs typeface="+mn-ea"/>
                <a:sym typeface="+mn-lt"/>
              </a:rPr>
              <a:t>创新营造未来</a:t>
            </a:r>
            <a:endParaRPr lang="en-US" altLang="zh-CN" sz="1600" b="1" dirty="0">
              <a:solidFill>
                <a:schemeClr val="tx1">
                  <a:lumMod val="85000"/>
                  <a:lumOff val="15000"/>
                </a:schemeClr>
              </a:solidFill>
              <a:latin typeface="+mn-lt"/>
              <a:ea typeface="+mn-ea"/>
              <a:cs typeface="+mn-ea"/>
              <a:sym typeface="+mn-lt"/>
            </a:endParaRPr>
          </a:p>
          <a:p>
            <a:pPr indent="0">
              <a:lnSpc>
                <a:spcPct val="150000"/>
              </a:lnSpc>
              <a:defRPr/>
            </a:pPr>
            <a:r>
              <a:rPr lang="zh-CN" altLang="en-US" sz="1200" dirty="0">
                <a:solidFill>
                  <a:schemeClr val="bg1">
                    <a:lumMod val="50000"/>
                  </a:schemeClr>
                </a:solidFill>
                <a:latin typeface="+mn-lt"/>
                <a:ea typeface="+mn-ea"/>
                <a:cs typeface="+mn-ea"/>
                <a:sym typeface="+mn-lt"/>
              </a:rPr>
              <a:t>技术和各种实践活动领域中不断提供具有经济价值、社会价值、生态价值的新思想、新理论、新方法和新发明的能力。经济竞争的核心，当今社会的竞争，与其说是人才的竞争，不如说是人的创造力的竞争。</a:t>
            </a:r>
            <a:endParaRPr lang="en-US" altLang="zh-CN" sz="1200" dirty="0">
              <a:solidFill>
                <a:schemeClr val="bg1">
                  <a:lumMod val="50000"/>
                </a:schemeClr>
              </a:solidFill>
              <a:latin typeface="+mn-lt"/>
              <a:ea typeface="+mn-ea"/>
              <a:cs typeface="+mn-ea"/>
              <a:sym typeface="+mn-lt"/>
            </a:endParaRPr>
          </a:p>
          <a:p>
            <a:pPr indent="0">
              <a:lnSpc>
                <a:spcPct val="150000"/>
              </a:lnSpc>
              <a:defRPr/>
            </a:pPr>
            <a:endParaRPr lang="en-US" altLang="zh-CN" sz="1200" dirty="0">
              <a:solidFill>
                <a:schemeClr val="bg1">
                  <a:lumMod val="50000"/>
                </a:schemeClr>
              </a:solidFill>
              <a:latin typeface="+mn-lt"/>
              <a:ea typeface="+mn-ea"/>
              <a:cs typeface="+mn-ea"/>
              <a:sym typeface="+mn-lt"/>
            </a:endParaRPr>
          </a:p>
          <a:p>
            <a:pPr indent="0">
              <a:lnSpc>
                <a:spcPct val="150000"/>
              </a:lnSpc>
              <a:defRPr/>
            </a:pPr>
            <a:r>
              <a:rPr lang="zh-CN" altLang="en-US" sz="1200" dirty="0">
                <a:solidFill>
                  <a:schemeClr val="bg1">
                    <a:lumMod val="50000"/>
                  </a:schemeClr>
                </a:solidFill>
                <a:latin typeface="+mn-lt"/>
                <a:ea typeface="+mn-ea"/>
                <a:cs typeface="+mn-ea"/>
                <a:sym typeface="+mn-lt"/>
              </a:rPr>
              <a:t>技术和各种实践活动领域中不断提供具有经济价值、社会价值、生态价值的新思想、新理论、新方法和新发明的能力。经济竞争的核心，当今社会的竞争，与其说是人才的竞争</a:t>
            </a:r>
            <a:endParaRPr lang="en-US" altLang="zh-CN" sz="1200" dirty="0">
              <a:solidFill>
                <a:schemeClr val="bg1">
                  <a:lumMod val="50000"/>
                </a:schemeClr>
              </a:solidFill>
              <a:latin typeface="+mn-lt"/>
              <a:ea typeface="+mn-ea"/>
              <a:cs typeface="+mn-ea"/>
              <a:sym typeface="+mn-lt"/>
            </a:endParaRPr>
          </a:p>
          <a:p>
            <a:pPr indent="0">
              <a:lnSpc>
                <a:spcPct val="150000"/>
              </a:lnSpc>
              <a:defRPr/>
            </a:pPr>
            <a:endParaRPr lang="en-US" altLang="zh-CN" sz="1200" dirty="0">
              <a:solidFill>
                <a:schemeClr val="bg1">
                  <a:lumMod val="50000"/>
                </a:schemeClr>
              </a:solidFill>
              <a:latin typeface="+mn-lt"/>
              <a:ea typeface="+mn-ea"/>
              <a:cs typeface="+mn-ea"/>
              <a:sym typeface="+mn-lt"/>
            </a:endParaRPr>
          </a:p>
        </p:txBody>
      </p:sp>
      <p:grpSp>
        <p:nvGrpSpPr>
          <p:cNvPr id="27" name="组合 26"/>
          <p:cNvGrpSpPr/>
          <p:nvPr/>
        </p:nvGrpSpPr>
        <p:grpSpPr>
          <a:xfrm>
            <a:off x="69489" y="2765463"/>
            <a:ext cx="584214" cy="1436876"/>
            <a:chOff x="69489" y="2765463"/>
            <a:chExt cx="584214" cy="1436876"/>
          </a:xfrm>
        </p:grpSpPr>
        <p:sp>
          <p:nvSpPr>
            <p:cNvPr id="28" name="文本框 27"/>
            <p:cNvSpPr txBox="1"/>
            <p:nvPr/>
          </p:nvSpPr>
          <p:spPr>
            <a:xfrm>
              <a:off x="69489" y="2765463"/>
              <a:ext cx="492443" cy="1368323"/>
            </a:xfrm>
            <a:prstGeom prst="rect">
              <a:avLst/>
            </a:prstGeom>
            <a:noFill/>
          </p:spPr>
          <p:txBody>
            <a:bodyPr vert="eaVert" wrap="none" rtlCol="0">
              <a:spAutoFit/>
            </a:bodyPr>
            <a:lstStyle/>
            <a:p>
              <a:r>
                <a:rPr lang="zh-CN" altLang="en-US" sz="2000" spc="300" dirty="0">
                  <a:solidFill>
                    <a:schemeClr val="bg1"/>
                  </a:solidFill>
                  <a:cs typeface="+mn-ea"/>
                  <a:sym typeface="+mn-lt"/>
                </a:rPr>
                <a:t>创新技能 </a:t>
              </a:r>
            </a:p>
          </p:txBody>
        </p:sp>
        <p:sp>
          <p:nvSpPr>
            <p:cNvPr id="29" name="文本框 28"/>
            <p:cNvSpPr txBox="1"/>
            <p:nvPr/>
          </p:nvSpPr>
          <p:spPr>
            <a:xfrm rot="5400000">
              <a:off x="112667" y="3661302"/>
              <a:ext cx="820462" cy="261611"/>
            </a:xfrm>
            <a:prstGeom prst="rect">
              <a:avLst/>
            </a:prstGeom>
            <a:noFill/>
          </p:spPr>
          <p:txBody>
            <a:bodyPr wrap="square" rtlCol="0">
              <a:spAutoFit/>
            </a:bodyPr>
            <a:lstStyle/>
            <a:p>
              <a:pPr algn="dist"/>
              <a:r>
                <a:rPr lang="en-US" altLang="zh-CN" sz="1100" dirty="0">
                  <a:solidFill>
                    <a:schemeClr val="bg1">
                      <a:alpha val="80000"/>
                    </a:schemeClr>
                  </a:solidFill>
                  <a:cs typeface="+mn-ea"/>
                  <a:sym typeface="+mn-lt"/>
                </a:rPr>
                <a:t>PART 03</a:t>
              </a:r>
              <a:endParaRPr lang="zh-CN" altLang="en-US" sz="1100" dirty="0">
                <a:solidFill>
                  <a:schemeClr val="bg1">
                    <a:alpha val="80000"/>
                  </a:schemeClr>
                </a:solidFill>
                <a:cs typeface="+mn-ea"/>
                <a:sym typeface="+mn-lt"/>
              </a:endParaRPr>
            </a:p>
          </p:txBody>
        </p:sp>
      </p:gr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right)">
                                      <p:cBhvr>
                                        <p:cTn id="7" dur="500"/>
                                        <p:tgtEl>
                                          <p:spTgt spid="7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right)">
                                      <p:cBhvr>
                                        <p:cTn id="10" dur="500"/>
                                        <p:tgtEl>
                                          <p:spTgt spid="55"/>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ipe(right)">
                                      <p:cBhvr>
                                        <p:cTn id="13" dur="500"/>
                                        <p:tgtEl>
                                          <p:spTgt spid="5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right)">
                                      <p:cBhvr>
                                        <p:cTn id="16" dur="500"/>
                                        <p:tgtEl>
                                          <p:spTgt spid="49"/>
                                        </p:tgtEl>
                                      </p:cBhvr>
                                    </p:animEffect>
                                  </p:childTnLst>
                                </p:cTn>
                              </p:par>
                            </p:childTnLst>
                          </p:cTn>
                        </p:par>
                        <p:par>
                          <p:cTn id="17" fill="hold">
                            <p:stCondLst>
                              <p:cond delay="500"/>
                            </p:stCondLst>
                            <p:childTnLst>
                              <p:par>
                                <p:cTn id="18" presetID="47" presetClass="entr" presetSubtype="0" fill="hold" grpId="0" nodeType="after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500"/>
                                        <p:tgtEl>
                                          <p:spTgt spid="58"/>
                                        </p:tgtEl>
                                      </p:cBhvr>
                                    </p:animEffect>
                                    <p:anim calcmode="lin" valueType="num">
                                      <p:cBhvr>
                                        <p:cTn id="21" dur="500" fill="hold"/>
                                        <p:tgtEl>
                                          <p:spTgt spid="58"/>
                                        </p:tgtEl>
                                        <p:attrNameLst>
                                          <p:attrName>ppt_x</p:attrName>
                                        </p:attrNameLst>
                                      </p:cBhvr>
                                      <p:tavLst>
                                        <p:tav tm="0">
                                          <p:val>
                                            <p:strVal val="#ppt_x"/>
                                          </p:val>
                                        </p:tav>
                                        <p:tav tm="100000">
                                          <p:val>
                                            <p:strVal val="#ppt_x"/>
                                          </p:val>
                                        </p:tav>
                                      </p:tavLst>
                                    </p:anim>
                                    <p:anim calcmode="lin" valueType="num">
                                      <p:cBhvr>
                                        <p:cTn id="22" dur="500" fill="hold"/>
                                        <p:tgtEl>
                                          <p:spTgt spid="58"/>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anim calcmode="lin" valueType="num">
                                      <p:cBhvr>
                                        <p:cTn id="26" dur="500" fill="hold"/>
                                        <p:tgtEl>
                                          <p:spTgt spid="22"/>
                                        </p:tgtEl>
                                        <p:attrNameLst>
                                          <p:attrName>ppt_x</p:attrName>
                                        </p:attrNameLst>
                                      </p:cBhvr>
                                      <p:tavLst>
                                        <p:tav tm="0">
                                          <p:val>
                                            <p:strVal val="#ppt_x"/>
                                          </p:val>
                                        </p:tav>
                                        <p:tav tm="100000">
                                          <p:val>
                                            <p:strVal val="#ppt_x"/>
                                          </p:val>
                                        </p:tav>
                                      </p:tavLst>
                                    </p:anim>
                                    <p:anim calcmode="lin" valueType="num">
                                      <p:cBhvr>
                                        <p:cTn id="27" dur="500" fill="hold"/>
                                        <p:tgtEl>
                                          <p:spTgt spid="22"/>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7"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anim calcmode="lin" valueType="num">
                                      <p:cBhvr>
                                        <p:cTn id="32" dur="500" fill="hold"/>
                                        <p:tgtEl>
                                          <p:spTgt spid="62"/>
                                        </p:tgtEl>
                                        <p:attrNameLst>
                                          <p:attrName>ppt_x</p:attrName>
                                        </p:attrNameLst>
                                      </p:cBhvr>
                                      <p:tavLst>
                                        <p:tav tm="0">
                                          <p:val>
                                            <p:strVal val="#ppt_x"/>
                                          </p:val>
                                        </p:tav>
                                        <p:tav tm="100000">
                                          <p:val>
                                            <p:strVal val="#ppt_x"/>
                                          </p:val>
                                        </p:tav>
                                      </p:tavLst>
                                    </p:anim>
                                    <p:anim calcmode="lin" valueType="num">
                                      <p:cBhvr>
                                        <p:cTn id="33" dur="500" fill="hold"/>
                                        <p:tgtEl>
                                          <p:spTgt spid="62"/>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anim calcmode="lin" valueType="num">
                                      <p:cBhvr>
                                        <p:cTn id="37" dur="500" fill="hold"/>
                                        <p:tgtEl>
                                          <p:spTgt spid="23"/>
                                        </p:tgtEl>
                                        <p:attrNameLst>
                                          <p:attrName>ppt_x</p:attrName>
                                        </p:attrNameLst>
                                      </p:cBhvr>
                                      <p:tavLst>
                                        <p:tav tm="0">
                                          <p:val>
                                            <p:strVal val="#ppt_x"/>
                                          </p:val>
                                        </p:tav>
                                        <p:tav tm="100000">
                                          <p:val>
                                            <p:strVal val="#ppt_x"/>
                                          </p:val>
                                        </p:tav>
                                      </p:tavLst>
                                    </p:anim>
                                    <p:anim calcmode="lin" valueType="num">
                                      <p:cBhvr>
                                        <p:cTn id="38" dur="500" fill="hold"/>
                                        <p:tgtEl>
                                          <p:spTgt spid="23"/>
                                        </p:tgtEl>
                                        <p:attrNameLst>
                                          <p:attrName>ppt_y</p:attrName>
                                        </p:attrNameLst>
                                      </p:cBhvr>
                                      <p:tavLst>
                                        <p:tav tm="0">
                                          <p:val>
                                            <p:strVal val="#ppt_y-.1"/>
                                          </p:val>
                                        </p:tav>
                                        <p:tav tm="100000">
                                          <p:val>
                                            <p:strVal val="#ppt_y"/>
                                          </p:val>
                                        </p:tav>
                                      </p:tavLst>
                                    </p:anim>
                                  </p:childTnLst>
                                </p:cTn>
                              </p:par>
                            </p:childTnLst>
                          </p:cTn>
                        </p:par>
                        <p:par>
                          <p:cTn id="39" fill="hold">
                            <p:stCondLst>
                              <p:cond delay="1500"/>
                            </p:stCondLst>
                            <p:childTnLst>
                              <p:par>
                                <p:cTn id="40" presetID="47" presetClass="entr" presetSubtype="0" fill="hold" grpId="0" nodeType="after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anim calcmode="lin" valueType="num">
                                      <p:cBhvr>
                                        <p:cTn id="43" dur="500" fill="hold"/>
                                        <p:tgtEl>
                                          <p:spTgt spid="66"/>
                                        </p:tgtEl>
                                        <p:attrNameLst>
                                          <p:attrName>ppt_x</p:attrName>
                                        </p:attrNameLst>
                                      </p:cBhvr>
                                      <p:tavLst>
                                        <p:tav tm="0">
                                          <p:val>
                                            <p:strVal val="#ppt_x"/>
                                          </p:val>
                                        </p:tav>
                                        <p:tav tm="100000">
                                          <p:val>
                                            <p:strVal val="#ppt_x"/>
                                          </p:val>
                                        </p:tav>
                                      </p:tavLst>
                                    </p:anim>
                                    <p:anim calcmode="lin" valueType="num">
                                      <p:cBhvr>
                                        <p:cTn id="44" dur="500" fill="hold"/>
                                        <p:tgtEl>
                                          <p:spTgt spid="66"/>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anim calcmode="lin" valueType="num">
                                      <p:cBhvr>
                                        <p:cTn id="48" dur="500" fill="hold"/>
                                        <p:tgtEl>
                                          <p:spTgt spid="24"/>
                                        </p:tgtEl>
                                        <p:attrNameLst>
                                          <p:attrName>ppt_x</p:attrName>
                                        </p:attrNameLst>
                                      </p:cBhvr>
                                      <p:tavLst>
                                        <p:tav tm="0">
                                          <p:val>
                                            <p:strVal val="#ppt_x"/>
                                          </p:val>
                                        </p:tav>
                                        <p:tav tm="100000">
                                          <p:val>
                                            <p:strVal val="#ppt_x"/>
                                          </p:val>
                                        </p:tav>
                                      </p:tavLst>
                                    </p:anim>
                                    <p:anim calcmode="lin" valueType="num">
                                      <p:cBhvr>
                                        <p:cTn id="49" dur="500" fill="hold"/>
                                        <p:tgtEl>
                                          <p:spTgt spid="24"/>
                                        </p:tgtEl>
                                        <p:attrNameLst>
                                          <p:attrName>ppt_y</p:attrName>
                                        </p:attrNameLst>
                                      </p:cBhvr>
                                      <p:tavLst>
                                        <p:tav tm="0">
                                          <p:val>
                                            <p:strVal val="#ppt_y-.1"/>
                                          </p:val>
                                        </p:tav>
                                        <p:tav tm="100000">
                                          <p:val>
                                            <p:strVal val="#ppt_y"/>
                                          </p:val>
                                        </p:tav>
                                      </p:tavLst>
                                    </p:anim>
                                  </p:childTnLst>
                                </p:cTn>
                              </p:par>
                            </p:childTnLst>
                          </p:cTn>
                        </p:par>
                        <p:par>
                          <p:cTn id="50" fill="hold">
                            <p:stCondLst>
                              <p:cond delay="2000"/>
                            </p:stCondLst>
                            <p:childTnLst>
                              <p:par>
                                <p:cTn id="51" presetID="47" presetClass="entr" presetSubtype="0" fill="hold" grpId="0" nodeType="afterEffect">
                                  <p:stCondLst>
                                    <p:cond delay="0"/>
                                  </p:stCondLst>
                                  <p:childTnLst>
                                    <p:set>
                                      <p:cBhvr>
                                        <p:cTn id="52" dur="1" fill="hold">
                                          <p:stCondLst>
                                            <p:cond delay="0"/>
                                          </p:stCondLst>
                                        </p:cTn>
                                        <p:tgtEl>
                                          <p:spTgt spid="77"/>
                                        </p:tgtEl>
                                        <p:attrNameLst>
                                          <p:attrName>style.visibility</p:attrName>
                                        </p:attrNameLst>
                                      </p:cBhvr>
                                      <p:to>
                                        <p:strVal val="visible"/>
                                      </p:to>
                                    </p:set>
                                    <p:animEffect transition="in" filter="fade">
                                      <p:cBhvr>
                                        <p:cTn id="53" dur="500"/>
                                        <p:tgtEl>
                                          <p:spTgt spid="77"/>
                                        </p:tgtEl>
                                      </p:cBhvr>
                                    </p:animEffect>
                                    <p:anim calcmode="lin" valueType="num">
                                      <p:cBhvr>
                                        <p:cTn id="54" dur="500" fill="hold"/>
                                        <p:tgtEl>
                                          <p:spTgt spid="77"/>
                                        </p:tgtEl>
                                        <p:attrNameLst>
                                          <p:attrName>ppt_x</p:attrName>
                                        </p:attrNameLst>
                                      </p:cBhvr>
                                      <p:tavLst>
                                        <p:tav tm="0">
                                          <p:val>
                                            <p:strVal val="#ppt_x"/>
                                          </p:val>
                                        </p:tav>
                                        <p:tav tm="100000">
                                          <p:val>
                                            <p:strVal val="#ppt_x"/>
                                          </p:val>
                                        </p:tav>
                                      </p:tavLst>
                                    </p:anim>
                                    <p:anim calcmode="lin" valueType="num">
                                      <p:cBhvr>
                                        <p:cTn id="55" dur="500" fill="hold"/>
                                        <p:tgtEl>
                                          <p:spTgt spid="77"/>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anim calcmode="lin" valueType="num">
                                      <p:cBhvr>
                                        <p:cTn id="59" dur="500" fill="hold"/>
                                        <p:tgtEl>
                                          <p:spTgt spid="25"/>
                                        </p:tgtEl>
                                        <p:attrNameLst>
                                          <p:attrName>ppt_x</p:attrName>
                                        </p:attrNameLst>
                                      </p:cBhvr>
                                      <p:tavLst>
                                        <p:tav tm="0">
                                          <p:val>
                                            <p:strVal val="#ppt_x"/>
                                          </p:val>
                                        </p:tav>
                                        <p:tav tm="100000">
                                          <p:val>
                                            <p:strVal val="#ppt_x"/>
                                          </p:val>
                                        </p:tav>
                                      </p:tavLst>
                                    </p:anim>
                                    <p:anim calcmode="lin" valueType="num">
                                      <p:cBhvr>
                                        <p:cTn id="60" dur="500" fill="hold"/>
                                        <p:tgtEl>
                                          <p:spTgt spid="25"/>
                                        </p:tgtEl>
                                        <p:attrNameLst>
                                          <p:attrName>ppt_y</p:attrName>
                                        </p:attrNameLst>
                                      </p:cBhvr>
                                      <p:tavLst>
                                        <p:tav tm="0">
                                          <p:val>
                                            <p:strVal val="#ppt_y-.1"/>
                                          </p:val>
                                        </p:tav>
                                        <p:tav tm="100000">
                                          <p:val>
                                            <p:strVal val="#ppt_y"/>
                                          </p:val>
                                        </p:tav>
                                      </p:tavLst>
                                    </p:anim>
                                  </p:childTnLst>
                                </p:cTn>
                              </p:par>
                            </p:childTnLst>
                          </p:cTn>
                        </p:par>
                        <p:par>
                          <p:cTn id="61" fill="hold">
                            <p:stCondLst>
                              <p:cond delay="2500"/>
                            </p:stCondLst>
                            <p:childTnLst>
                              <p:par>
                                <p:cTn id="62" presetID="22" presetClass="entr" presetSubtype="8" fill="hold" nodeType="after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left)">
                                      <p:cBhvr>
                                        <p:cTn id="64" dur="500"/>
                                        <p:tgtEl>
                                          <p:spTgt spid="36"/>
                                        </p:tgtEl>
                                      </p:cBhvr>
                                    </p:animEffect>
                                  </p:childTnLst>
                                </p:cTn>
                              </p:par>
                              <p:par>
                                <p:cTn id="65" presetID="22" presetClass="entr" presetSubtype="8"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left)">
                                      <p:cBhvr>
                                        <p:cTn id="67" dur="500"/>
                                        <p:tgtEl>
                                          <p:spTgt spid="39"/>
                                        </p:tgtEl>
                                      </p:cBhvr>
                                    </p:animEffect>
                                  </p:childTnLst>
                                </p:cTn>
                              </p:par>
                            </p:childTnLst>
                          </p:cTn>
                        </p:par>
                        <p:par>
                          <p:cTn id="68" fill="hold">
                            <p:stCondLst>
                              <p:cond delay="3000"/>
                            </p:stCondLst>
                            <p:childTnLst>
                              <p:par>
                                <p:cTn id="69" presetID="22" presetClass="entr" presetSubtype="8" fill="hold"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left)">
                                      <p:cBhvr>
                                        <p:cTn id="71" dur="500"/>
                                        <p:tgtEl>
                                          <p:spTgt spid="37"/>
                                        </p:tgtEl>
                                      </p:cBhvr>
                                    </p:animEffect>
                                  </p:childTnLst>
                                </p:cTn>
                              </p:par>
                              <p:par>
                                <p:cTn id="72" presetID="22" presetClass="entr" presetSubtype="8" fill="hold"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wipe(left)">
                                      <p:cBhvr>
                                        <p:cTn id="74" dur="500"/>
                                        <p:tgtEl>
                                          <p:spTgt spid="40"/>
                                        </p:tgtEl>
                                      </p:cBhvr>
                                    </p:animEffect>
                                  </p:childTnLst>
                                </p:cTn>
                              </p:par>
                            </p:childTnLst>
                          </p:cTn>
                        </p:par>
                        <p:par>
                          <p:cTn id="75" fill="hold">
                            <p:stCondLst>
                              <p:cond delay="3500"/>
                            </p:stCondLst>
                            <p:childTnLst>
                              <p:par>
                                <p:cTn id="76" presetID="22" presetClass="entr" presetSubtype="1" fill="hold" nodeType="after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up)">
                                      <p:cBhvr>
                                        <p:cTn id="78" dur="500"/>
                                        <p:tgtEl>
                                          <p:spTgt spid="38"/>
                                        </p:tgtEl>
                                      </p:cBhvr>
                                    </p:animEffect>
                                  </p:childTnLst>
                                </p:cTn>
                              </p:par>
                              <p:par>
                                <p:cTn id="79" presetID="22" presetClass="entr" presetSubtype="4" fill="hold" nodeType="with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wipe(down)">
                                      <p:cBhvr>
                                        <p:cTn id="81" dur="500"/>
                                        <p:tgtEl>
                                          <p:spTgt spid="59"/>
                                        </p:tgtEl>
                                      </p:cBhvr>
                                    </p:animEffect>
                                  </p:childTnLst>
                                </p:cTn>
                              </p:par>
                            </p:childTnLst>
                          </p:cTn>
                        </p:par>
                        <p:par>
                          <p:cTn id="82" fill="hold">
                            <p:stCondLst>
                              <p:cond delay="4000"/>
                            </p:stCondLst>
                            <p:childTnLst>
                              <p:par>
                                <p:cTn id="83" presetID="22" presetClass="entr" presetSubtype="2" fill="hold" grpId="0" nodeType="after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right)">
                                      <p:cBhvr>
                                        <p:cTn id="8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2" grpId="0" animBg="1"/>
      <p:bldP spid="55" grpId="0" animBg="1"/>
      <p:bldP spid="58" grpId="0" animBg="1"/>
      <p:bldP spid="62" grpId="0" animBg="1"/>
      <p:bldP spid="66" grpId="0" animBg="1"/>
      <p:bldP spid="73" grpId="0" animBg="1"/>
      <p:bldP spid="77" grpId="0" animBg="1"/>
      <p:bldP spid="22" grpId="0"/>
      <p:bldP spid="23" grpId="0"/>
      <p:bldP spid="24" grpId="0"/>
      <p:bldP spid="2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0"/>
            <a:ext cx="12192000" cy="3712191"/>
          </a:xfrm>
          <a:prstGeom prst="rect">
            <a:avLst/>
          </a:prstGeom>
          <a:blipFill>
            <a:blip r:embed="rId3"/>
            <a:stretch>
              <a:fillRect l="-1723" t="-135543" r="1" b="-355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1560945" y="776835"/>
            <a:ext cx="2124364" cy="4552547"/>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2300285" y="2852491"/>
            <a:ext cx="1082348" cy="2215991"/>
          </a:xfrm>
          <a:prstGeom prst="rect">
            <a:avLst/>
          </a:prstGeom>
          <a:noFill/>
        </p:spPr>
        <p:txBody>
          <a:bodyPr vert="horz" wrap="none" rtlCol="0">
            <a:spAutoFit/>
          </a:bodyPr>
          <a:lstStyle/>
          <a:p>
            <a:r>
              <a:rPr lang="en-US" altLang="zh-CN" sz="13800" dirty="0">
                <a:solidFill>
                  <a:schemeClr val="bg1"/>
                </a:solidFill>
                <a:cs typeface="+mn-ea"/>
                <a:sym typeface="+mn-lt"/>
              </a:rPr>
              <a:t>1</a:t>
            </a:r>
            <a:endParaRPr lang="zh-CN" altLang="en-US" sz="13800" dirty="0">
              <a:solidFill>
                <a:schemeClr val="bg1"/>
              </a:solidFill>
              <a:cs typeface="+mn-ea"/>
              <a:sym typeface="+mn-lt"/>
            </a:endParaRPr>
          </a:p>
        </p:txBody>
      </p:sp>
      <p:sp>
        <p:nvSpPr>
          <p:cNvPr id="7" name="矩形 6"/>
          <p:cNvSpPr/>
          <p:nvPr/>
        </p:nvSpPr>
        <p:spPr>
          <a:xfrm>
            <a:off x="1090262" y="4884606"/>
            <a:ext cx="941366" cy="941366"/>
          </a:xfrm>
          <a:prstGeom prst="rect">
            <a:avLst/>
          </a:prstGeom>
          <a:noFill/>
          <a:ln w="28575">
            <a:solidFill>
              <a:srgbClr val="FFB4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2172958" y="5909957"/>
            <a:ext cx="254654" cy="254654"/>
          </a:xfrm>
          <a:prstGeom prst="rect">
            <a:avLst/>
          </a:prstGeom>
          <a:solidFill>
            <a:srgbClr val="FFB4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10902915" y="3429000"/>
            <a:ext cx="592818" cy="592818"/>
          </a:xfrm>
          <a:prstGeom prst="rect">
            <a:avLst/>
          </a:prstGeom>
          <a:solidFill>
            <a:srgbClr val="FFB4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Title 1"/>
          <p:cNvSpPr txBox="1"/>
          <p:nvPr/>
        </p:nvSpPr>
        <p:spPr>
          <a:xfrm>
            <a:off x="4342959" y="4562104"/>
            <a:ext cx="3667670" cy="506378"/>
          </a:xfrm>
          <a:prstGeom prst="rect">
            <a:avLst/>
          </a:prstGeom>
          <a:noFill/>
          <a:effectLst/>
        </p:spPr>
        <p:txBody>
          <a:bodyPr anchor="ctr" anchorCtr="0">
            <a:noAutofit/>
          </a:bodyPr>
          <a:lstStyle>
            <a:lvl1pPr algn="ctr" defTabSz="914400" rtl="0" eaLnBrk="1" latinLnBrk="0" hangingPunct="1">
              <a:lnSpc>
                <a:spcPct val="90000"/>
              </a:lnSpc>
              <a:spcBef>
                <a:spcPct val="0"/>
              </a:spcBef>
              <a:buNone/>
              <a:defRPr sz="4000" kern="1200">
                <a:solidFill>
                  <a:schemeClr val="bg1"/>
                </a:solidFill>
                <a:latin typeface="+mj-lt"/>
                <a:ea typeface="+mj-ea"/>
                <a:cs typeface="+mj-cs"/>
              </a:defRPr>
            </a:lvl1pPr>
          </a:lstStyle>
          <a:p>
            <a:pPr algn="l" defTabSz="685800">
              <a:defRPr/>
            </a:pPr>
            <a:r>
              <a:rPr lang="zh-CN" altLang="en-US" sz="4400" spc="300" dirty="0">
                <a:solidFill>
                  <a:schemeClr val="tx1">
                    <a:lumMod val="85000"/>
                    <a:lumOff val="15000"/>
                  </a:schemeClr>
                </a:solidFill>
                <a:latin typeface="+mn-lt"/>
                <a:ea typeface="+mn-ea"/>
                <a:cs typeface="+mn-ea"/>
                <a:sym typeface="+mn-lt"/>
              </a:rPr>
              <a:t>个人资料</a:t>
            </a:r>
            <a:endParaRPr lang="en-US" sz="4400" spc="300" dirty="0">
              <a:solidFill>
                <a:schemeClr val="tx1">
                  <a:lumMod val="85000"/>
                  <a:lumOff val="15000"/>
                </a:schemeClr>
              </a:solidFill>
              <a:latin typeface="+mn-lt"/>
              <a:ea typeface="+mn-ea"/>
              <a:cs typeface="+mn-ea"/>
              <a:sym typeface="+mn-lt"/>
            </a:endParaRPr>
          </a:p>
        </p:txBody>
      </p:sp>
      <p:sp>
        <p:nvSpPr>
          <p:cNvPr id="11" name="矩形 10"/>
          <p:cNvSpPr/>
          <p:nvPr/>
        </p:nvSpPr>
        <p:spPr>
          <a:xfrm>
            <a:off x="4342959" y="5171613"/>
            <a:ext cx="5853006" cy="755015"/>
          </a:xfrm>
          <a:prstGeom prst="rect">
            <a:avLst/>
          </a:prstGeom>
        </p:spPr>
        <p:txBody>
          <a:bodyPr wrap="square">
            <a:spAutoFit/>
          </a:bodyPr>
          <a:lstStyle/>
          <a:p>
            <a:pPr>
              <a:lnSpc>
                <a:spcPct val="120000"/>
              </a:lnSpc>
            </a:pPr>
            <a:r>
              <a:rPr lang="zh-CN" altLang="en-US" sz="1200" smtClean="0">
                <a:solidFill>
                  <a:schemeClr val="tx1">
                    <a:lumMod val="65000"/>
                    <a:lumOff val="35000"/>
                  </a:schemeClr>
                </a:solidFill>
                <a:cs typeface="+mn-ea"/>
                <a:sym typeface="+mn-lt"/>
              </a:rPr>
              <a:t>面试成功</a:t>
            </a:r>
            <a:r>
              <a:rPr lang="zh-CN" altLang="en-US" sz="1200" dirty="0">
                <a:solidFill>
                  <a:schemeClr val="tx1">
                    <a:lumMod val="65000"/>
                    <a:lumOff val="35000"/>
                  </a:schemeClr>
                </a:solidFill>
                <a:cs typeface="+mn-ea"/>
                <a:sym typeface="+mn-lt"/>
              </a:rPr>
              <a:t>，意味着新的责任与信任，不成功则表示还需努力，还需要成长。无论结果如何我将更进一步加强学习和锻炼，埋头苦干，积极迎接工作中的各项挑战，提高应对复杂问题的能力，更加严格要求自己，为公司的发展做出应有贡献</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0"/>
                                        </p:tgtEl>
                                        <p:attrNameLst>
                                          <p:attrName>ppt_y</p:attrName>
                                        </p:attrNameLst>
                                      </p:cBhvr>
                                      <p:tavLst>
                                        <p:tav tm="0">
                                          <p:val>
                                            <p:strVal val="#ppt_y"/>
                                          </p:val>
                                        </p:tav>
                                        <p:tav tm="100000">
                                          <p:val>
                                            <p:strVal val="#ppt_y"/>
                                          </p:val>
                                        </p:tav>
                                      </p:tavLst>
                                    </p:anim>
                                    <p:anim calcmode="lin" valueType="num">
                                      <p:cBhvr>
                                        <p:cTn id="15"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0"/>
                                        </p:tgtEl>
                                      </p:cBhvr>
                                    </p:animEffect>
                                  </p:childTnLst>
                                </p:cTn>
                              </p:par>
                            </p:childTnLst>
                          </p:cTn>
                        </p:par>
                        <p:par>
                          <p:cTn id="18" fill="hold">
                            <p:stCondLst>
                              <p:cond delay="649"/>
                            </p:stCondLst>
                            <p:childTnLst>
                              <p:par>
                                <p:cTn id="19" presetID="18" presetClass="entr" presetSubtype="6"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strips(downRight)">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0"/>
            <a:ext cx="12192000" cy="3712191"/>
          </a:xfrm>
          <a:prstGeom prst="rect">
            <a:avLst/>
          </a:prstGeom>
          <a:blipFill>
            <a:blip r:embed="rId3"/>
            <a:stretch>
              <a:fillRect l="-1723" t="-135543" r="1" b="-355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1560945" y="776835"/>
            <a:ext cx="2124364" cy="4552547"/>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2034665" y="2852491"/>
            <a:ext cx="1082348" cy="2215991"/>
          </a:xfrm>
          <a:prstGeom prst="rect">
            <a:avLst/>
          </a:prstGeom>
          <a:noFill/>
        </p:spPr>
        <p:txBody>
          <a:bodyPr vert="horz" wrap="none" rtlCol="0">
            <a:spAutoFit/>
          </a:bodyPr>
          <a:lstStyle/>
          <a:p>
            <a:r>
              <a:rPr lang="en-US" altLang="zh-CN" sz="13800" dirty="0">
                <a:solidFill>
                  <a:schemeClr val="bg1"/>
                </a:solidFill>
                <a:cs typeface="+mn-ea"/>
                <a:sym typeface="+mn-lt"/>
              </a:rPr>
              <a:t>4</a:t>
            </a:r>
            <a:endParaRPr lang="zh-CN" altLang="en-US" sz="13800" dirty="0">
              <a:solidFill>
                <a:schemeClr val="bg1"/>
              </a:solidFill>
              <a:cs typeface="+mn-ea"/>
              <a:sym typeface="+mn-lt"/>
            </a:endParaRPr>
          </a:p>
        </p:txBody>
      </p:sp>
      <p:sp>
        <p:nvSpPr>
          <p:cNvPr id="7" name="矩形 6"/>
          <p:cNvSpPr/>
          <p:nvPr/>
        </p:nvSpPr>
        <p:spPr>
          <a:xfrm>
            <a:off x="1090262" y="4884606"/>
            <a:ext cx="941366" cy="941366"/>
          </a:xfrm>
          <a:prstGeom prst="rect">
            <a:avLst/>
          </a:prstGeom>
          <a:noFill/>
          <a:ln w="28575">
            <a:solidFill>
              <a:srgbClr val="FFB4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2172958" y="5909957"/>
            <a:ext cx="254654" cy="254654"/>
          </a:xfrm>
          <a:prstGeom prst="rect">
            <a:avLst/>
          </a:prstGeom>
          <a:solidFill>
            <a:srgbClr val="FFB4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10902915" y="3429000"/>
            <a:ext cx="592818" cy="592818"/>
          </a:xfrm>
          <a:prstGeom prst="rect">
            <a:avLst/>
          </a:prstGeom>
          <a:solidFill>
            <a:srgbClr val="FFB4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Title 1"/>
          <p:cNvSpPr txBox="1"/>
          <p:nvPr/>
        </p:nvSpPr>
        <p:spPr>
          <a:xfrm>
            <a:off x="4342959" y="4562104"/>
            <a:ext cx="3667670" cy="506378"/>
          </a:xfrm>
          <a:prstGeom prst="rect">
            <a:avLst/>
          </a:prstGeom>
          <a:noFill/>
          <a:effectLst/>
        </p:spPr>
        <p:txBody>
          <a:bodyPr anchor="ctr" anchorCtr="0">
            <a:noAutofit/>
          </a:bodyPr>
          <a:lstStyle>
            <a:lvl1pPr algn="ctr" defTabSz="914400" rtl="0" eaLnBrk="1" latinLnBrk="0" hangingPunct="1">
              <a:lnSpc>
                <a:spcPct val="90000"/>
              </a:lnSpc>
              <a:spcBef>
                <a:spcPct val="0"/>
              </a:spcBef>
              <a:buNone/>
              <a:defRPr sz="4000" kern="1200">
                <a:solidFill>
                  <a:schemeClr val="bg1"/>
                </a:solidFill>
                <a:latin typeface="+mj-lt"/>
                <a:ea typeface="+mj-ea"/>
                <a:cs typeface="+mj-cs"/>
              </a:defRPr>
            </a:lvl1pPr>
          </a:lstStyle>
          <a:p>
            <a:pPr algn="l" defTabSz="685800">
              <a:defRPr/>
            </a:pPr>
            <a:r>
              <a:rPr lang="zh-CN" altLang="en-US" sz="4400" spc="300" dirty="0">
                <a:solidFill>
                  <a:schemeClr val="tx1">
                    <a:lumMod val="85000"/>
                    <a:lumOff val="15000"/>
                  </a:schemeClr>
                </a:solidFill>
                <a:latin typeface="+mn-lt"/>
                <a:ea typeface="+mn-ea"/>
                <a:cs typeface="+mn-ea"/>
                <a:sym typeface="+mn-lt"/>
              </a:rPr>
              <a:t>目标规划</a:t>
            </a:r>
            <a:endParaRPr lang="en-US" altLang="zh-CN" sz="4400" spc="300" dirty="0">
              <a:solidFill>
                <a:schemeClr val="tx1">
                  <a:lumMod val="85000"/>
                  <a:lumOff val="15000"/>
                </a:schemeClr>
              </a:solidFill>
              <a:latin typeface="+mn-lt"/>
              <a:ea typeface="+mn-ea"/>
              <a:cs typeface="+mn-ea"/>
              <a:sym typeface="+mn-lt"/>
            </a:endParaRPr>
          </a:p>
        </p:txBody>
      </p:sp>
      <p:sp>
        <p:nvSpPr>
          <p:cNvPr id="11" name="矩形 10"/>
          <p:cNvSpPr/>
          <p:nvPr/>
        </p:nvSpPr>
        <p:spPr>
          <a:xfrm>
            <a:off x="4342959" y="5171613"/>
            <a:ext cx="5853006" cy="755015"/>
          </a:xfrm>
          <a:prstGeom prst="rect">
            <a:avLst/>
          </a:prstGeom>
        </p:spPr>
        <p:txBody>
          <a:bodyPr wrap="square">
            <a:spAutoFit/>
          </a:bodyPr>
          <a:lstStyle/>
          <a:p>
            <a:pPr>
              <a:lnSpc>
                <a:spcPct val="120000"/>
              </a:lnSpc>
            </a:pPr>
            <a:r>
              <a:rPr lang="zh-CN" altLang="en-US" sz="1200" dirty="0" smtClean="0">
                <a:solidFill>
                  <a:schemeClr val="tx1">
                    <a:lumMod val="65000"/>
                    <a:lumOff val="35000"/>
                  </a:schemeClr>
                </a:solidFill>
                <a:cs typeface="+mn-ea"/>
                <a:sym typeface="+mn-lt"/>
              </a:rPr>
              <a:t>面试成功</a:t>
            </a:r>
            <a:r>
              <a:rPr lang="zh-CN" altLang="en-US" sz="1200" dirty="0">
                <a:solidFill>
                  <a:schemeClr val="tx1">
                    <a:lumMod val="65000"/>
                    <a:lumOff val="35000"/>
                  </a:schemeClr>
                </a:solidFill>
                <a:cs typeface="+mn-ea"/>
                <a:sym typeface="+mn-lt"/>
              </a:rPr>
              <a:t>，意味着新的责任与信任，不成功则表示还需努力，还需要成长。无论结果如何我将更进一步加强学习和锻炼，埋头苦干，积极迎接工作中的各项挑战，提高应对复杂问题的能力，更加严格要求自己，为公司的发展做出应有贡献</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0"/>
                                        </p:tgtEl>
                                        <p:attrNameLst>
                                          <p:attrName>ppt_y</p:attrName>
                                        </p:attrNameLst>
                                      </p:cBhvr>
                                      <p:tavLst>
                                        <p:tav tm="0">
                                          <p:val>
                                            <p:strVal val="#ppt_y"/>
                                          </p:val>
                                        </p:tav>
                                        <p:tav tm="100000">
                                          <p:val>
                                            <p:strVal val="#ppt_y"/>
                                          </p:val>
                                        </p:tav>
                                      </p:tavLst>
                                    </p:anim>
                                    <p:anim calcmode="lin" valueType="num">
                                      <p:cBhvr>
                                        <p:cTn id="15"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0"/>
                                        </p:tgtEl>
                                      </p:cBhvr>
                                    </p:animEffect>
                                  </p:childTnLst>
                                </p:cTn>
                              </p:par>
                            </p:childTnLst>
                          </p:cTn>
                        </p:par>
                        <p:par>
                          <p:cTn id="18" fill="hold">
                            <p:stCondLst>
                              <p:cond delay="649"/>
                            </p:stCondLst>
                            <p:childTnLst>
                              <p:par>
                                <p:cTn id="19" presetID="18" presetClass="entr" presetSubtype="6"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strips(downRight)">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278693" y="1536227"/>
            <a:ext cx="1823672" cy="1042093"/>
            <a:chOff x="3278693" y="1574327"/>
            <a:chExt cx="1823672" cy="1042093"/>
          </a:xfrm>
          <a:effectLst>
            <a:outerShdw blurRad="101600" dist="38100" dir="2700000" algn="tl" rotWithShape="0">
              <a:prstClr val="black">
                <a:alpha val="30000"/>
              </a:prstClr>
            </a:outerShdw>
          </a:effectLst>
        </p:grpSpPr>
        <p:sp>
          <p:nvSpPr>
            <p:cNvPr id="5" name="Freeform 5"/>
            <p:cNvSpPr/>
            <p:nvPr/>
          </p:nvSpPr>
          <p:spPr bwMode="auto">
            <a:xfrm>
              <a:off x="3278693" y="1574327"/>
              <a:ext cx="1823672" cy="1042093"/>
            </a:xfrm>
            <a:custGeom>
              <a:avLst/>
              <a:gdLst>
                <a:gd name="T0" fmla="*/ 35 w 35"/>
                <a:gd name="T1" fmla="*/ 20 h 20"/>
                <a:gd name="T2" fmla="*/ 10 w 35"/>
                <a:gd name="T3" fmla="*/ 20 h 20"/>
                <a:gd name="T4" fmla="*/ 0 w 35"/>
                <a:gd name="T5" fmla="*/ 0 h 20"/>
                <a:gd name="T6" fmla="*/ 25 w 35"/>
                <a:gd name="T7" fmla="*/ 0 h 20"/>
                <a:gd name="T8" fmla="*/ 35 w 35"/>
                <a:gd name="T9" fmla="*/ 20 h 20"/>
              </a:gdLst>
              <a:ahLst/>
              <a:cxnLst>
                <a:cxn ang="0">
                  <a:pos x="T0" y="T1"/>
                </a:cxn>
                <a:cxn ang="0">
                  <a:pos x="T2" y="T3"/>
                </a:cxn>
                <a:cxn ang="0">
                  <a:pos x="T4" y="T5"/>
                </a:cxn>
                <a:cxn ang="0">
                  <a:pos x="T6" y="T7"/>
                </a:cxn>
                <a:cxn ang="0">
                  <a:pos x="T8" y="T9"/>
                </a:cxn>
              </a:cxnLst>
              <a:rect l="0" t="0" r="r" b="b"/>
              <a:pathLst>
                <a:path w="35" h="20">
                  <a:moveTo>
                    <a:pt x="35" y="20"/>
                  </a:moveTo>
                  <a:lnTo>
                    <a:pt x="10" y="20"/>
                  </a:lnTo>
                  <a:lnTo>
                    <a:pt x="0" y="0"/>
                  </a:lnTo>
                  <a:lnTo>
                    <a:pt x="25" y="0"/>
                  </a:lnTo>
                  <a:lnTo>
                    <a:pt x="35" y="20"/>
                  </a:ln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3890054" y="1821807"/>
              <a:ext cx="550151" cy="523220"/>
            </a:xfrm>
            <a:prstGeom prst="rect">
              <a:avLst/>
            </a:prstGeom>
          </p:spPr>
          <p:txBody>
            <a:bodyPr wrap="none">
              <a:spAutoFit/>
            </a:bodyPr>
            <a:lstStyle/>
            <a:p>
              <a:pPr algn="ctr"/>
              <a:r>
                <a:rPr lang="en-US" altLang="zh-CN" sz="2800" b="1" dirty="0">
                  <a:solidFill>
                    <a:schemeClr val="bg1"/>
                  </a:solidFill>
                  <a:cs typeface="+mn-ea"/>
                  <a:sym typeface="+mn-lt"/>
                </a:rPr>
                <a:t>01</a:t>
              </a:r>
              <a:endParaRPr lang="zh-CN" altLang="en-US" sz="2800" b="1" dirty="0">
                <a:solidFill>
                  <a:schemeClr val="bg1"/>
                </a:solidFill>
                <a:cs typeface="+mn-ea"/>
                <a:sym typeface="+mn-lt"/>
              </a:endParaRPr>
            </a:p>
          </p:txBody>
        </p:sp>
      </p:grpSp>
      <p:grpSp>
        <p:nvGrpSpPr>
          <p:cNvPr id="7" name="组合 6"/>
          <p:cNvGrpSpPr/>
          <p:nvPr/>
        </p:nvGrpSpPr>
        <p:grpSpPr>
          <a:xfrm>
            <a:off x="4529211" y="2578320"/>
            <a:ext cx="1823672" cy="1042093"/>
            <a:chOff x="4529211" y="2616420"/>
            <a:chExt cx="1823672" cy="1042093"/>
          </a:xfrm>
          <a:effectLst>
            <a:outerShdw blurRad="101600" dist="38100" dir="2700000" algn="tl" rotWithShape="0">
              <a:prstClr val="black">
                <a:alpha val="30000"/>
              </a:prstClr>
            </a:outerShdw>
          </a:effectLst>
        </p:grpSpPr>
        <p:sp>
          <p:nvSpPr>
            <p:cNvPr id="8" name="Freeform 6"/>
            <p:cNvSpPr/>
            <p:nvPr/>
          </p:nvSpPr>
          <p:spPr bwMode="auto">
            <a:xfrm>
              <a:off x="4529211" y="2616420"/>
              <a:ext cx="1823672" cy="1042093"/>
            </a:xfrm>
            <a:custGeom>
              <a:avLst/>
              <a:gdLst>
                <a:gd name="T0" fmla="*/ 35 w 35"/>
                <a:gd name="T1" fmla="*/ 20 h 20"/>
                <a:gd name="T2" fmla="*/ 10 w 35"/>
                <a:gd name="T3" fmla="*/ 20 h 20"/>
                <a:gd name="T4" fmla="*/ 0 w 35"/>
                <a:gd name="T5" fmla="*/ 0 h 20"/>
                <a:gd name="T6" fmla="*/ 25 w 35"/>
                <a:gd name="T7" fmla="*/ 0 h 20"/>
                <a:gd name="T8" fmla="*/ 35 w 35"/>
                <a:gd name="T9" fmla="*/ 20 h 20"/>
              </a:gdLst>
              <a:ahLst/>
              <a:cxnLst>
                <a:cxn ang="0">
                  <a:pos x="T0" y="T1"/>
                </a:cxn>
                <a:cxn ang="0">
                  <a:pos x="T2" y="T3"/>
                </a:cxn>
                <a:cxn ang="0">
                  <a:pos x="T4" y="T5"/>
                </a:cxn>
                <a:cxn ang="0">
                  <a:pos x="T6" y="T7"/>
                </a:cxn>
                <a:cxn ang="0">
                  <a:pos x="T8" y="T9"/>
                </a:cxn>
              </a:cxnLst>
              <a:rect l="0" t="0" r="r" b="b"/>
              <a:pathLst>
                <a:path w="35" h="20">
                  <a:moveTo>
                    <a:pt x="35" y="20"/>
                  </a:moveTo>
                  <a:lnTo>
                    <a:pt x="10" y="20"/>
                  </a:lnTo>
                  <a:lnTo>
                    <a:pt x="0" y="0"/>
                  </a:lnTo>
                  <a:lnTo>
                    <a:pt x="25" y="0"/>
                  </a:lnTo>
                  <a:lnTo>
                    <a:pt x="35" y="20"/>
                  </a:ln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矩形 8"/>
            <p:cNvSpPr/>
            <p:nvPr/>
          </p:nvSpPr>
          <p:spPr>
            <a:xfrm>
              <a:off x="5165971" y="2875856"/>
              <a:ext cx="550151" cy="523220"/>
            </a:xfrm>
            <a:prstGeom prst="rect">
              <a:avLst/>
            </a:prstGeom>
          </p:spPr>
          <p:txBody>
            <a:bodyPr wrap="none">
              <a:spAutoFit/>
            </a:bodyPr>
            <a:lstStyle/>
            <a:p>
              <a:pPr algn="ctr"/>
              <a:r>
                <a:rPr lang="en-US" altLang="zh-CN" sz="2800" b="1" dirty="0">
                  <a:solidFill>
                    <a:schemeClr val="bg1"/>
                  </a:solidFill>
                  <a:cs typeface="+mn-ea"/>
                  <a:sym typeface="+mn-lt"/>
                </a:rPr>
                <a:t>02</a:t>
              </a:r>
              <a:endParaRPr lang="zh-CN" altLang="en-US" sz="2800" b="1" dirty="0">
                <a:solidFill>
                  <a:schemeClr val="bg1"/>
                </a:solidFill>
                <a:cs typeface="+mn-ea"/>
                <a:sym typeface="+mn-lt"/>
              </a:endParaRPr>
            </a:p>
          </p:txBody>
        </p:sp>
      </p:grpSp>
      <p:grpSp>
        <p:nvGrpSpPr>
          <p:cNvPr id="10" name="组合 9"/>
          <p:cNvGrpSpPr/>
          <p:nvPr/>
        </p:nvGrpSpPr>
        <p:grpSpPr>
          <a:xfrm>
            <a:off x="5727624" y="3620412"/>
            <a:ext cx="1823672" cy="1094197"/>
            <a:chOff x="5727624" y="3658512"/>
            <a:chExt cx="1823672" cy="1094197"/>
          </a:xfrm>
          <a:effectLst>
            <a:outerShdw blurRad="101600" dist="38100" dir="2700000" algn="tl" rotWithShape="0">
              <a:prstClr val="black">
                <a:alpha val="30000"/>
              </a:prstClr>
            </a:outerShdw>
          </a:effectLst>
        </p:grpSpPr>
        <p:sp>
          <p:nvSpPr>
            <p:cNvPr id="11" name="Freeform 7"/>
            <p:cNvSpPr/>
            <p:nvPr/>
          </p:nvSpPr>
          <p:spPr bwMode="auto">
            <a:xfrm>
              <a:off x="5727624" y="3658512"/>
              <a:ext cx="1823672" cy="1094197"/>
            </a:xfrm>
            <a:custGeom>
              <a:avLst/>
              <a:gdLst>
                <a:gd name="T0" fmla="*/ 35 w 35"/>
                <a:gd name="T1" fmla="*/ 21 h 21"/>
                <a:gd name="T2" fmla="*/ 10 w 35"/>
                <a:gd name="T3" fmla="*/ 21 h 21"/>
                <a:gd name="T4" fmla="*/ 0 w 35"/>
                <a:gd name="T5" fmla="*/ 0 h 21"/>
                <a:gd name="T6" fmla="*/ 25 w 35"/>
                <a:gd name="T7" fmla="*/ 0 h 21"/>
                <a:gd name="T8" fmla="*/ 35 w 35"/>
                <a:gd name="T9" fmla="*/ 21 h 21"/>
              </a:gdLst>
              <a:ahLst/>
              <a:cxnLst>
                <a:cxn ang="0">
                  <a:pos x="T0" y="T1"/>
                </a:cxn>
                <a:cxn ang="0">
                  <a:pos x="T2" y="T3"/>
                </a:cxn>
                <a:cxn ang="0">
                  <a:pos x="T4" y="T5"/>
                </a:cxn>
                <a:cxn ang="0">
                  <a:pos x="T6" y="T7"/>
                </a:cxn>
                <a:cxn ang="0">
                  <a:pos x="T8" y="T9"/>
                </a:cxn>
              </a:cxnLst>
              <a:rect l="0" t="0" r="r" b="b"/>
              <a:pathLst>
                <a:path w="35" h="21">
                  <a:moveTo>
                    <a:pt x="35" y="21"/>
                  </a:moveTo>
                  <a:lnTo>
                    <a:pt x="10" y="21"/>
                  </a:lnTo>
                  <a:lnTo>
                    <a:pt x="0" y="0"/>
                  </a:lnTo>
                  <a:lnTo>
                    <a:pt x="25" y="0"/>
                  </a:lnTo>
                  <a:lnTo>
                    <a:pt x="35" y="21"/>
                  </a:ln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 name="矩形 11"/>
            <p:cNvSpPr/>
            <p:nvPr/>
          </p:nvSpPr>
          <p:spPr>
            <a:xfrm>
              <a:off x="6364384" y="3944000"/>
              <a:ext cx="550151" cy="523220"/>
            </a:xfrm>
            <a:prstGeom prst="rect">
              <a:avLst/>
            </a:prstGeom>
          </p:spPr>
          <p:txBody>
            <a:bodyPr wrap="none">
              <a:spAutoFit/>
            </a:bodyPr>
            <a:lstStyle/>
            <a:p>
              <a:pPr algn="ctr"/>
              <a:r>
                <a:rPr lang="en-US" altLang="zh-CN" sz="2800" b="1" dirty="0">
                  <a:solidFill>
                    <a:schemeClr val="bg1"/>
                  </a:solidFill>
                  <a:cs typeface="+mn-ea"/>
                  <a:sym typeface="+mn-lt"/>
                </a:rPr>
                <a:t>03</a:t>
              </a:r>
              <a:endParaRPr lang="zh-CN" altLang="en-US" sz="2800" b="1" dirty="0">
                <a:solidFill>
                  <a:schemeClr val="bg1"/>
                </a:solidFill>
                <a:cs typeface="+mn-ea"/>
                <a:sym typeface="+mn-lt"/>
              </a:endParaRPr>
            </a:p>
          </p:txBody>
        </p:sp>
      </p:grpSp>
      <p:grpSp>
        <p:nvGrpSpPr>
          <p:cNvPr id="13" name="组合 12"/>
          <p:cNvGrpSpPr/>
          <p:nvPr/>
        </p:nvGrpSpPr>
        <p:grpSpPr>
          <a:xfrm>
            <a:off x="6978143" y="4714610"/>
            <a:ext cx="1823672" cy="1042093"/>
            <a:chOff x="6978143" y="4752710"/>
            <a:chExt cx="1823672" cy="1042093"/>
          </a:xfrm>
          <a:solidFill>
            <a:schemeClr val="accent2"/>
          </a:solidFill>
          <a:effectLst>
            <a:outerShdw blurRad="101600" dist="38100" dir="2700000" algn="tl" rotWithShape="0">
              <a:prstClr val="black">
                <a:alpha val="30000"/>
              </a:prstClr>
            </a:outerShdw>
          </a:effectLst>
        </p:grpSpPr>
        <p:sp>
          <p:nvSpPr>
            <p:cNvPr id="14" name="Freeform 8"/>
            <p:cNvSpPr/>
            <p:nvPr/>
          </p:nvSpPr>
          <p:spPr bwMode="auto">
            <a:xfrm>
              <a:off x="6978143" y="4752710"/>
              <a:ext cx="1823672" cy="1042093"/>
            </a:xfrm>
            <a:custGeom>
              <a:avLst/>
              <a:gdLst>
                <a:gd name="T0" fmla="*/ 35 w 35"/>
                <a:gd name="T1" fmla="*/ 20 h 20"/>
                <a:gd name="T2" fmla="*/ 10 w 35"/>
                <a:gd name="T3" fmla="*/ 20 h 20"/>
                <a:gd name="T4" fmla="*/ 0 w 35"/>
                <a:gd name="T5" fmla="*/ 0 h 20"/>
                <a:gd name="T6" fmla="*/ 25 w 35"/>
                <a:gd name="T7" fmla="*/ 0 h 20"/>
                <a:gd name="T8" fmla="*/ 35 w 35"/>
                <a:gd name="T9" fmla="*/ 20 h 20"/>
              </a:gdLst>
              <a:ahLst/>
              <a:cxnLst>
                <a:cxn ang="0">
                  <a:pos x="T0" y="T1"/>
                </a:cxn>
                <a:cxn ang="0">
                  <a:pos x="T2" y="T3"/>
                </a:cxn>
                <a:cxn ang="0">
                  <a:pos x="T4" y="T5"/>
                </a:cxn>
                <a:cxn ang="0">
                  <a:pos x="T6" y="T7"/>
                </a:cxn>
                <a:cxn ang="0">
                  <a:pos x="T8" y="T9"/>
                </a:cxn>
              </a:cxnLst>
              <a:rect l="0" t="0" r="r" b="b"/>
              <a:pathLst>
                <a:path w="35" h="20">
                  <a:moveTo>
                    <a:pt x="35" y="20"/>
                  </a:moveTo>
                  <a:lnTo>
                    <a:pt x="10" y="20"/>
                  </a:lnTo>
                  <a:lnTo>
                    <a:pt x="0" y="0"/>
                  </a:lnTo>
                  <a:lnTo>
                    <a:pt x="25" y="0"/>
                  </a:lnTo>
                  <a:lnTo>
                    <a:pt x="35" y="20"/>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5" name="矩形 14"/>
            <p:cNvSpPr/>
            <p:nvPr/>
          </p:nvSpPr>
          <p:spPr>
            <a:xfrm>
              <a:off x="7614903" y="5012146"/>
              <a:ext cx="550151" cy="523220"/>
            </a:xfrm>
            <a:prstGeom prst="rect">
              <a:avLst/>
            </a:prstGeom>
            <a:grpFill/>
          </p:spPr>
          <p:txBody>
            <a:bodyPr wrap="none">
              <a:spAutoFit/>
            </a:bodyPr>
            <a:lstStyle/>
            <a:p>
              <a:pPr algn="ctr"/>
              <a:r>
                <a:rPr lang="en-US" altLang="zh-CN" sz="2800" b="1" dirty="0">
                  <a:solidFill>
                    <a:schemeClr val="bg1"/>
                  </a:solidFill>
                  <a:cs typeface="+mn-ea"/>
                  <a:sym typeface="+mn-lt"/>
                </a:rPr>
                <a:t>04</a:t>
              </a:r>
              <a:endParaRPr lang="zh-CN" altLang="en-US" sz="2800" b="1" dirty="0">
                <a:solidFill>
                  <a:schemeClr val="bg1"/>
                </a:solidFill>
                <a:cs typeface="+mn-ea"/>
                <a:sym typeface="+mn-lt"/>
              </a:endParaRPr>
            </a:p>
          </p:txBody>
        </p:sp>
      </p:grpSp>
      <p:sp>
        <p:nvSpPr>
          <p:cNvPr id="16" name="矩形 15"/>
          <p:cNvSpPr/>
          <p:nvPr/>
        </p:nvSpPr>
        <p:spPr>
          <a:xfrm>
            <a:off x="5428789" y="1181848"/>
            <a:ext cx="2644428" cy="1292662"/>
          </a:xfrm>
          <a:prstGeom prst="rect">
            <a:avLst/>
          </a:prstGeom>
        </p:spPr>
        <p:txBody>
          <a:bodyPr wrap="square">
            <a:spAutoFit/>
          </a:bodyPr>
          <a:lstStyle/>
          <a:p>
            <a:pPr defTabSz="1450975">
              <a:lnSpc>
                <a:spcPct val="150000"/>
              </a:lnSpc>
            </a:pPr>
            <a:r>
              <a:rPr lang="zh-CN" altLang="en-US" sz="1600" b="1" kern="0" dirty="0">
                <a:solidFill>
                  <a:schemeClr val="tx1">
                    <a:lumMod val="85000"/>
                    <a:lumOff val="15000"/>
                  </a:schemeClr>
                </a:solidFill>
                <a:cs typeface="+mn-ea"/>
                <a:sym typeface="+mn-lt"/>
              </a:rPr>
              <a:t>指导思想之一</a:t>
            </a:r>
            <a:endParaRPr lang="en-US" altLang="zh-CN" sz="1600" b="1" kern="0" dirty="0">
              <a:solidFill>
                <a:schemeClr val="tx1">
                  <a:lumMod val="85000"/>
                  <a:lumOff val="15000"/>
                </a:schemeClr>
              </a:solidFill>
              <a:cs typeface="+mn-ea"/>
              <a:sym typeface="+mn-lt"/>
            </a:endParaRPr>
          </a:p>
          <a:p>
            <a:pP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添加您的文字说明，请详细说明您的内容，添加适当的文字，一页的文字最好不要超过添加</a:t>
            </a:r>
          </a:p>
        </p:txBody>
      </p:sp>
      <p:sp>
        <p:nvSpPr>
          <p:cNvPr id="17" name="矩形 16"/>
          <p:cNvSpPr/>
          <p:nvPr/>
        </p:nvSpPr>
        <p:spPr>
          <a:xfrm>
            <a:off x="1585639" y="2733687"/>
            <a:ext cx="2644428" cy="1292662"/>
          </a:xfrm>
          <a:prstGeom prst="rect">
            <a:avLst/>
          </a:prstGeom>
        </p:spPr>
        <p:txBody>
          <a:bodyPr wrap="square">
            <a:spAutoFit/>
          </a:bodyPr>
          <a:lstStyle/>
          <a:p>
            <a:pPr algn="r" defTabSz="1450975">
              <a:lnSpc>
                <a:spcPct val="150000"/>
              </a:lnSpc>
            </a:pPr>
            <a:r>
              <a:rPr lang="zh-CN" altLang="en-US" sz="1600" b="1" kern="0" dirty="0">
                <a:solidFill>
                  <a:schemeClr val="tx1">
                    <a:lumMod val="85000"/>
                    <a:lumOff val="15000"/>
                  </a:schemeClr>
                </a:solidFill>
                <a:cs typeface="+mn-ea"/>
                <a:sym typeface="+mn-lt"/>
              </a:rPr>
              <a:t>指导思想之二</a:t>
            </a:r>
          </a:p>
          <a:p>
            <a:pPr algn="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添加您的文字说明，请详细说明您的内容，添加适当的文字，一页的文字最好不要超过添加</a:t>
            </a:r>
          </a:p>
        </p:txBody>
      </p:sp>
      <p:sp>
        <p:nvSpPr>
          <p:cNvPr id="18" name="矩形 17"/>
          <p:cNvSpPr/>
          <p:nvPr/>
        </p:nvSpPr>
        <p:spPr>
          <a:xfrm>
            <a:off x="8259460" y="3360976"/>
            <a:ext cx="2644428" cy="1292662"/>
          </a:xfrm>
          <a:prstGeom prst="rect">
            <a:avLst/>
          </a:prstGeom>
        </p:spPr>
        <p:txBody>
          <a:bodyPr wrap="square">
            <a:spAutoFit/>
          </a:bodyPr>
          <a:lstStyle/>
          <a:p>
            <a:pPr defTabSz="1450975">
              <a:lnSpc>
                <a:spcPct val="150000"/>
              </a:lnSpc>
            </a:pPr>
            <a:r>
              <a:rPr lang="zh-CN" altLang="en-US" sz="1600" b="1" kern="0" dirty="0">
                <a:solidFill>
                  <a:schemeClr val="tx1">
                    <a:lumMod val="85000"/>
                    <a:lumOff val="15000"/>
                  </a:schemeClr>
                </a:solidFill>
                <a:cs typeface="+mn-ea"/>
                <a:sym typeface="+mn-lt"/>
              </a:rPr>
              <a:t>指导思想之三</a:t>
            </a:r>
            <a:endParaRPr lang="en-US" altLang="zh-CN" sz="1600" b="1" kern="0" dirty="0">
              <a:solidFill>
                <a:schemeClr val="tx1">
                  <a:lumMod val="85000"/>
                  <a:lumOff val="15000"/>
                </a:schemeClr>
              </a:solidFill>
              <a:cs typeface="+mn-ea"/>
              <a:sym typeface="+mn-lt"/>
            </a:endParaRPr>
          </a:p>
          <a:p>
            <a:pP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添加您的文字说明，请详细说明您的内容，添加适当的文字，一页的文字最好不要超过添加</a:t>
            </a:r>
          </a:p>
        </p:txBody>
      </p:sp>
      <p:sp>
        <p:nvSpPr>
          <p:cNvPr id="19" name="矩形 18"/>
          <p:cNvSpPr/>
          <p:nvPr/>
        </p:nvSpPr>
        <p:spPr>
          <a:xfrm>
            <a:off x="4034571" y="4818419"/>
            <a:ext cx="2644428" cy="1292662"/>
          </a:xfrm>
          <a:prstGeom prst="rect">
            <a:avLst/>
          </a:prstGeom>
        </p:spPr>
        <p:txBody>
          <a:bodyPr wrap="square">
            <a:spAutoFit/>
          </a:bodyPr>
          <a:lstStyle/>
          <a:p>
            <a:pPr algn="r" defTabSz="1450975">
              <a:lnSpc>
                <a:spcPct val="150000"/>
              </a:lnSpc>
            </a:pPr>
            <a:r>
              <a:rPr lang="zh-CN" altLang="en-US" sz="1600" b="1" kern="0" dirty="0">
                <a:solidFill>
                  <a:schemeClr val="tx1">
                    <a:lumMod val="85000"/>
                    <a:lumOff val="15000"/>
                  </a:schemeClr>
                </a:solidFill>
                <a:cs typeface="+mn-ea"/>
                <a:sym typeface="+mn-lt"/>
              </a:rPr>
              <a:t>指导思想之四</a:t>
            </a:r>
            <a:endParaRPr lang="en-US" altLang="zh-CN" sz="1600" b="1" kern="0" dirty="0">
              <a:solidFill>
                <a:schemeClr val="tx1">
                  <a:lumMod val="85000"/>
                  <a:lumOff val="15000"/>
                </a:schemeClr>
              </a:solidFill>
              <a:cs typeface="+mn-ea"/>
              <a:sym typeface="+mn-lt"/>
            </a:endParaRPr>
          </a:p>
          <a:p>
            <a:pPr algn="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添加您的文字说明，请详细说明您的内容，添加适当的文字，一页的文字最好不要超过添加</a:t>
            </a:r>
          </a:p>
        </p:txBody>
      </p:sp>
      <p:grpSp>
        <p:nvGrpSpPr>
          <p:cNvPr id="25" name="组合 24"/>
          <p:cNvGrpSpPr/>
          <p:nvPr/>
        </p:nvGrpSpPr>
        <p:grpSpPr>
          <a:xfrm>
            <a:off x="69487" y="2765463"/>
            <a:ext cx="584216" cy="1436876"/>
            <a:chOff x="69487" y="2765463"/>
            <a:chExt cx="584216" cy="1436876"/>
          </a:xfrm>
        </p:grpSpPr>
        <p:sp>
          <p:nvSpPr>
            <p:cNvPr id="26" name="文本框 25"/>
            <p:cNvSpPr txBox="1"/>
            <p:nvPr/>
          </p:nvSpPr>
          <p:spPr>
            <a:xfrm>
              <a:off x="69487" y="2765463"/>
              <a:ext cx="492443" cy="1272143"/>
            </a:xfrm>
            <a:prstGeom prst="rect">
              <a:avLst/>
            </a:prstGeom>
            <a:noFill/>
          </p:spPr>
          <p:txBody>
            <a:bodyPr vert="eaVert" wrap="none" rtlCol="0">
              <a:spAutoFit/>
            </a:bodyPr>
            <a:lstStyle/>
            <a:p>
              <a:r>
                <a:rPr lang="zh-CN" altLang="en-US" sz="2000" spc="300" dirty="0">
                  <a:solidFill>
                    <a:schemeClr val="bg1"/>
                  </a:solidFill>
                  <a:cs typeface="+mn-ea"/>
                  <a:sym typeface="+mn-lt"/>
                </a:rPr>
                <a:t>指导思想</a:t>
              </a:r>
            </a:p>
          </p:txBody>
        </p:sp>
        <p:sp>
          <p:nvSpPr>
            <p:cNvPr id="27" name="文本框 26"/>
            <p:cNvSpPr txBox="1"/>
            <p:nvPr/>
          </p:nvSpPr>
          <p:spPr>
            <a:xfrm rot="5400000">
              <a:off x="112667" y="3661302"/>
              <a:ext cx="820462" cy="261611"/>
            </a:xfrm>
            <a:prstGeom prst="rect">
              <a:avLst/>
            </a:prstGeom>
            <a:noFill/>
          </p:spPr>
          <p:txBody>
            <a:bodyPr wrap="square" rtlCol="0">
              <a:spAutoFit/>
            </a:bodyPr>
            <a:lstStyle/>
            <a:p>
              <a:pPr algn="dist"/>
              <a:r>
                <a:rPr lang="en-US" altLang="zh-CN" sz="1100" dirty="0">
                  <a:solidFill>
                    <a:schemeClr val="bg1">
                      <a:alpha val="80000"/>
                    </a:schemeClr>
                  </a:solidFill>
                  <a:cs typeface="+mn-ea"/>
                  <a:sym typeface="+mn-lt"/>
                </a:rPr>
                <a:t>PART 04</a:t>
              </a:r>
              <a:endParaRPr lang="zh-CN" altLang="en-US" sz="1100" dirty="0">
                <a:solidFill>
                  <a:schemeClr val="bg1">
                    <a:alpha val="80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4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40000">
                                          <p:cBhvr additive="base">
                                            <p:cTn id="7" dur="750" fill="hold"/>
                                            <p:tgtEl>
                                              <p:spTgt spid="4"/>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40000">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14:bounceEnd="40000">
                                          <p:cBhvr additive="base">
                                            <p:cTn id="11" dur="750" fill="hold"/>
                                            <p:tgtEl>
                                              <p:spTgt spid="7"/>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40000">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14:bounceEnd="40000">
                                          <p:cBhvr additive="base">
                                            <p:cTn id="15"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6" dur="75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40000">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14:bounceEnd="40000">
                                          <p:cBhvr additive="base">
                                            <p:cTn id="19" dur="750" fill="hold"/>
                                            <p:tgtEl>
                                              <p:spTgt spid="13"/>
                                            </p:tgtEl>
                                            <p:attrNameLst>
                                              <p:attrName>ppt_x</p:attrName>
                                            </p:attrNameLst>
                                          </p:cBhvr>
                                          <p:tavLst>
                                            <p:tav tm="0">
                                              <p:val>
                                                <p:strVal val="1+#ppt_w/2"/>
                                              </p:val>
                                            </p:tav>
                                            <p:tav tm="100000">
                                              <p:val>
                                                <p:strVal val="#ppt_x"/>
                                              </p:val>
                                            </p:tav>
                                          </p:tavLst>
                                        </p:anim>
                                        <p:anim calcmode="lin" valueType="num" p14:bounceEnd="40000">
                                          <p:cBhvr additive="base">
                                            <p:cTn id="20" dur="750" fill="hold"/>
                                            <p:tgtEl>
                                              <p:spTgt spid="13"/>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750"/>
                                            <p:tgtEl>
                                              <p:spTgt spid="16"/>
                                            </p:tgtEl>
                                          </p:cBhvr>
                                        </p:animEffect>
                                      </p:childTnLst>
                                    </p:cTn>
                                  </p:par>
                                </p:childTnLst>
                              </p:cTn>
                            </p:par>
                            <p:par>
                              <p:cTn id="25" fill="hold">
                                <p:stCondLst>
                                  <p:cond delay="2000"/>
                                </p:stCondLst>
                                <p:childTnLst>
                                  <p:par>
                                    <p:cTn id="26" presetID="22" presetClass="entr" presetSubtype="2"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right)">
                                          <p:cBhvr>
                                            <p:cTn id="28" dur="750"/>
                                            <p:tgtEl>
                                              <p:spTgt spid="17"/>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750"/>
                                            <p:tgtEl>
                                              <p:spTgt spid="18"/>
                                            </p:tgtEl>
                                          </p:cBhvr>
                                        </p:animEffect>
                                      </p:childTnLst>
                                    </p:cTn>
                                  </p:par>
                                </p:childTnLst>
                              </p:cTn>
                            </p:par>
                            <p:par>
                              <p:cTn id="33" fill="hold">
                                <p:stCondLst>
                                  <p:cond delay="4000"/>
                                </p:stCondLst>
                                <p:childTnLst>
                                  <p:par>
                                    <p:cTn id="34" presetID="22" presetClass="entr" presetSubtype="2"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right)">
                                          <p:cBhvr>
                                            <p:cTn id="36"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1+#ppt_w/2"/>
                                              </p:val>
                                            </p:tav>
                                            <p:tav tm="100000">
                                              <p:val>
                                                <p:strVal val="#ppt_x"/>
                                              </p:val>
                                            </p:tav>
                                          </p:tavLst>
                                        </p:anim>
                                        <p:anim calcmode="lin" valueType="num">
                                          <p:cBhvr additive="base">
                                            <p:cTn id="12" dur="75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0-#ppt_w/2"/>
                                              </p:val>
                                            </p:tav>
                                            <p:tav tm="100000">
                                              <p:val>
                                                <p:strVal val="#ppt_x"/>
                                              </p:val>
                                            </p:tav>
                                          </p:tavLst>
                                        </p:anim>
                                        <p:anim calcmode="lin" valueType="num">
                                          <p:cBhvr additive="base">
                                            <p:cTn id="16" dur="75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750"/>
                                            <p:tgtEl>
                                              <p:spTgt spid="16"/>
                                            </p:tgtEl>
                                          </p:cBhvr>
                                        </p:animEffect>
                                      </p:childTnLst>
                                    </p:cTn>
                                  </p:par>
                                </p:childTnLst>
                              </p:cTn>
                            </p:par>
                            <p:par>
                              <p:cTn id="25" fill="hold">
                                <p:stCondLst>
                                  <p:cond delay="2000"/>
                                </p:stCondLst>
                                <p:childTnLst>
                                  <p:par>
                                    <p:cTn id="26" presetID="22" presetClass="entr" presetSubtype="2"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right)">
                                          <p:cBhvr>
                                            <p:cTn id="28" dur="750"/>
                                            <p:tgtEl>
                                              <p:spTgt spid="17"/>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750"/>
                                            <p:tgtEl>
                                              <p:spTgt spid="18"/>
                                            </p:tgtEl>
                                          </p:cBhvr>
                                        </p:animEffect>
                                      </p:childTnLst>
                                    </p:cTn>
                                  </p:par>
                                </p:childTnLst>
                              </p:cTn>
                            </p:par>
                            <p:par>
                              <p:cTn id="33" fill="hold">
                                <p:stCondLst>
                                  <p:cond delay="4000"/>
                                </p:stCondLst>
                                <p:childTnLst>
                                  <p:par>
                                    <p:cTn id="34" presetID="22" presetClass="entr" presetSubtype="2"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right)">
                                          <p:cBhvr>
                                            <p:cTn id="36"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3"/>
          <p:cNvSpPr/>
          <p:nvPr/>
        </p:nvSpPr>
        <p:spPr>
          <a:xfrm>
            <a:off x="753034" y="2071169"/>
            <a:ext cx="5891430" cy="495759"/>
          </a:xfrm>
          <a:custGeom>
            <a:avLst/>
            <a:gdLst>
              <a:gd name="connsiteX0" fmla="*/ 0 w 6698255"/>
              <a:gd name="connsiteY0" fmla="*/ 0 h 495759"/>
              <a:gd name="connsiteX1" fmla="*/ 6202495 w 6698255"/>
              <a:gd name="connsiteY1" fmla="*/ 0 h 495759"/>
              <a:gd name="connsiteX2" fmla="*/ 6698255 w 6698255"/>
              <a:gd name="connsiteY2" fmla="*/ 495759 h 495759"/>
              <a:gd name="connsiteX3" fmla="*/ 0 w 6698255"/>
              <a:gd name="connsiteY3" fmla="*/ 495759 h 495759"/>
            </a:gdLst>
            <a:ahLst/>
            <a:cxnLst>
              <a:cxn ang="0">
                <a:pos x="connsiteX0" y="connsiteY0"/>
              </a:cxn>
              <a:cxn ang="0">
                <a:pos x="connsiteX1" y="connsiteY1"/>
              </a:cxn>
              <a:cxn ang="0">
                <a:pos x="connsiteX2" y="connsiteY2"/>
              </a:cxn>
              <a:cxn ang="0">
                <a:pos x="connsiteX3" y="connsiteY3"/>
              </a:cxn>
            </a:cxnLst>
            <a:rect l="l" t="t" r="r" b="b"/>
            <a:pathLst>
              <a:path w="6698255" h="495759">
                <a:moveTo>
                  <a:pt x="0" y="0"/>
                </a:moveTo>
                <a:lnTo>
                  <a:pt x="6202495" y="0"/>
                </a:lnTo>
                <a:lnTo>
                  <a:pt x="6698255" y="495759"/>
                </a:lnTo>
                <a:lnTo>
                  <a:pt x="0" y="495759"/>
                </a:lnTo>
                <a:close/>
              </a:path>
            </a:pathLst>
          </a:cu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任意多边形 14"/>
          <p:cNvSpPr/>
          <p:nvPr/>
        </p:nvSpPr>
        <p:spPr>
          <a:xfrm rot="5400000">
            <a:off x="5388253" y="2903407"/>
            <a:ext cx="2124238" cy="495759"/>
          </a:xfrm>
          <a:custGeom>
            <a:avLst/>
            <a:gdLst>
              <a:gd name="connsiteX0" fmla="*/ 0 w 2124238"/>
              <a:gd name="connsiteY0" fmla="*/ 495759 h 495759"/>
              <a:gd name="connsiteX1" fmla="*/ 0 w 2124238"/>
              <a:gd name="connsiteY1" fmla="*/ 477759 h 495759"/>
              <a:gd name="connsiteX2" fmla="*/ 477758 w 2124238"/>
              <a:gd name="connsiteY2" fmla="*/ 0 h 495759"/>
              <a:gd name="connsiteX3" fmla="*/ 1628482 w 2124238"/>
              <a:gd name="connsiteY3" fmla="*/ 0 h 495759"/>
              <a:gd name="connsiteX4" fmla="*/ 2124238 w 2124238"/>
              <a:gd name="connsiteY4" fmla="*/ 495757 h 495759"/>
              <a:gd name="connsiteX5" fmla="*/ 2124238 w 2124238"/>
              <a:gd name="connsiteY5" fmla="*/ 495759 h 49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4238" h="495759">
                <a:moveTo>
                  <a:pt x="0" y="495759"/>
                </a:moveTo>
                <a:lnTo>
                  <a:pt x="0" y="477759"/>
                </a:lnTo>
                <a:lnTo>
                  <a:pt x="477758" y="0"/>
                </a:lnTo>
                <a:lnTo>
                  <a:pt x="1628482" y="0"/>
                </a:lnTo>
                <a:lnTo>
                  <a:pt x="2124238" y="495757"/>
                </a:lnTo>
                <a:lnTo>
                  <a:pt x="2124238" y="495759"/>
                </a:lnTo>
                <a:close/>
              </a:path>
            </a:pathLst>
          </a:custGeom>
          <a:solidFill>
            <a:schemeClr val="accent2"/>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任意多边形 15"/>
          <p:cNvSpPr/>
          <p:nvPr/>
        </p:nvSpPr>
        <p:spPr>
          <a:xfrm>
            <a:off x="3944039" y="3717646"/>
            <a:ext cx="2754215" cy="495759"/>
          </a:xfrm>
          <a:custGeom>
            <a:avLst/>
            <a:gdLst>
              <a:gd name="connsiteX0" fmla="*/ 495760 w 2754215"/>
              <a:gd name="connsiteY0" fmla="*/ 0 h 495759"/>
              <a:gd name="connsiteX1" fmla="*/ 2754215 w 2754215"/>
              <a:gd name="connsiteY1" fmla="*/ 0 h 495759"/>
              <a:gd name="connsiteX2" fmla="*/ 2258455 w 2754215"/>
              <a:gd name="connsiteY2" fmla="*/ 495759 h 495759"/>
              <a:gd name="connsiteX3" fmla="*/ 0 w 2754215"/>
              <a:gd name="connsiteY3" fmla="*/ 495759 h 495759"/>
            </a:gdLst>
            <a:ahLst/>
            <a:cxnLst>
              <a:cxn ang="0">
                <a:pos x="connsiteX0" y="connsiteY0"/>
              </a:cxn>
              <a:cxn ang="0">
                <a:pos x="connsiteX1" y="connsiteY1"/>
              </a:cxn>
              <a:cxn ang="0">
                <a:pos x="connsiteX2" y="connsiteY2"/>
              </a:cxn>
              <a:cxn ang="0">
                <a:pos x="connsiteX3" y="connsiteY3"/>
              </a:cxn>
            </a:cxnLst>
            <a:rect l="l" t="t" r="r" b="b"/>
            <a:pathLst>
              <a:path w="2754215" h="495759">
                <a:moveTo>
                  <a:pt x="495760" y="0"/>
                </a:moveTo>
                <a:lnTo>
                  <a:pt x="2754215" y="0"/>
                </a:lnTo>
                <a:lnTo>
                  <a:pt x="2258455" y="495759"/>
                </a:lnTo>
                <a:lnTo>
                  <a:pt x="0" y="495759"/>
                </a:lnTo>
                <a:close/>
              </a:path>
            </a:pathLst>
          </a:cu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任意多边形 16"/>
          <p:cNvSpPr/>
          <p:nvPr/>
        </p:nvSpPr>
        <p:spPr>
          <a:xfrm rot="5400000">
            <a:off x="3083713" y="4577971"/>
            <a:ext cx="2216406" cy="495759"/>
          </a:xfrm>
          <a:custGeom>
            <a:avLst/>
            <a:gdLst>
              <a:gd name="connsiteX0" fmla="*/ 0 w 2216406"/>
              <a:gd name="connsiteY0" fmla="*/ 0 h 495759"/>
              <a:gd name="connsiteX1" fmla="*/ 2216406 w 2216406"/>
              <a:gd name="connsiteY1" fmla="*/ 0 h 495759"/>
              <a:gd name="connsiteX2" fmla="*/ 2216406 w 2216406"/>
              <a:gd name="connsiteY2" fmla="*/ 0 h 495759"/>
              <a:gd name="connsiteX3" fmla="*/ 1720648 w 2216406"/>
              <a:gd name="connsiteY3" fmla="*/ 495759 h 495759"/>
              <a:gd name="connsiteX4" fmla="*/ 495758 w 2216406"/>
              <a:gd name="connsiteY4" fmla="*/ 495759 h 4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406" h="495759">
                <a:moveTo>
                  <a:pt x="0" y="0"/>
                </a:moveTo>
                <a:lnTo>
                  <a:pt x="2216406" y="0"/>
                </a:lnTo>
                <a:lnTo>
                  <a:pt x="2216406" y="0"/>
                </a:lnTo>
                <a:lnTo>
                  <a:pt x="1720648" y="495759"/>
                </a:lnTo>
                <a:lnTo>
                  <a:pt x="495758" y="495759"/>
                </a:lnTo>
                <a:close/>
              </a:path>
            </a:pathLst>
          </a:custGeom>
          <a:solidFill>
            <a:schemeClr val="accent2"/>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任意多边形 17"/>
          <p:cNvSpPr/>
          <p:nvPr/>
        </p:nvSpPr>
        <p:spPr>
          <a:xfrm>
            <a:off x="3944037" y="5438294"/>
            <a:ext cx="8006663" cy="495759"/>
          </a:xfrm>
          <a:custGeom>
            <a:avLst/>
            <a:gdLst>
              <a:gd name="connsiteX0" fmla="*/ 0 w 8247963"/>
              <a:gd name="connsiteY0" fmla="*/ 0 h 495759"/>
              <a:gd name="connsiteX1" fmla="*/ 8247963 w 8247963"/>
              <a:gd name="connsiteY1" fmla="*/ 0 h 495759"/>
              <a:gd name="connsiteX2" fmla="*/ 8247963 w 8247963"/>
              <a:gd name="connsiteY2" fmla="*/ 495759 h 495759"/>
              <a:gd name="connsiteX3" fmla="*/ 495760 w 8247963"/>
              <a:gd name="connsiteY3" fmla="*/ 495759 h 495759"/>
            </a:gdLst>
            <a:ahLst/>
            <a:cxnLst>
              <a:cxn ang="0">
                <a:pos x="connsiteX0" y="connsiteY0"/>
              </a:cxn>
              <a:cxn ang="0">
                <a:pos x="connsiteX1" y="connsiteY1"/>
              </a:cxn>
              <a:cxn ang="0">
                <a:pos x="connsiteX2" y="connsiteY2"/>
              </a:cxn>
              <a:cxn ang="0">
                <a:pos x="connsiteX3" y="connsiteY3"/>
              </a:cxn>
            </a:cxnLst>
            <a:rect l="l" t="t" r="r" b="b"/>
            <a:pathLst>
              <a:path w="8247963" h="495759">
                <a:moveTo>
                  <a:pt x="0" y="0"/>
                </a:moveTo>
                <a:lnTo>
                  <a:pt x="8247963" y="0"/>
                </a:lnTo>
                <a:lnTo>
                  <a:pt x="8247963" y="495759"/>
                </a:lnTo>
                <a:lnTo>
                  <a:pt x="495760" y="495759"/>
                </a:lnTo>
                <a:close/>
              </a:path>
            </a:pathLst>
          </a:custGeom>
          <a:solidFill>
            <a:schemeClr val="accent1"/>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右箭头 23"/>
          <p:cNvSpPr/>
          <p:nvPr/>
        </p:nvSpPr>
        <p:spPr>
          <a:xfrm>
            <a:off x="1966937" y="2202070"/>
            <a:ext cx="1382189" cy="233955"/>
          </a:xfrm>
          <a:custGeom>
            <a:avLst/>
            <a:gdLst>
              <a:gd name="connsiteX0" fmla="*/ 0 w 2049137"/>
              <a:gd name="connsiteY0" fmla="*/ 121158 h 484632"/>
              <a:gd name="connsiteX1" fmla="*/ 1806821 w 2049137"/>
              <a:gd name="connsiteY1" fmla="*/ 121158 h 484632"/>
              <a:gd name="connsiteX2" fmla="*/ 1806821 w 2049137"/>
              <a:gd name="connsiteY2" fmla="*/ 0 h 484632"/>
              <a:gd name="connsiteX3" fmla="*/ 2049137 w 2049137"/>
              <a:gd name="connsiteY3" fmla="*/ 242316 h 484632"/>
              <a:gd name="connsiteX4" fmla="*/ 1806821 w 2049137"/>
              <a:gd name="connsiteY4" fmla="*/ 484632 h 484632"/>
              <a:gd name="connsiteX5" fmla="*/ 1806821 w 2049137"/>
              <a:gd name="connsiteY5" fmla="*/ 363474 h 484632"/>
              <a:gd name="connsiteX6" fmla="*/ 0 w 2049137"/>
              <a:gd name="connsiteY6" fmla="*/ 363474 h 484632"/>
              <a:gd name="connsiteX7" fmla="*/ 0 w 2049137"/>
              <a:gd name="connsiteY7" fmla="*/ 121158 h 484632"/>
              <a:gd name="connsiteX0-1" fmla="*/ 0 w 2049137"/>
              <a:gd name="connsiteY0-2" fmla="*/ 363474 h 484632"/>
              <a:gd name="connsiteX1-3" fmla="*/ 1806821 w 2049137"/>
              <a:gd name="connsiteY1-4" fmla="*/ 121158 h 484632"/>
              <a:gd name="connsiteX2-5" fmla="*/ 1806821 w 2049137"/>
              <a:gd name="connsiteY2-6" fmla="*/ 0 h 484632"/>
              <a:gd name="connsiteX3-7" fmla="*/ 2049137 w 2049137"/>
              <a:gd name="connsiteY3-8" fmla="*/ 242316 h 484632"/>
              <a:gd name="connsiteX4-9" fmla="*/ 1806821 w 2049137"/>
              <a:gd name="connsiteY4-10" fmla="*/ 484632 h 484632"/>
              <a:gd name="connsiteX5-11" fmla="*/ 1806821 w 2049137"/>
              <a:gd name="connsiteY5-12" fmla="*/ 363474 h 484632"/>
              <a:gd name="connsiteX6-13" fmla="*/ 0 w 2049137"/>
              <a:gd name="connsiteY6-14" fmla="*/ 363474 h 484632"/>
              <a:gd name="connsiteX0-15" fmla="*/ 0 w 2079617"/>
              <a:gd name="connsiteY0-16" fmla="*/ 246634 h 484632"/>
              <a:gd name="connsiteX1-17" fmla="*/ 1837301 w 2079617"/>
              <a:gd name="connsiteY1-18" fmla="*/ 121158 h 484632"/>
              <a:gd name="connsiteX2-19" fmla="*/ 1837301 w 2079617"/>
              <a:gd name="connsiteY2-20" fmla="*/ 0 h 484632"/>
              <a:gd name="connsiteX3-21" fmla="*/ 2079617 w 2079617"/>
              <a:gd name="connsiteY3-22" fmla="*/ 242316 h 484632"/>
              <a:gd name="connsiteX4-23" fmla="*/ 1837301 w 2079617"/>
              <a:gd name="connsiteY4-24" fmla="*/ 484632 h 484632"/>
              <a:gd name="connsiteX5-25" fmla="*/ 1837301 w 2079617"/>
              <a:gd name="connsiteY5-26" fmla="*/ 363474 h 484632"/>
              <a:gd name="connsiteX6-27" fmla="*/ 0 w 2079617"/>
              <a:gd name="connsiteY6-28" fmla="*/ 246634 h 4846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079617" h="484632">
                <a:moveTo>
                  <a:pt x="0" y="246634"/>
                </a:moveTo>
                <a:lnTo>
                  <a:pt x="1837301" y="121158"/>
                </a:lnTo>
                <a:lnTo>
                  <a:pt x="1837301" y="0"/>
                </a:lnTo>
                <a:lnTo>
                  <a:pt x="2079617" y="242316"/>
                </a:lnTo>
                <a:lnTo>
                  <a:pt x="1837301" y="484632"/>
                </a:lnTo>
                <a:lnTo>
                  <a:pt x="1837301" y="363474"/>
                </a:lnTo>
                <a:lnTo>
                  <a:pt x="0" y="2466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右箭头 23"/>
          <p:cNvSpPr/>
          <p:nvPr/>
        </p:nvSpPr>
        <p:spPr>
          <a:xfrm>
            <a:off x="8068018" y="5581895"/>
            <a:ext cx="1382189" cy="233955"/>
          </a:xfrm>
          <a:custGeom>
            <a:avLst/>
            <a:gdLst>
              <a:gd name="connsiteX0" fmla="*/ 0 w 2049137"/>
              <a:gd name="connsiteY0" fmla="*/ 121158 h 484632"/>
              <a:gd name="connsiteX1" fmla="*/ 1806821 w 2049137"/>
              <a:gd name="connsiteY1" fmla="*/ 121158 h 484632"/>
              <a:gd name="connsiteX2" fmla="*/ 1806821 w 2049137"/>
              <a:gd name="connsiteY2" fmla="*/ 0 h 484632"/>
              <a:gd name="connsiteX3" fmla="*/ 2049137 w 2049137"/>
              <a:gd name="connsiteY3" fmla="*/ 242316 h 484632"/>
              <a:gd name="connsiteX4" fmla="*/ 1806821 w 2049137"/>
              <a:gd name="connsiteY4" fmla="*/ 484632 h 484632"/>
              <a:gd name="connsiteX5" fmla="*/ 1806821 w 2049137"/>
              <a:gd name="connsiteY5" fmla="*/ 363474 h 484632"/>
              <a:gd name="connsiteX6" fmla="*/ 0 w 2049137"/>
              <a:gd name="connsiteY6" fmla="*/ 363474 h 484632"/>
              <a:gd name="connsiteX7" fmla="*/ 0 w 2049137"/>
              <a:gd name="connsiteY7" fmla="*/ 121158 h 484632"/>
              <a:gd name="connsiteX0-1" fmla="*/ 0 w 2049137"/>
              <a:gd name="connsiteY0-2" fmla="*/ 363474 h 484632"/>
              <a:gd name="connsiteX1-3" fmla="*/ 1806821 w 2049137"/>
              <a:gd name="connsiteY1-4" fmla="*/ 121158 h 484632"/>
              <a:gd name="connsiteX2-5" fmla="*/ 1806821 w 2049137"/>
              <a:gd name="connsiteY2-6" fmla="*/ 0 h 484632"/>
              <a:gd name="connsiteX3-7" fmla="*/ 2049137 w 2049137"/>
              <a:gd name="connsiteY3-8" fmla="*/ 242316 h 484632"/>
              <a:gd name="connsiteX4-9" fmla="*/ 1806821 w 2049137"/>
              <a:gd name="connsiteY4-10" fmla="*/ 484632 h 484632"/>
              <a:gd name="connsiteX5-11" fmla="*/ 1806821 w 2049137"/>
              <a:gd name="connsiteY5-12" fmla="*/ 363474 h 484632"/>
              <a:gd name="connsiteX6-13" fmla="*/ 0 w 2049137"/>
              <a:gd name="connsiteY6-14" fmla="*/ 363474 h 484632"/>
              <a:gd name="connsiteX0-15" fmla="*/ 0 w 2079617"/>
              <a:gd name="connsiteY0-16" fmla="*/ 246634 h 484632"/>
              <a:gd name="connsiteX1-17" fmla="*/ 1837301 w 2079617"/>
              <a:gd name="connsiteY1-18" fmla="*/ 121158 h 484632"/>
              <a:gd name="connsiteX2-19" fmla="*/ 1837301 w 2079617"/>
              <a:gd name="connsiteY2-20" fmla="*/ 0 h 484632"/>
              <a:gd name="connsiteX3-21" fmla="*/ 2079617 w 2079617"/>
              <a:gd name="connsiteY3-22" fmla="*/ 242316 h 484632"/>
              <a:gd name="connsiteX4-23" fmla="*/ 1837301 w 2079617"/>
              <a:gd name="connsiteY4-24" fmla="*/ 484632 h 484632"/>
              <a:gd name="connsiteX5-25" fmla="*/ 1837301 w 2079617"/>
              <a:gd name="connsiteY5-26" fmla="*/ 363474 h 484632"/>
              <a:gd name="connsiteX6-27" fmla="*/ 0 w 2079617"/>
              <a:gd name="connsiteY6-28" fmla="*/ 246634 h 4846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079617" h="484632">
                <a:moveTo>
                  <a:pt x="0" y="246634"/>
                </a:moveTo>
                <a:lnTo>
                  <a:pt x="1837301" y="121158"/>
                </a:lnTo>
                <a:lnTo>
                  <a:pt x="1837301" y="0"/>
                </a:lnTo>
                <a:lnTo>
                  <a:pt x="2079617" y="242316"/>
                </a:lnTo>
                <a:lnTo>
                  <a:pt x="1837301" y="484632"/>
                </a:lnTo>
                <a:lnTo>
                  <a:pt x="1837301" y="363474"/>
                </a:lnTo>
                <a:lnTo>
                  <a:pt x="0" y="2466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2083758" y="950893"/>
            <a:ext cx="3287192" cy="1015663"/>
          </a:xfrm>
          <a:prstGeom prst="rect">
            <a:avLst/>
          </a:prstGeom>
        </p:spPr>
        <p:txBody>
          <a:bodyPr wrap="square">
            <a:spAutoFit/>
          </a:bodyPr>
          <a:lstStyle/>
          <a:p>
            <a:pPr defTabSz="1450975">
              <a:lnSpc>
                <a:spcPct val="150000"/>
              </a:lnSpc>
            </a:pPr>
            <a:r>
              <a:rPr lang="zh-CN" altLang="en-US" sz="1600" b="1" kern="0" dirty="0">
                <a:solidFill>
                  <a:schemeClr val="tx1">
                    <a:lumMod val="85000"/>
                    <a:lumOff val="15000"/>
                  </a:schemeClr>
                </a:solidFill>
                <a:cs typeface="+mn-ea"/>
                <a:sym typeface="+mn-lt"/>
              </a:rPr>
              <a:t>详细目标制定（目标</a:t>
            </a:r>
            <a:r>
              <a:rPr lang="en-US" altLang="zh-CN" sz="1600" b="1" kern="0" dirty="0">
                <a:solidFill>
                  <a:schemeClr val="tx1">
                    <a:lumMod val="85000"/>
                    <a:lumOff val="15000"/>
                  </a:schemeClr>
                </a:solidFill>
                <a:cs typeface="+mn-ea"/>
                <a:sym typeface="+mn-lt"/>
              </a:rPr>
              <a:t>1</a:t>
            </a:r>
            <a:r>
              <a:rPr lang="zh-CN" altLang="en-US" sz="1600" b="1" kern="0" dirty="0">
                <a:solidFill>
                  <a:schemeClr val="tx1">
                    <a:lumMod val="85000"/>
                    <a:lumOff val="15000"/>
                  </a:schemeClr>
                </a:solidFill>
                <a:cs typeface="+mn-ea"/>
                <a:sym typeface="+mn-lt"/>
              </a:rPr>
              <a:t>）</a:t>
            </a:r>
            <a:endParaRPr lang="en-US" altLang="zh-CN" sz="1600" b="1" kern="0" dirty="0">
              <a:solidFill>
                <a:schemeClr val="tx1">
                  <a:lumMod val="85000"/>
                  <a:lumOff val="15000"/>
                </a:schemeClr>
              </a:solidFill>
              <a:cs typeface="+mn-ea"/>
              <a:sym typeface="+mn-lt"/>
            </a:endParaRPr>
          </a:p>
          <a:p>
            <a:pP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添加您的文字说明请详细说明您的内容添加适当的文字一页的文字最好不要超过添加</a:t>
            </a:r>
          </a:p>
        </p:txBody>
      </p:sp>
      <p:sp>
        <p:nvSpPr>
          <p:cNvPr id="22" name="矩形 21"/>
          <p:cNvSpPr/>
          <p:nvPr/>
        </p:nvSpPr>
        <p:spPr>
          <a:xfrm>
            <a:off x="6851518" y="2514842"/>
            <a:ext cx="3328538" cy="1015663"/>
          </a:xfrm>
          <a:prstGeom prst="rect">
            <a:avLst/>
          </a:prstGeom>
        </p:spPr>
        <p:txBody>
          <a:bodyPr wrap="square">
            <a:spAutoFit/>
          </a:bodyPr>
          <a:lstStyle/>
          <a:p>
            <a:pPr defTabSz="1450975">
              <a:lnSpc>
                <a:spcPct val="150000"/>
              </a:lnSpc>
            </a:pPr>
            <a:r>
              <a:rPr lang="zh-CN" altLang="en-US" sz="1600" b="1" kern="0" dirty="0">
                <a:solidFill>
                  <a:schemeClr val="tx1">
                    <a:lumMod val="85000"/>
                    <a:lumOff val="15000"/>
                  </a:schemeClr>
                </a:solidFill>
                <a:cs typeface="+mn-ea"/>
                <a:sym typeface="+mn-lt"/>
              </a:rPr>
              <a:t>详细目标制定（目标</a:t>
            </a:r>
            <a:r>
              <a:rPr lang="en-US" altLang="zh-CN" sz="1600" b="1" kern="0" dirty="0">
                <a:solidFill>
                  <a:schemeClr val="tx1">
                    <a:lumMod val="85000"/>
                    <a:lumOff val="15000"/>
                  </a:schemeClr>
                </a:solidFill>
                <a:cs typeface="+mn-ea"/>
                <a:sym typeface="+mn-lt"/>
              </a:rPr>
              <a:t>2</a:t>
            </a:r>
            <a:r>
              <a:rPr lang="zh-CN" altLang="en-US" sz="1600" b="1" kern="0" dirty="0">
                <a:solidFill>
                  <a:schemeClr val="tx1">
                    <a:lumMod val="85000"/>
                    <a:lumOff val="15000"/>
                  </a:schemeClr>
                </a:solidFill>
                <a:cs typeface="+mn-ea"/>
                <a:sym typeface="+mn-lt"/>
              </a:rPr>
              <a:t>）</a:t>
            </a:r>
            <a:endParaRPr lang="en-US" altLang="zh-CN" sz="1600" b="1" kern="0" dirty="0">
              <a:solidFill>
                <a:schemeClr val="tx1">
                  <a:lumMod val="85000"/>
                  <a:lumOff val="15000"/>
                </a:schemeClr>
              </a:solidFill>
              <a:cs typeface="+mn-ea"/>
              <a:sym typeface="+mn-lt"/>
            </a:endParaRPr>
          </a:p>
          <a:p>
            <a:pP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添加您的文字说明请详细说明您的内容添加适当的文字一页的文字最好不要超过添加</a:t>
            </a:r>
          </a:p>
        </p:txBody>
      </p:sp>
      <p:sp>
        <p:nvSpPr>
          <p:cNvPr id="23" name="矩形 22"/>
          <p:cNvSpPr/>
          <p:nvPr/>
        </p:nvSpPr>
        <p:spPr>
          <a:xfrm>
            <a:off x="495862" y="4318018"/>
            <a:ext cx="3175793" cy="1015663"/>
          </a:xfrm>
          <a:prstGeom prst="rect">
            <a:avLst/>
          </a:prstGeom>
        </p:spPr>
        <p:txBody>
          <a:bodyPr wrap="square">
            <a:spAutoFit/>
          </a:bodyPr>
          <a:lstStyle/>
          <a:p>
            <a:pPr algn="r" defTabSz="1450975">
              <a:lnSpc>
                <a:spcPct val="150000"/>
              </a:lnSpc>
            </a:pPr>
            <a:r>
              <a:rPr lang="zh-CN" altLang="en-US" sz="1600" b="1" kern="0" dirty="0">
                <a:solidFill>
                  <a:schemeClr val="tx1">
                    <a:lumMod val="85000"/>
                    <a:lumOff val="15000"/>
                  </a:schemeClr>
                </a:solidFill>
                <a:cs typeface="+mn-ea"/>
                <a:sym typeface="+mn-lt"/>
              </a:rPr>
              <a:t>详细目标制定（目标</a:t>
            </a:r>
            <a:r>
              <a:rPr lang="en-US" altLang="zh-CN" sz="1600" b="1" kern="0" dirty="0">
                <a:solidFill>
                  <a:schemeClr val="tx1">
                    <a:lumMod val="85000"/>
                    <a:lumOff val="15000"/>
                  </a:schemeClr>
                </a:solidFill>
                <a:cs typeface="+mn-ea"/>
                <a:sym typeface="+mn-lt"/>
              </a:rPr>
              <a:t>3</a:t>
            </a:r>
            <a:r>
              <a:rPr lang="zh-CN" altLang="en-US" sz="1600" b="1" kern="0" dirty="0">
                <a:solidFill>
                  <a:schemeClr val="tx1">
                    <a:lumMod val="85000"/>
                    <a:lumOff val="15000"/>
                  </a:schemeClr>
                </a:solidFill>
                <a:cs typeface="+mn-ea"/>
                <a:sym typeface="+mn-lt"/>
              </a:rPr>
              <a:t>）</a:t>
            </a:r>
            <a:endParaRPr lang="en-US" altLang="zh-CN" sz="1600" b="1" kern="0" dirty="0">
              <a:solidFill>
                <a:schemeClr val="tx1">
                  <a:lumMod val="85000"/>
                  <a:lumOff val="15000"/>
                </a:schemeClr>
              </a:solidFill>
              <a:cs typeface="+mn-ea"/>
              <a:sym typeface="+mn-lt"/>
            </a:endParaRPr>
          </a:p>
          <a:p>
            <a:pPr algn="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添加您的文字说明请详细说明您的内容添加适当的文一页的文字最好不要超过添加</a:t>
            </a:r>
          </a:p>
        </p:txBody>
      </p:sp>
      <p:sp>
        <p:nvSpPr>
          <p:cNvPr id="24" name="矩形 23"/>
          <p:cNvSpPr/>
          <p:nvPr/>
        </p:nvSpPr>
        <p:spPr>
          <a:xfrm>
            <a:off x="7350114" y="4264205"/>
            <a:ext cx="3461321" cy="1015663"/>
          </a:xfrm>
          <a:prstGeom prst="rect">
            <a:avLst/>
          </a:prstGeom>
        </p:spPr>
        <p:txBody>
          <a:bodyPr wrap="square">
            <a:spAutoFit/>
          </a:bodyPr>
          <a:lstStyle/>
          <a:p>
            <a:pPr defTabSz="1450975">
              <a:lnSpc>
                <a:spcPct val="150000"/>
              </a:lnSpc>
            </a:pPr>
            <a:r>
              <a:rPr lang="zh-CN" altLang="en-US" sz="1600" b="1" kern="0" dirty="0">
                <a:solidFill>
                  <a:schemeClr val="tx1">
                    <a:lumMod val="85000"/>
                    <a:lumOff val="15000"/>
                  </a:schemeClr>
                </a:solidFill>
                <a:cs typeface="+mn-ea"/>
                <a:sym typeface="+mn-lt"/>
              </a:rPr>
              <a:t>详细目标制定（目标</a:t>
            </a:r>
            <a:r>
              <a:rPr lang="en-US" altLang="zh-CN" sz="1600" b="1" kern="0" dirty="0">
                <a:solidFill>
                  <a:schemeClr val="tx1">
                    <a:lumMod val="85000"/>
                    <a:lumOff val="15000"/>
                  </a:schemeClr>
                </a:solidFill>
                <a:cs typeface="+mn-ea"/>
                <a:sym typeface="+mn-lt"/>
              </a:rPr>
              <a:t>4</a:t>
            </a:r>
            <a:r>
              <a:rPr lang="zh-CN" altLang="en-US" sz="1600" b="1" kern="0" dirty="0">
                <a:solidFill>
                  <a:schemeClr val="tx1">
                    <a:lumMod val="85000"/>
                    <a:lumOff val="15000"/>
                  </a:schemeClr>
                </a:solidFill>
                <a:cs typeface="+mn-ea"/>
                <a:sym typeface="+mn-lt"/>
              </a:rPr>
              <a:t>）</a:t>
            </a:r>
            <a:endParaRPr lang="en-US" altLang="zh-CN" sz="1600" b="1" kern="0" dirty="0">
              <a:solidFill>
                <a:schemeClr val="tx1">
                  <a:lumMod val="85000"/>
                  <a:lumOff val="15000"/>
                </a:schemeClr>
              </a:solidFill>
              <a:cs typeface="+mn-ea"/>
              <a:sym typeface="+mn-lt"/>
            </a:endParaRPr>
          </a:p>
          <a:p>
            <a:pP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添加您的文字说明请详细说明您的内容添加适当的文字一页的文字最好不要超过添加</a:t>
            </a:r>
          </a:p>
        </p:txBody>
      </p:sp>
      <p:grpSp>
        <p:nvGrpSpPr>
          <p:cNvPr id="30" name="组合 29"/>
          <p:cNvGrpSpPr/>
          <p:nvPr/>
        </p:nvGrpSpPr>
        <p:grpSpPr>
          <a:xfrm>
            <a:off x="69489" y="2765463"/>
            <a:ext cx="584214" cy="1436876"/>
            <a:chOff x="69489" y="2765463"/>
            <a:chExt cx="584214" cy="1436876"/>
          </a:xfrm>
        </p:grpSpPr>
        <p:sp>
          <p:nvSpPr>
            <p:cNvPr id="31" name="文本框 30"/>
            <p:cNvSpPr txBox="1"/>
            <p:nvPr/>
          </p:nvSpPr>
          <p:spPr>
            <a:xfrm>
              <a:off x="69489" y="2765463"/>
              <a:ext cx="492443" cy="1272143"/>
            </a:xfrm>
            <a:prstGeom prst="rect">
              <a:avLst/>
            </a:prstGeom>
            <a:noFill/>
          </p:spPr>
          <p:txBody>
            <a:bodyPr vert="eaVert" wrap="none" rtlCol="0">
              <a:spAutoFit/>
            </a:bodyPr>
            <a:lstStyle/>
            <a:p>
              <a:r>
                <a:rPr lang="zh-CN" altLang="en-US" sz="2000" spc="300" dirty="0">
                  <a:solidFill>
                    <a:schemeClr val="bg1"/>
                  </a:solidFill>
                  <a:cs typeface="+mn-ea"/>
                  <a:sym typeface="+mn-lt"/>
                </a:rPr>
                <a:t>短期目标</a:t>
              </a:r>
            </a:p>
          </p:txBody>
        </p:sp>
        <p:sp>
          <p:nvSpPr>
            <p:cNvPr id="32" name="文本框 31"/>
            <p:cNvSpPr txBox="1"/>
            <p:nvPr/>
          </p:nvSpPr>
          <p:spPr>
            <a:xfrm rot="5400000">
              <a:off x="112667" y="3661302"/>
              <a:ext cx="820462" cy="261611"/>
            </a:xfrm>
            <a:prstGeom prst="rect">
              <a:avLst/>
            </a:prstGeom>
            <a:noFill/>
          </p:spPr>
          <p:txBody>
            <a:bodyPr wrap="square" rtlCol="0">
              <a:spAutoFit/>
            </a:bodyPr>
            <a:lstStyle/>
            <a:p>
              <a:pPr algn="dist"/>
              <a:r>
                <a:rPr lang="en-US" altLang="zh-CN" sz="1100" dirty="0">
                  <a:solidFill>
                    <a:schemeClr val="bg1">
                      <a:alpha val="80000"/>
                    </a:schemeClr>
                  </a:solidFill>
                  <a:cs typeface="+mn-ea"/>
                  <a:sym typeface="+mn-lt"/>
                </a:rPr>
                <a:t>PART 04</a:t>
              </a:r>
              <a:endParaRPr lang="zh-CN" altLang="en-US" sz="1100" dirty="0">
                <a:solidFill>
                  <a:schemeClr val="bg1">
                    <a:alpha val="80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750"/>
                                        <p:tgtEl>
                                          <p:spTgt spid="14"/>
                                        </p:tgtEl>
                                      </p:cBhvr>
                                    </p:animEffect>
                                  </p:childTnLst>
                                </p:cTn>
                              </p:par>
                              <p:par>
                                <p:cTn id="8" presetID="22" presetClass="entr" presetSubtype="1" fill="hold" grpId="0" nodeType="withEffect">
                                  <p:stCondLst>
                                    <p:cond delay="40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750"/>
                                        <p:tgtEl>
                                          <p:spTgt spid="15"/>
                                        </p:tgtEl>
                                      </p:cBhvr>
                                    </p:animEffect>
                                  </p:childTnLst>
                                </p:cTn>
                              </p:par>
                              <p:par>
                                <p:cTn id="11" presetID="22" presetClass="entr" presetSubtype="2" fill="hold" grpId="0" nodeType="withEffect">
                                  <p:stCondLst>
                                    <p:cond delay="800"/>
                                  </p:stCondLst>
                                  <p:childTnLst>
                                    <p:set>
                                      <p:cBhvr>
                                        <p:cTn id="12" dur="1" fill="hold">
                                          <p:stCondLst>
                                            <p:cond delay="0"/>
                                          </p:stCondLst>
                                        </p:cTn>
                                        <p:tgtEl>
                                          <p:spTgt spid="16"/>
                                        </p:tgtEl>
                                        <p:attrNameLst>
                                          <p:attrName>style.visibility</p:attrName>
                                        </p:attrNameLst>
                                      </p:cBhvr>
                                      <p:to>
                                        <p:strVal val="visible"/>
                                      </p:to>
                                    </p:set>
                                    <p:animEffect transition="in" filter="wipe(right)">
                                      <p:cBhvr>
                                        <p:cTn id="13" dur="750"/>
                                        <p:tgtEl>
                                          <p:spTgt spid="16"/>
                                        </p:tgtEl>
                                      </p:cBhvr>
                                    </p:animEffect>
                                  </p:childTnLst>
                                </p:cTn>
                              </p:par>
                              <p:par>
                                <p:cTn id="14" presetID="22" presetClass="entr" presetSubtype="1" fill="hold" grpId="0" nodeType="withEffect">
                                  <p:stCondLst>
                                    <p:cond delay="120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750"/>
                                        <p:tgtEl>
                                          <p:spTgt spid="17"/>
                                        </p:tgtEl>
                                      </p:cBhvr>
                                    </p:animEffect>
                                  </p:childTnLst>
                                </p:cTn>
                              </p:par>
                              <p:par>
                                <p:cTn id="17" presetID="22" presetClass="entr" presetSubtype="8" fill="hold" grpId="0" nodeType="withEffect">
                                  <p:stCondLst>
                                    <p:cond delay="160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750"/>
                                        <p:tgtEl>
                                          <p:spTgt spid="18"/>
                                        </p:tgtEl>
                                      </p:cBhvr>
                                    </p:animEffect>
                                  </p:childTnLst>
                                </p:cTn>
                              </p:par>
                            </p:childTnLst>
                          </p:cTn>
                        </p:par>
                        <p:par>
                          <p:cTn id="20" fill="hold">
                            <p:stCondLst>
                              <p:cond delay="1000"/>
                            </p:stCondLst>
                            <p:childTnLst>
                              <p:par>
                                <p:cTn id="21" presetID="2" presetClass="entr" presetSubtype="8"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0-#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0-#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750"/>
                                        <p:tgtEl>
                                          <p:spTgt spid="21"/>
                                        </p:tgtEl>
                                      </p:cBhvr>
                                    </p:animEffec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750"/>
                                        <p:tgtEl>
                                          <p:spTgt spid="22"/>
                                        </p:tgtEl>
                                      </p:cBhvr>
                                    </p:animEffect>
                                  </p:childTnLst>
                                </p:cTn>
                              </p:par>
                            </p:childTnLst>
                          </p:cTn>
                        </p:par>
                        <p:par>
                          <p:cTn id="37" fill="hold">
                            <p:stCondLst>
                              <p:cond delay="3500"/>
                            </p:stCondLst>
                            <p:childTnLst>
                              <p:par>
                                <p:cTn id="38" presetID="22" presetClass="entr" presetSubtype="2"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right)">
                                      <p:cBhvr>
                                        <p:cTn id="40" dur="750"/>
                                        <p:tgtEl>
                                          <p:spTgt spid="23"/>
                                        </p:tgtEl>
                                      </p:cBhvr>
                                    </p:animEffect>
                                  </p:childTnLst>
                                </p:cTn>
                              </p:par>
                            </p:childTnLst>
                          </p:cTn>
                        </p:par>
                        <p:par>
                          <p:cTn id="41" fill="hold">
                            <p:stCondLst>
                              <p:cond delay="4500"/>
                            </p:stCondLst>
                            <p:childTnLst>
                              <p:par>
                                <p:cTn id="42" presetID="22" presetClass="entr" presetSubtype="8"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left)">
                                      <p:cBhvr>
                                        <p:cTn id="44"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p:bldP spid="22" grpId="0"/>
      <p:bldP spid="23" grpId="0"/>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73777" y="538138"/>
            <a:ext cx="5891617" cy="5683562"/>
            <a:chOff x="4186238" y="1584326"/>
            <a:chExt cx="3821113" cy="3686175"/>
          </a:xfrm>
        </p:grpSpPr>
        <p:sp>
          <p:nvSpPr>
            <p:cNvPr id="5" name="Freeform 20"/>
            <p:cNvSpPr/>
            <p:nvPr/>
          </p:nvSpPr>
          <p:spPr bwMode="auto">
            <a:xfrm>
              <a:off x="4186238" y="4430713"/>
              <a:ext cx="1349375" cy="839788"/>
            </a:xfrm>
            <a:custGeom>
              <a:avLst/>
              <a:gdLst>
                <a:gd name="T0" fmla="*/ 396 w 697"/>
                <a:gd name="T1" fmla="*/ 0 h 436"/>
                <a:gd name="T2" fmla="*/ 446 w 697"/>
                <a:gd name="T3" fmla="*/ 77 h 436"/>
                <a:gd name="T4" fmla="*/ 0 w 697"/>
                <a:gd name="T5" fmla="*/ 254 h 436"/>
                <a:gd name="T6" fmla="*/ 143 w 697"/>
                <a:gd name="T7" fmla="*/ 310 h 436"/>
                <a:gd name="T8" fmla="*/ 44 w 697"/>
                <a:gd name="T9" fmla="*/ 436 h 436"/>
                <a:gd name="T10" fmla="*/ 534 w 697"/>
                <a:gd name="T11" fmla="*/ 242 h 436"/>
                <a:gd name="T12" fmla="*/ 569 w 697"/>
                <a:gd name="T13" fmla="*/ 328 h 436"/>
                <a:gd name="T14" fmla="*/ 697 w 697"/>
                <a:gd name="T15" fmla="*/ 38 h 436"/>
                <a:gd name="T16" fmla="*/ 396 w 697"/>
                <a:gd name="T17"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7" h="436">
                  <a:moveTo>
                    <a:pt x="396" y="0"/>
                  </a:moveTo>
                  <a:cubicBezTo>
                    <a:pt x="412" y="22"/>
                    <a:pt x="428" y="46"/>
                    <a:pt x="446" y="77"/>
                  </a:cubicBezTo>
                  <a:cubicBezTo>
                    <a:pt x="262" y="173"/>
                    <a:pt x="153" y="212"/>
                    <a:pt x="0" y="254"/>
                  </a:cubicBezTo>
                  <a:cubicBezTo>
                    <a:pt x="63" y="282"/>
                    <a:pt x="82" y="289"/>
                    <a:pt x="143" y="310"/>
                  </a:cubicBezTo>
                  <a:cubicBezTo>
                    <a:pt x="103" y="365"/>
                    <a:pt x="91" y="380"/>
                    <a:pt x="44" y="436"/>
                  </a:cubicBezTo>
                  <a:cubicBezTo>
                    <a:pt x="208" y="392"/>
                    <a:pt x="329" y="349"/>
                    <a:pt x="534" y="242"/>
                  </a:cubicBezTo>
                  <a:cubicBezTo>
                    <a:pt x="547" y="271"/>
                    <a:pt x="559" y="299"/>
                    <a:pt x="569" y="328"/>
                  </a:cubicBezTo>
                  <a:cubicBezTo>
                    <a:pt x="623" y="223"/>
                    <a:pt x="660" y="135"/>
                    <a:pt x="697" y="38"/>
                  </a:cubicBezTo>
                  <a:cubicBezTo>
                    <a:pt x="599" y="31"/>
                    <a:pt x="507" y="22"/>
                    <a:pt x="396" y="0"/>
                  </a:cubicBezTo>
                  <a:close/>
                </a:path>
              </a:pathLst>
            </a:custGeom>
            <a:solidFill>
              <a:schemeClr val="accent1"/>
            </a:solidFill>
            <a:ln>
              <a:noFill/>
            </a:ln>
            <a:effectLst>
              <a:outerShdw blurRad="101600" dist="38100" dir="2700000" algn="tl" rotWithShape="0">
                <a:prstClr val="black">
                  <a:alpha val="30000"/>
                </a:prstClr>
              </a:outerShdw>
            </a:effectLst>
          </p:spPr>
          <p:txBody>
            <a:bodyPr vert="horz" wrap="square" lIns="91440" tIns="45720" rIns="91440" bIns="45720" numCol="1" anchor="t" anchorCtr="0" compatLnSpc="1"/>
            <a:lstStyle/>
            <a:p>
              <a:endParaRPr lang="zh-CN" altLang="en-US">
                <a:cs typeface="+mn-ea"/>
                <a:sym typeface="+mn-lt"/>
              </a:endParaRPr>
            </a:p>
          </p:txBody>
        </p:sp>
        <p:sp>
          <p:nvSpPr>
            <p:cNvPr id="6" name="Freeform 21"/>
            <p:cNvSpPr/>
            <p:nvPr/>
          </p:nvSpPr>
          <p:spPr bwMode="auto">
            <a:xfrm>
              <a:off x="5292726" y="3709988"/>
              <a:ext cx="1225550" cy="1039813"/>
            </a:xfrm>
            <a:custGeom>
              <a:avLst/>
              <a:gdLst>
                <a:gd name="T0" fmla="*/ 330 w 633"/>
                <a:gd name="T1" fmla="*/ 28 h 540"/>
                <a:gd name="T2" fmla="*/ 396 w 633"/>
                <a:gd name="T3" fmla="*/ 92 h 540"/>
                <a:gd name="T4" fmla="*/ 0 w 633"/>
                <a:gd name="T5" fmla="*/ 379 h 540"/>
                <a:gd name="T6" fmla="*/ 155 w 633"/>
                <a:gd name="T7" fmla="*/ 392 h 540"/>
                <a:gd name="T8" fmla="*/ 97 w 633"/>
                <a:gd name="T9" fmla="*/ 540 h 540"/>
                <a:gd name="T10" fmla="*/ 518 w 633"/>
                <a:gd name="T11" fmla="*/ 234 h 540"/>
                <a:gd name="T12" fmla="*/ 570 w 633"/>
                <a:gd name="T13" fmla="*/ 310 h 540"/>
                <a:gd name="T14" fmla="*/ 633 w 633"/>
                <a:gd name="T15" fmla="*/ 0 h 540"/>
                <a:gd name="T16" fmla="*/ 330 w 633"/>
                <a:gd name="T17" fmla="*/ 28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540">
                  <a:moveTo>
                    <a:pt x="330" y="28"/>
                  </a:moveTo>
                  <a:cubicBezTo>
                    <a:pt x="351" y="46"/>
                    <a:pt x="371" y="66"/>
                    <a:pt x="396" y="92"/>
                  </a:cubicBezTo>
                  <a:cubicBezTo>
                    <a:pt x="284" y="188"/>
                    <a:pt x="136" y="298"/>
                    <a:pt x="0" y="379"/>
                  </a:cubicBezTo>
                  <a:cubicBezTo>
                    <a:pt x="53" y="385"/>
                    <a:pt x="118" y="390"/>
                    <a:pt x="155" y="392"/>
                  </a:cubicBezTo>
                  <a:cubicBezTo>
                    <a:pt x="144" y="425"/>
                    <a:pt x="120" y="486"/>
                    <a:pt x="97" y="540"/>
                  </a:cubicBezTo>
                  <a:cubicBezTo>
                    <a:pt x="231" y="460"/>
                    <a:pt x="374" y="357"/>
                    <a:pt x="518" y="234"/>
                  </a:cubicBezTo>
                  <a:cubicBezTo>
                    <a:pt x="536" y="259"/>
                    <a:pt x="554" y="284"/>
                    <a:pt x="570" y="310"/>
                  </a:cubicBezTo>
                  <a:cubicBezTo>
                    <a:pt x="592" y="224"/>
                    <a:pt x="615" y="124"/>
                    <a:pt x="633" y="0"/>
                  </a:cubicBezTo>
                  <a:cubicBezTo>
                    <a:pt x="526" y="16"/>
                    <a:pt x="431" y="23"/>
                    <a:pt x="330" y="28"/>
                  </a:cubicBezTo>
                  <a:close/>
                </a:path>
              </a:pathLst>
            </a:custGeom>
            <a:solidFill>
              <a:schemeClr val="accent1"/>
            </a:solidFill>
            <a:ln>
              <a:noFill/>
            </a:ln>
            <a:effectLst>
              <a:outerShdw blurRad="101600" dist="38100" dir="2700000" algn="tl" rotWithShape="0">
                <a:prstClr val="black">
                  <a:alpha val="30000"/>
                </a:prstClr>
              </a:outerShdw>
            </a:effectLst>
          </p:spPr>
          <p:txBody>
            <a:bodyPr vert="horz" wrap="square" lIns="91440" tIns="45720" rIns="91440" bIns="45720" numCol="1" anchor="t" anchorCtr="0" compatLnSpc="1"/>
            <a:lstStyle/>
            <a:p>
              <a:endParaRPr lang="zh-CN" altLang="en-US">
                <a:cs typeface="+mn-ea"/>
                <a:sym typeface="+mn-lt"/>
              </a:endParaRPr>
            </a:p>
          </p:txBody>
        </p:sp>
        <p:sp>
          <p:nvSpPr>
            <p:cNvPr id="7" name="Freeform 22"/>
            <p:cNvSpPr/>
            <p:nvPr/>
          </p:nvSpPr>
          <p:spPr bwMode="auto">
            <a:xfrm>
              <a:off x="6269038" y="2732088"/>
              <a:ext cx="1063625" cy="1230313"/>
            </a:xfrm>
            <a:custGeom>
              <a:avLst/>
              <a:gdLst>
                <a:gd name="T0" fmla="*/ 540 w 550"/>
                <a:gd name="T1" fmla="*/ 0 h 639"/>
                <a:gd name="T2" fmla="*/ 251 w 550"/>
                <a:gd name="T3" fmla="*/ 91 h 639"/>
                <a:gd name="T4" fmla="*/ 328 w 550"/>
                <a:gd name="T5" fmla="*/ 140 h 639"/>
                <a:gd name="T6" fmla="*/ 0 w 550"/>
                <a:gd name="T7" fmla="*/ 503 h 639"/>
                <a:gd name="T8" fmla="*/ 155 w 550"/>
                <a:gd name="T9" fmla="*/ 483 h 639"/>
                <a:gd name="T10" fmla="*/ 129 w 550"/>
                <a:gd name="T11" fmla="*/ 639 h 639"/>
                <a:gd name="T12" fmla="*/ 477 w 550"/>
                <a:gd name="T13" fmla="*/ 253 h 639"/>
                <a:gd name="T14" fmla="*/ 545 w 550"/>
                <a:gd name="T15" fmla="*/ 316 h 639"/>
                <a:gd name="T16" fmla="*/ 540 w 550"/>
                <a:gd name="T17"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639">
                  <a:moveTo>
                    <a:pt x="540" y="0"/>
                  </a:moveTo>
                  <a:cubicBezTo>
                    <a:pt x="448" y="34"/>
                    <a:pt x="360" y="64"/>
                    <a:pt x="251" y="91"/>
                  </a:cubicBezTo>
                  <a:cubicBezTo>
                    <a:pt x="274" y="105"/>
                    <a:pt x="299" y="120"/>
                    <a:pt x="328" y="140"/>
                  </a:cubicBezTo>
                  <a:cubicBezTo>
                    <a:pt x="200" y="304"/>
                    <a:pt x="120" y="389"/>
                    <a:pt x="0" y="503"/>
                  </a:cubicBezTo>
                  <a:cubicBezTo>
                    <a:pt x="79" y="494"/>
                    <a:pt x="96" y="491"/>
                    <a:pt x="155" y="483"/>
                  </a:cubicBezTo>
                  <a:cubicBezTo>
                    <a:pt x="146" y="543"/>
                    <a:pt x="144" y="559"/>
                    <a:pt x="129" y="639"/>
                  </a:cubicBezTo>
                  <a:cubicBezTo>
                    <a:pt x="286" y="489"/>
                    <a:pt x="370" y="392"/>
                    <a:pt x="477" y="253"/>
                  </a:cubicBezTo>
                  <a:cubicBezTo>
                    <a:pt x="501" y="274"/>
                    <a:pt x="523" y="294"/>
                    <a:pt x="545" y="316"/>
                  </a:cubicBezTo>
                  <a:cubicBezTo>
                    <a:pt x="550" y="201"/>
                    <a:pt x="547" y="103"/>
                    <a:pt x="540" y="0"/>
                  </a:cubicBezTo>
                  <a:close/>
                </a:path>
              </a:pathLst>
            </a:custGeom>
            <a:solidFill>
              <a:schemeClr val="accent1"/>
            </a:solidFill>
            <a:ln>
              <a:noFill/>
            </a:ln>
            <a:effectLst>
              <a:outerShdw blurRad="101600" dist="38100" dir="2700000" algn="tl" rotWithShape="0">
                <a:prstClr val="black">
                  <a:alpha val="30000"/>
                </a:prstClr>
              </a:outerShdw>
            </a:effectLst>
          </p:spPr>
          <p:txBody>
            <a:bodyPr vert="horz" wrap="square" lIns="91440" tIns="45720" rIns="91440" bIns="45720" numCol="1" anchor="t" anchorCtr="0" compatLnSpc="1"/>
            <a:lstStyle/>
            <a:p>
              <a:endParaRPr lang="zh-CN" altLang="en-US">
                <a:cs typeface="+mn-ea"/>
                <a:sym typeface="+mn-lt"/>
              </a:endParaRPr>
            </a:p>
          </p:txBody>
        </p:sp>
        <p:sp>
          <p:nvSpPr>
            <p:cNvPr id="8" name="Freeform 23"/>
            <p:cNvSpPr/>
            <p:nvPr/>
          </p:nvSpPr>
          <p:spPr bwMode="auto">
            <a:xfrm>
              <a:off x="7067551" y="1584326"/>
              <a:ext cx="939800" cy="1392238"/>
            </a:xfrm>
            <a:custGeom>
              <a:avLst/>
              <a:gdLst>
                <a:gd name="T0" fmla="*/ 486 w 486"/>
                <a:gd name="T1" fmla="*/ 306 h 723"/>
                <a:gd name="T2" fmla="*/ 395 w 486"/>
                <a:gd name="T3" fmla="*/ 0 h 723"/>
                <a:gd name="T4" fmla="*/ 143 w 486"/>
                <a:gd name="T5" fmla="*/ 165 h 723"/>
                <a:gd name="T6" fmla="*/ 231 w 486"/>
                <a:gd name="T7" fmla="*/ 192 h 723"/>
                <a:gd name="T8" fmla="*/ 0 w 486"/>
                <a:gd name="T9" fmla="*/ 618 h 723"/>
                <a:gd name="T10" fmla="*/ 146 w 486"/>
                <a:gd name="T11" fmla="*/ 565 h 723"/>
                <a:gd name="T12" fmla="*/ 155 w 486"/>
                <a:gd name="T13" fmla="*/ 723 h 723"/>
                <a:gd name="T14" fmla="*/ 404 w 486"/>
                <a:gd name="T15" fmla="*/ 263 h 723"/>
                <a:gd name="T16" fmla="*/ 486 w 486"/>
                <a:gd name="T17" fmla="*/ 30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723">
                  <a:moveTo>
                    <a:pt x="486" y="306"/>
                  </a:moveTo>
                  <a:cubicBezTo>
                    <a:pt x="458" y="181"/>
                    <a:pt x="432" y="99"/>
                    <a:pt x="395" y="0"/>
                  </a:cubicBezTo>
                  <a:cubicBezTo>
                    <a:pt x="309" y="66"/>
                    <a:pt x="242" y="111"/>
                    <a:pt x="143" y="165"/>
                  </a:cubicBezTo>
                  <a:cubicBezTo>
                    <a:pt x="170" y="172"/>
                    <a:pt x="197" y="181"/>
                    <a:pt x="231" y="192"/>
                  </a:cubicBezTo>
                  <a:cubicBezTo>
                    <a:pt x="183" y="314"/>
                    <a:pt x="102" y="469"/>
                    <a:pt x="0" y="618"/>
                  </a:cubicBezTo>
                  <a:cubicBezTo>
                    <a:pt x="32" y="607"/>
                    <a:pt x="61" y="598"/>
                    <a:pt x="146" y="565"/>
                  </a:cubicBezTo>
                  <a:cubicBezTo>
                    <a:pt x="154" y="657"/>
                    <a:pt x="154" y="689"/>
                    <a:pt x="155" y="723"/>
                  </a:cubicBezTo>
                  <a:cubicBezTo>
                    <a:pt x="264" y="563"/>
                    <a:pt x="352" y="396"/>
                    <a:pt x="404" y="263"/>
                  </a:cubicBezTo>
                  <a:cubicBezTo>
                    <a:pt x="432" y="276"/>
                    <a:pt x="459" y="290"/>
                    <a:pt x="486" y="306"/>
                  </a:cubicBezTo>
                  <a:close/>
                </a:path>
              </a:pathLst>
            </a:custGeom>
            <a:solidFill>
              <a:schemeClr val="accent2"/>
            </a:solidFill>
            <a:ln>
              <a:noFill/>
            </a:ln>
            <a:effectLst>
              <a:outerShdw blurRad="101600" dist="38100" dir="2700000" algn="tl" rotWithShape="0">
                <a:prstClr val="black">
                  <a:alpha val="30000"/>
                </a:prstClr>
              </a:outerShdw>
            </a:effectLst>
          </p:spPr>
          <p:txBody>
            <a:bodyPr vert="horz" wrap="square" lIns="91440" tIns="45720" rIns="91440" bIns="45720" numCol="1" anchor="t" anchorCtr="0" compatLnSpc="1"/>
            <a:lstStyle/>
            <a:p>
              <a:endParaRPr lang="zh-CN" altLang="en-US">
                <a:cs typeface="+mn-ea"/>
                <a:sym typeface="+mn-lt"/>
              </a:endParaRPr>
            </a:p>
          </p:txBody>
        </p:sp>
      </p:grpSp>
      <p:sp>
        <p:nvSpPr>
          <p:cNvPr id="9" name="矩形 8"/>
          <p:cNvSpPr/>
          <p:nvPr/>
        </p:nvSpPr>
        <p:spPr>
          <a:xfrm>
            <a:off x="1567368" y="1691951"/>
            <a:ext cx="3374341" cy="1569660"/>
          </a:xfrm>
          <a:prstGeom prst="rect">
            <a:avLst/>
          </a:prstGeom>
        </p:spPr>
        <p:txBody>
          <a:bodyPr wrap="square">
            <a:spAutoFit/>
          </a:bodyPr>
          <a:lstStyle/>
          <a:p>
            <a:pPr defTabSz="1450975">
              <a:lnSpc>
                <a:spcPct val="150000"/>
              </a:lnSpc>
            </a:pPr>
            <a:r>
              <a:rPr lang="zh-CN" altLang="en-US" sz="1600" b="1" kern="0" dirty="0">
                <a:solidFill>
                  <a:schemeClr val="tx1">
                    <a:lumMod val="85000"/>
                    <a:lumOff val="15000"/>
                  </a:schemeClr>
                </a:solidFill>
                <a:cs typeface="+mn-ea"/>
                <a:sym typeface="+mn-lt"/>
              </a:rPr>
              <a:t>目标制定描述</a:t>
            </a:r>
            <a:endParaRPr lang="en-US" altLang="zh-CN" sz="1600" b="1" kern="0" dirty="0">
              <a:solidFill>
                <a:schemeClr val="tx1">
                  <a:lumMod val="85000"/>
                  <a:lumOff val="15000"/>
                </a:schemeClr>
              </a:solidFill>
              <a:cs typeface="+mn-ea"/>
              <a:sym typeface="+mn-lt"/>
            </a:endParaRPr>
          </a:p>
          <a:p>
            <a:pP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添加您的文字说明，请详细说明您的内容，添加适当的文字，一页的文字最好不要超过添加添加您的文字说明添加</a:t>
            </a:r>
          </a:p>
          <a:p>
            <a:pPr defTabSz="1450975">
              <a:lnSpc>
                <a:spcPct val="150000"/>
              </a:lnSpc>
            </a:pPr>
            <a:endParaRPr lang="zh-CN" altLang="en-US" sz="1200" kern="0" dirty="0">
              <a:solidFill>
                <a:schemeClr val="tx1">
                  <a:lumMod val="50000"/>
                  <a:lumOff val="50000"/>
                </a:schemeClr>
              </a:solidFill>
              <a:cs typeface="+mn-ea"/>
              <a:sym typeface="+mn-lt"/>
            </a:endParaRPr>
          </a:p>
        </p:txBody>
      </p:sp>
      <p:sp>
        <p:nvSpPr>
          <p:cNvPr id="10" name="矩形 9"/>
          <p:cNvSpPr/>
          <p:nvPr/>
        </p:nvSpPr>
        <p:spPr>
          <a:xfrm>
            <a:off x="3036612" y="5014148"/>
            <a:ext cx="632006" cy="589072"/>
          </a:xfrm>
          <a:prstGeom prst="rect">
            <a:avLst/>
          </a:prstGeom>
        </p:spPr>
        <p:txBody>
          <a:bodyPr wrap="square" anchor="ctr">
            <a:spAutoFit/>
          </a:bodyPr>
          <a:lstStyle/>
          <a:p>
            <a:pPr lvl="0" algn="ctr">
              <a:lnSpc>
                <a:spcPct val="150000"/>
              </a:lnSpc>
            </a:pPr>
            <a:r>
              <a:rPr lang="en-US" altLang="zh-CN" sz="2400" dirty="0">
                <a:solidFill>
                  <a:schemeClr val="bg1"/>
                </a:solidFill>
                <a:cs typeface="+mn-ea"/>
                <a:sym typeface="+mn-lt"/>
              </a:rPr>
              <a:t>01</a:t>
            </a:r>
            <a:endParaRPr lang="zh-CN" altLang="en-US" dirty="0">
              <a:solidFill>
                <a:schemeClr val="bg1"/>
              </a:solidFill>
              <a:cs typeface="+mn-ea"/>
              <a:sym typeface="+mn-lt"/>
            </a:endParaRPr>
          </a:p>
        </p:txBody>
      </p:sp>
      <p:sp>
        <p:nvSpPr>
          <p:cNvPr id="11" name="矩形 10"/>
          <p:cNvSpPr/>
          <p:nvPr/>
        </p:nvSpPr>
        <p:spPr>
          <a:xfrm>
            <a:off x="4625706" y="3867160"/>
            <a:ext cx="632006" cy="589072"/>
          </a:xfrm>
          <a:prstGeom prst="rect">
            <a:avLst/>
          </a:prstGeom>
        </p:spPr>
        <p:txBody>
          <a:bodyPr wrap="square" anchor="ctr">
            <a:spAutoFit/>
          </a:bodyPr>
          <a:lstStyle/>
          <a:p>
            <a:pPr lvl="0" algn="ctr">
              <a:lnSpc>
                <a:spcPct val="150000"/>
              </a:lnSpc>
            </a:pPr>
            <a:r>
              <a:rPr lang="en-US" altLang="zh-CN" sz="2400" dirty="0">
                <a:solidFill>
                  <a:schemeClr val="bg1"/>
                </a:solidFill>
                <a:cs typeface="+mn-ea"/>
                <a:sym typeface="+mn-lt"/>
              </a:rPr>
              <a:t>02</a:t>
            </a:r>
            <a:endParaRPr lang="zh-CN" altLang="en-US" dirty="0">
              <a:solidFill>
                <a:schemeClr val="bg1"/>
              </a:solidFill>
              <a:cs typeface="+mn-ea"/>
              <a:sym typeface="+mn-lt"/>
            </a:endParaRPr>
          </a:p>
        </p:txBody>
      </p:sp>
      <p:sp>
        <p:nvSpPr>
          <p:cNvPr id="12" name="矩形 11"/>
          <p:cNvSpPr/>
          <p:nvPr/>
        </p:nvSpPr>
        <p:spPr>
          <a:xfrm>
            <a:off x="5990604" y="2461583"/>
            <a:ext cx="632006" cy="589072"/>
          </a:xfrm>
          <a:prstGeom prst="rect">
            <a:avLst/>
          </a:prstGeom>
        </p:spPr>
        <p:txBody>
          <a:bodyPr wrap="square" anchor="ctr">
            <a:spAutoFit/>
          </a:bodyPr>
          <a:lstStyle/>
          <a:p>
            <a:pPr lvl="0" algn="ctr">
              <a:lnSpc>
                <a:spcPct val="150000"/>
              </a:lnSpc>
            </a:pPr>
            <a:r>
              <a:rPr lang="en-US" altLang="zh-CN" sz="2400" dirty="0">
                <a:solidFill>
                  <a:schemeClr val="bg1"/>
                </a:solidFill>
                <a:cs typeface="+mn-ea"/>
                <a:sym typeface="+mn-lt"/>
              </a:rPr>
              <a:t>03</a:t>
            </a:r>
            <a:endParaRPr lang="zh-CN" altLang="en-US" dirty="0">
              <a:solidFill>
                <a:schemeClr val="bg1"/>
              </a:solidFill>
              <a:cs typeface="+mn-ea"/>
              <a:sym typeface="+mn-lt"/>
            </a:endParaRPr>
          </a:p>
        </p:txBody>
      </p:sp>
      <p:sp>
        <p:nvSpPr>
          <p:cNvPr id="13" name="矩形 12"/>
          <p:cNvSpPr/>
          <p:nvPr/>
        </p:nvSpPr>
        <p:spPr>
          <a:xfrm>
            <a:off x="6918840" y="732211"/>
            <a:ext cx="632006" cy="589072"/>
          </a:xfrm>
          <a:prstGeom prst="rect">
            <a:avLst/>
          </a:prstGeom>
        </p:spPr>
        <p:txBody>
          <a:bodyPr wrap="square" anchor="ctr">
            <a:spAutoFit/>
          </a:bodyPr>
          <a:lstStyle/>
          <a:p>
            <a:pPr lvl="0" algn="ctr">
              <a:lnSpc>
                <a:spcPct val="150000"/>
              </a:lnSpc>
            </a:pPr>
            <a:r>
              <a:rPr lang="en-US" altLang="zh-CN" sz="2400" dirty="0">
                <a:solidFill>
                  <a:schemeClr val="bg1"/>
                </a:solidFill>
                <a:cs typeface="+mn-ea"/>
                <a:sym typeface="+mn-lt"/>
              </a:rPr>
              <a:t>04</a:t>
            </a:r>
            <a:endParaRPr lang="zh-CN" altLang="en-US" dirty="0">
              <a:solidFill>
                <a:schemeClr val="bg1"/>
              </a:solidFill>
              <a:cs typeface="+mn-ea"/>
              <a:sym typeface="+mn-lt"/>
            </a:endParaRPr>
          </a:p>
        </p:txBody>
      </p:sp>
      <p:sp>
        <p:nvSpPr>
          <p:cNvPr id="14" name="矩形 13"/>
          <p:cNvSpPr/>
          <p:nvPr/>
        </p:nvSpPr>
        <p:spPr>
          <a:xfrm>
            <a:off x="7942840" y="1066778"/>
            <a:ext cx="3383644" cy="1015663"/>
          </a:xfrm>
          <a:prstGeom prst="rect">
            <a:avLst/>
          </a:prstGeom>
        </p:spPr>
        <p:txBody>
          <a:bodyPr wrap="square">
            <a:spAutoFit/>
          </a:bodyPr>
          <a:lstStyle/>
          <a:p>
            <a:pPr defTabSz="1450975">
              <a:lnSpc>
                <a:spcPct val="150000"/>
              </a:lnSpc>
            </a:pPr>
            <a:r>
              <a:rPr lang="zh-CN" altLang="en-US" sz="1600" b="1" kern="0" dirty="0">
                <a:solidFill>
                  <a:schemeClr val="tx1">
                    <a:lumMod val="85000"/>
                    <a:lumOff val="15000"/>
                  </a:schemeClr>
                </a:solidFill>
                <a:cs typeface="+mn-ea"/>
                <a:sym typeface="+mn-lt"/>
              </a:rPr>
              <a:t>详细目标制定（目标</a:t>
            </a:r>
            <a:r>
              <a:rPr lang="en-US" altLang="zh-CN" sz="1600" b="1" kern="0" dirty="0">
                <a:solidFill>
                  <a:schemeClr val="tx1">
                    <a:lumMod val="85000"/>
                    <a:lumOff val="15000"/>
                  </a:schemeClr>
                </a:solidFill>
                <a:cs typeface="+mn-ea"/>
                <a:sym typeface="+mn-lt"/>
              </a:rPr>
              <a:t>4</a:t>
            </a:r>
            <a:r>
              <a:rPr lang="zh-CN" altLang="en-US" sz="1600" b="1" kern="0" dirty="0">
                <a:solidFill>
                  <a:schemeClr val="tx1">
                    <a:lumMod val="85000"/>
                    <a:lumOff val="15000"/>
                  </a:schemeClr>
                </a:solidFill>
                <a:cs typeface="+mn-ea"/>
                <a:sym typeface="+mn-lt"/>
              </a:rPr>
              <a:t>）</a:t>
            </a:r>
            <a:endParaRPr lang="en-US" altLang="zh-CN" sz="1600" b="1" kern="0" dirty="0">
              <a:solidFill>
                <a:schemeClr val="tx1">
                  <a:lumMod val="85000"/>
                  <a:lumOff val="15000"/>
                </a:schemeClr>
              </a:solidFill>
              <a:cs typeface="+mn-ea"/>
              <a:sym typeface="+mn-lt"/>
            </a:endParaRPr>
          </a:p>
          <a:p>
            <a:pP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添加您的文字说明请详细说明您的内容添加适当的文字页的文字最好不要超过添加</a:t>
            </a:r>
          </a:p>
        </p:txBody>
      </p:sp>
      <p:sp>
        <p:nvSpPr>
          <p:cNvPr id="15" name="矩形 14"/>
          <p:cNvSpPr/>
          <p:nvPr/>
        </p:nvSpPr>
        <p:spPr>
          <a:xfrm>
            <a:off x="6968472" y="2652841"/>
            <a:ext cx="3383644" cy="1015663"/>
          </a:xfrm>
          <a:prstGeom prst="rect">
            <a:avLst/>
          </a:prstGeom>
        </p:spPr>
        <p:txBody>
          <a:bodyPr wrap="square">
            <a:spAutoFit/>
          </a:bodyPr>
          <a:lstStyle/>
          <a:p>
            <a:pPr defTabSz="1450975">
              <a:lnSpc>
                <a:spcPct val="150000"/>
              </a:lnSpc>
            </a:pPr>
            <a:r>
              <a:rPr lang="zh-CN" altLang="en-US" sz="1600" b="1" kern="0" dirty="0">
                <a:solidFill>
                  <a:schemeClr val="tx1">
                    <a:lumMod val="85000"/>
                    <a:lumOff val="15000"/>
                  </a:schemeClr>
                </a:solidFill>
                <a:cs typeface="+mn-ea"/>
                <a:sym typeface="+mn-lt"/>
              </a:rPr>
              <a:t>详细目标制定（目标</a:t>
            </a:r>
            <a:r>
              <a:rPr lang="en-US" altLang="zh-CN" sz="1600" b="1" kern="0" dirty="0">
                <a:solidFill>
                  <a:schemeClr val="tx1">
                    <a:lumMod val="85000"/>
                    <a:lumOff val="15000"/>
                  </a:schemeClr>
                </a:solidFill>
                <a:cs typeface="+mn-ea"/>
                <a:sym typeface="+mn-lt"/>
              </a:rPr>
              <a:t>3</a:t>
            </a:r>
            <a:r>
              <a:rPr lang="zh-CN" altLang="en-US" sz="1600" b="1" kern="0" dirty="0">
                <a:solidFill>
                  <a:schemeClr val="tx1">
                    <a:lumMod val="85000"/>
                    <a:lumOff val="15000"/>
                  </a:schemeClr>
                </a:solidFill>
                <a:cs typeface="+mn-ea"/>
                <a:sym typeface="+mn-lt"/>
              </a:rPr>
              <a:t>）</a:t>
            </a:r>
            <a:endParaRPr lang="en-US" altLang="zh-CN" sz="1600" b="1" kern="0" dirty="0">
              <a:solidFill>
                <a:schemeClr val="tx1">
                  <a:lumMod val="85000"/>
                  <a:lumOff val="15000"/>
                </a:schemeClr>
              </a:solidFill>
              <a:cs typeface="+mn-ea"/>
              <a:sym typeface="+mn-lt"/>
            </a:endParaRPr>
          </a:p>
          <a:p>
            <a:pP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添加您的文字说明请详细说明您的内容添加适当的文字一页的文字最好不要超过添加</a:t>
            </a:r>
          </a:p>
        </p:txBody>
      </p:sp>
      <p:sp>
        <p:nvSpPr>
          <p:cNvPr id="16" name="矩形 15"/>
          <p:cNvSpPr/>
          <p:nvPr/>
        </p:nvSpPr>
        <p:spPr>
          <a:xfrm>
            <a:off x="5788663" y="4010714"/>
            <a:ext cx="3383644" cy="1015663"/>
          </a:xfrm>
          <a:prstGeom prst="rect">
            <a:avLst/>
          </a:prstGeom>
        </p:spPr>
        <p:txBody>
          <a:bodyPr wrap="square">
            <a:spAutoFit/>
          </a:bodyPr>
          <a:lstStyle/>
          <a:p>
            <a:pPr defTabSz="1450975">
              <a:lnSpc>
                <a:spcPct val="150000"/>
              </a:lnSpc>
            </a:pPr>
            <a:r>
              <a:rPr lang="zh-CN" altLang="en-US" sz="1600" b="1" kern="0" dirty="0">
                <a:solidFill>
                  <a:schemeClr val="tx1">
                    <a:lumMod val="85000"/>
                    <a:lumOff val="15000"/>
                  </a:schemeClr>
                </a:solidFill>
                <a:cs typeface="+mn-ea"/>
                <a:sym typeface="+mn-lt"/>
              </a:rPr>
              <a:t>详细目标制定（目标</a:t>
            </a:r>
            <a:r>
              <a:rPr lang="en-US" altLang="zh-CN" sz="1600" b="1" kern="0" dirty="0">
                <a:solidFill>
                  <a:schemeClr val="tx1">
                    <a:lumMod val="85000"/>
                    <a:lumOff val="15000"/>
                  </a:schemeClr>
                </a:solidFill>
                <a:cs typeface="+mn-ea"/>
                <a:sym typeface="+mn-lt"/>
              </a:rPr>
              <a:t>2</a:t>
            </a:r>
            <a:r>
              <a:rPr lang="zh-CN" altLang="en-US" sz="1600" b="1" kern="0" dirty="0">
                <a:solidFill>
                  <a:schemeClr val="tx1">
                    <a:lumMod val="85000"/>
                    <a:lumOff val="15000"/>
                  </a:schemeClr>
                </a:solidFill>
                <a:cs typeface="+mn-ea"/>
                <a:sym typeface="+mn-lt"/>
              </a:rPr>
              <a:t>）</a:t>
            </a:r>
            <a:endParaRPr lang="en-US" altLang="zh-CN" sz="1600" b="1" kern="0" dirty="0">
              <a:solidFill>
                <a:schemeClr val="tx1">
                  <a:lumMod val="85000"/>
                  <a:lumOff val="15000"/>
                </a:schemeClr>
              </a:solidFill>
              <a:cs typeface="+mn-ea"/>
              <a:sym typeface="+mn-lt"/>
            </a:endParaRPr>
          </a:p>
          <a:p>
            <a:pP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添加您的文字说明请详细说明您的内容添加适当的文字一页的文字最好不要超过添加</a:t>
            </a:r>
          </a:p>
        </p:txBody>
      </p:sp>
      <p:sp>
        <p:nvSpPr>
          <p:cNvPr id="17" name="矩形 16"/>
          <p:cNvSpPr/>
          <p:nvPr/>
        </p:nvSpPr>
        <p:spPr>
          <a:xfrm>
            <a:off x="4120841" y="5416291"/>
            <a:ext cx="3383644" cy="1015663"/>
          </a:xfrm>
          <a:prstGeom prst="rect">
            <a:avLst/>
          </a:prstGeom>
        </p:spPr>
        <p:txBody>
          <a:bodyPr wrap="square">
            <a:spAutoFit/>
          </a:bodyPr>
          <a:lstStyle/>
          <a:p>
            <a:pPr defTabSz="1450975">
              <a:lnSpc>
                <a:spcPct val="150000"/>
              </a:lnSpc>
            </a:pPr>
            <a:r>
              <a:rPr lang="zh-CN" altLang="en-US" sz="1600" b="1" kern="0" dirty="0">
                <a:solidFill>
                  <a:schemeClr val="tx1">
                    <a:lumMod val="85000"/>
                    <a:lumOff val="15000"/>
                  </a:schemeClr>
                </a:solidFill>
                <a:cs typeface="+mn-ea"/>
                <a:sym typeface="+mn-lt"/>
              </a:rPr>
              <a:t>详细目标制定（目标</a:t>
            </a:r>
            <a:r>
              <a:rPr lang="en-US" altLang="zh-CN" sz="1600" b="1" kern="0" dirty="0">
                <a:solidFill>
                  <a:schemeClr val="tx1">
                    <a:lumMod val="85000"/>
                    <a:lumOff val="15000"/>
                  </a:schemeClr>
                </a:solidFill>
                <a:cs typeface="+mn-ea"/>
                <a:sym typeface="+mn-lt"/>
              </a:rPr>
              <a:t>1</a:t>
            </a:r>
            <a:r>
              <a:rPr lang="zh-CN" altLang="en-US" sz="1600" b="1" kern="0" dirty="0">
                <a:solidFill>
                  <a:schemeClr val="tx1">
                    <a:lumMod val="85000"/>
                    <a:lumOff val="15000"/>
                  </a:schemeClr>
                </a:solidFill>
                <a:cs typeface="+mn-ea"/>
                <a:sym typeface="+mn-lt"/>
              </a:rPr>
              <a:t>）</a:t>
            </a:r>
            <a:endParaRPr lang="en-US" altLang="zh-CN" sz="1600" b="1" kern="0" dirty="0">
              <a:solidFill>
                <a:schemeClr val="tx1">
                  <a:lumMod val="85000"/>
                  <a:lumOff val="15000"/>
                </a:schemeClr>
              </a:solidFill>
              <a:cs typeface="+mn-ea"/>
              <a:sym typeface="+mn-lt"/>
            </a:endParaRPr>
          </a:p>
          <a:p>
            <a:pPr defTabSz="1450975">
              <a:lnSpc>
                <a:spcPct val="150000"/>
              </a:lnSpc>
            </a:pPr>
            <a:r>
              <a:rPr lang="zh-CN" altLang="en-US" sz="1200" kern="0" dirty="0">
                <a:solidFill>
                  <a:schemeClr val="tx1">
                    <a:lumMod val="50000"/>
                    <a:lumOff val="50000"/>
                  </a:schemeClr>
                </a:solidFill>
                <a:cs typeface="+mn-ea"/>
                <a:sym typeface="+mn-lt"/>
              </a:rPr>
              <a:t>添加您的文字说明请详细说明您的内容添加适当的文字一页的文字最好不要超过添加</a:t>
            </a:r>
          </a:p>
        </p:txBody>
      </p:sp>
      <p:grpSp>
        <p:nvGrpSpPr>
          <p:cNvPr id="23" name="组合 22"/>
          <p:cNvGrpSpPr/>
          <p:nvPr/>
        </p:nvGrpSpPr>
        <p:grpSpPr>
          <a:xfrm>
            <a:off x="69493" y="2765463"/>
            <a:ext cx="584210" cy="1436876"/>
            <a:chOff x="69493" y="2765463"/>
            <a:chExt cx="584210" cy="1436876"/>
          </a:xfrm>
        </p:grpSpPr>
        <p:sp>
          <p:nvSpPr>
            <p:cNvPr id="24" name="文本框 23"/>
            <p:cNvSpPr txBox="1"/>
            <p:nvPr/>
          </p:nvSpPr>
          <p:spPr>
            <a:xfrm>
              <a:off x="69493" y="2765463"/>
              <a:ext cx="492443" cy="1272143"/>
            </a:xfrm>
            <a:prstGeom prst="rect">
              <a:avLst/>
            </a:prstGeom>
            <a:noFill/>
          </p:spPr>
          <p:txBody>
            <a:bodyPr vert="eaVert" wrap="none" rtlCol="0">
              <a:spAutoFit/>
            </a:bodyPr>
            <a:lstStyle/>
            <a:p>
              <a:r>
                <a:rPr lang="zh-CN" altLang="en-US" sz="2000" spc="300" dirty="0">
                  <a:solidFill>
                    <a:schemeClr val="bg1"/>
                  </a:solidFill>
                  <a:cs typeface="+mn-ea"/>
                  <a:sym typeface="+mn-lt"/>
                </a:rPr>
                <a:t>长期目标</a:t>
              </a:r>
            </a:p>
          </p:txBody>
        </p:sp>
        <p:sp>
          <p:nvSpPr>
            <p:cNvPr id="25" name="文本框 24"/>
            <p:cNvSpPr txBox="1"/>
            <p:nvPr/>
          </p:nvSpPr>
          <p:spPr>
            <a:xfrm rot="5400000">
              <a:off x="112667" y="3661302"/>
              <a:ext cx="820462" cy="261611"/>
            </a:xfrm>
            <a:prstGeom prst="rect">
              <a:avLst/>
            </a:prstGeom>
            <a:noFill/>
          </p:spPr>
          <p:txBody>
            <a:bodyPr wrap="square" rtlCol="0">
              <a:spAutoFit/>
            </a:bodyPr>
            <a:lstStyle/>
            <a:p>
              <a:pPr algn="dist"/>
              <a:r>
                <a:rPr lang="en-US" altLang="zh-CN" sz="1100" dirty="0">
                  <a:solidFill>
                    <a:schemeClr val="bg1">
                      <a:alpha val="80000"/>
                    </a:schemeClr>
                  </a:solidFill>
                  <a:cs typeface="+mn-ea"/>
                  <a:sym typeface="+mn-lt"/>
                </a:rPr>
                <a:t>PART 04</a:t>
              </a:r>
              <a:endParaRPr lang="zh-CN" altLang="en-US" sz="1100" dirty="0">
                <a:solidFill>
                  <a:schemeClr val="bg1">
                    <a:alpha val="80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par>
                          <p:cTn id="12" fill="hold">
                            <p:stCondLst>
                              <p:cond delay="2000"/>
                            </p:stCondLst>
                            <p:childTnLst>
                              <p:par>
                                <p:cTn id="13" presetID="10" presetClass="entr" presetSubtype="0" fill="hold" grpId="0" nodeType="afterEffect">
                                  <p:stCondLst>
                                    <p:cond delay="0"/>
                                  </p:stCondLst>
                                  <p:iterate type="lt">
                                    <p:tmPct val="0"/>
                                  </p:iterate>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34" presetClass="emph" presetSubtype="0" fill="hold" grpId="1" nodeType="withEffect">
                                  <p:stCondLst>
                                    <p:cond delay="0"/>
                                  </p:stCondLst>
                                  <p:iterate type="lt">
                                    <p:tmPct val="10000"/>
                                  </p:iterate>
                                  <p:childTnLst>
                                    <p:animMotion origin="layout" path="M 0.0 0.0 L 0.0 -0.07213" pathEditMode="relative" ptsTypes="">
                                      <p:cBhvr>
                                        <p:cTn id="17" dur="250" accel="50000" decel="50000" autoRev="1" fill="hold">
                                          <p:stCondLst>
                                            <p:cond delay="0"/>
                                          </p:stCondLst>
                                        </p:cTn>
                                        <p:tgtEl>
                                          <p:spTgt spid="10"/>
                                        </p:tgtEl>
                                        <p:attrNameLst>
                                          <p:attrName>ppt_x</p:attrName>
                                          <p:attrName>ppt_y</p:attrName>
                                        </p:attrNameLst>
                                      </p:cBhvr>
                                    </p:animMotion>
                                    <p:animRot by="1500000">
                                      <p:cBhvr>
                                        <p:cTn id="18" dur="125" fill="hold">
                                          <p:stCondLst>
                                            <p:cond delay="0"/>
                                          </p:stCondLst>
                                        </p:cTn>
                                        <p:tgtEl>
                                          <p:spTgt spid="10"/>
                                        </p:tgtEl>
                                        <p:attrNameLst>
                                          <p:attrName>r</p:attrName>
                                        </p:attrNameLst>
                                      </p:cBhvr>
                                    </p:animRot>
                                    <p:animRot by="-1500000">
                                      <p:cBhvr>
                                        <p:cTn id="19" dur="125" fill="hold">
                                          <p:stCondLst>
                                            <p:cond delay="125"/>
                                          </p:stCondLst>
                                        </p:cTn>
                                        <p:tgtEl>
                                          <p:spTgt spid="10"/>
                                        </p:tgtEl>
                                        <p:attrNameLst>
                                          <p:attrName>r</p:attrName>
                                        </p:attrNameLst>
                                      </p:cBhvr>
                                    </p:animRot>
                                    <p:animRot by="-1500000">
                                      <p:cBhvr>
                                        <p:cTn id="20" dur="125" fill="hold">
                                          <p:stCondLst>
                                            <p:cond delay="250"/>
                                          </p:stCondLst>
                                        </p:cTn>
                                        <p:tgtEl>
                                          <p:spTgt spid="10"/>
                                        </p:tgtEl>
                                        <p:attrNameLst>
                                          <p:attrName>r</p:attrName>
                                        </p:attrNameLst>
                                      </p:cBhvr>
                                    </p:animRot>
                                    <p:animRot by="1500000">
                                      <p:cBhvr>
                                        <p:cTn id="21" dur="125" fill="hold">
                                          <p:stCondLst>
                                            <p:cond delay="375"/>
                                          </p:stCondLst>
                                        </p:cTn>
                                        <p:tgtEl>
                                          <p:spTgt spid="10"/>
                                        </p:tgtEl>
                                        <p:attrNameLst>
                                          <p:attrName>r</p:attrName>
                                        </p:attrNameLst>
                                      </p:cBhvr>
                                    </p:animRot>
                                  </p:childTnLst>
                                </p:cTn>
                              </p:par>
                            </p:childTnLst>
                          </p:cTn>
                        </p:par>
                        <p:par>
                          <p:cTn id="22" fill="hold">
                            <p:stCondLst>
                              <p:cond delay="2299"/>
                            </p:stCondLst>
                            <p:childTnLst>
                              <p:par>
                                <p:cTn id="23" presetID="10" presetClass="entr" presetSubtype="0" fill="hold" grpId="0" nodeType="afterEffect">
                                  <p:stCondLst>
                                    <p:cond delay="0"/>
                                  </p:stCondLst>
                                  <p:iterate type="lt">
                                    <p:tmPct val="0"/>
                                  </p:iterate>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34" presetClass="emph" presetSubtype="0" fill="hold" grpId="1" nodeType="withEffect">
                                  <p:stCondLst>
                                    <p:cond delay="0"/>
                                  </p:stCondLst>
                                  <p:iterate type="lt">
                                    <p:tmPct val="10000"/>
                                  </p:iterate>
                                  <p:childTnLst>
                                    <p:animMotion origin="layout" path="M 0.0 0.0 L 0.0 -0.07213" pathEditMode="relative" ptsTypes="">
                                      <p:cBhvr>
                                        <p:cTn id="27" dur="250" accel="50000" decel="50000" autoRev="1" fill="hold">
                                          <p:stCondLst>
                                            <p:cond delay="0"/>
                                          </p:stCondLst>
                                        </p:cTn>
                                        <p:tgtEl>
                                          <p:spTgt spid="11"/>
                                        </p:tgtEl>
                                        <p:attrNameLst>
                                          <p:attrName>ppt_x</p:attrName>
                                          <p:attrName>ppt_y</p:attrName>
                                        </p:attrNameLst>
                                      </p:cBhvr>
                                    </p:animMotion>
                                    <p:animRot by="1500000">
                                      <p:cBhvr>
                                        <p:cTn id="28" dur="125" fill="hold">
                                          <p:stCondLst>
                                            <p:cond delay="0"/>
                                          </p:stCondLst>
                                        </p:cTn>
                                        <p:tgtEl>
                                          <p:spTgt spid="11"/>
                                        </p:tgtEl>
                                        <p:attrNameLst>
                                          <p:attrName>r</p:attrName>
                                        </p:attrNameLst>
                                      </p:cBhvr>
                                    </p:animRot>
                                    <p:animRot by="-1500000">
                                      <p:cBhvr>
                                        <p:cTn id="29" dur="125" fill="hold">
                                          <p:stCondLst>
                                            <p:cond delay="125"/>
                                          </p:stCondLst>
                                        </p:cTn>
                                        <p:tgtEl>
                                          <p:spTgt spid="11"/>
                                        </p:tgtEl>
                                        <p:attrNameLst>
                                          <p:attrName>r</p:attrName>
                                        </p:attrNameLst>
                                      </p:cBhvr>
                                    </p:animRot>
                                    <p:animRot by="-1500000">
                                      <p:cBhvr>
                                        <p:cTn id="30" dur="125" fill="hold">
                                          <p:stCondLst>
                                            <p:cond delay="250"/>
                                          </p:stCondLst>
                                        </p:cTn>
                                        <p:tgtEl>
                                          <p:spTgt spid="11"/>
                                        </p:tgtEl>
                                        <p:attrNameLst>
                                          <p:attrName>r</p:attrName>
                                        </p:attrNameLst>
                                      </p:cBhvr>
                                    </p:animRot>
                                    <p:animRot by="1500000">
                                      <p:cBhvr>
                                        <p:cTn id="31" dur="125" fill="hold">
                                          <p:stCondLst>
                                            <p:cond delay="375"/>
                                          </p:stCondLst>
                                        </p:cTn>
                                        <p:tgtEl>
                                          <p:spTgt spid="11"/>
                                        </p:tgtEl>
                                        <p:attrNameLst>
                                          <p:attrName>r</p:attrName>
                                        </p:attrNameLst>
                                      </p:cBhvr>
                                    </p:animRot>
                                  </p:childTnLst>
                                </p:cTn>
                              </p:par>
                            </p:childTnLst>
                          </p:cTn>
                        </p:par>
                        <p:par>
                          <p:cTn id="32" fill="hold">
                            <p:stCondLst>
                              <p:cond delay="2849"/>
                            </p:stCondLst>
                            <p:childTnLst>
                              <p:par>
                                <p:cTn id="33" presetID="10" presetClass="entr" presetSubtype="0" fill="hold" grpId="0" nodeType="afterEffect">
                                  <p:stCondLst>
                                    <p:cond delay="0"/>
                                  </p:stCondLst>
                                  <p:iterate type="lt">
                                    <p:tmPct val="0"/>
                                  </p:iterate>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34" presetClass="emph" presetSubtype="0" fill="hold" grpId="1" nodeType="withEffect">
                                  <p:stCondLst>
                                    <p:cond delay="0"/>
                                  </p:stCondLst>
                                  <p:iterate type="lt">
                                    <p:tmPct val="10000"/>
                                  </p:iterate>
                                  <p:childTnLst>
                                    <p:animMotion origin="layout" path="M 0.0 0.0 L 0.0 -0.07213" pathEditMode="relative" ptsTypes="">
                                      <p:cBhvr>
                                        <p:cTn id="37" dur="250" accel="50000" decel="50000" autoRev="1" fill="hold">
                                          <p:stCondLst>
                                            <p:cond delay="0"/>
                                          </p:stCondLst>
                                        </p:cTn>
                                        <p:tgtEl>
                                          <p:spTgt spid="12"/>
                                        </p:tgtEl>
                                        <p:attrNameLst>
                                          <p:attrName>ppt_x</p:attrName>
                                          <p:attrName>ppt_y</p:attrName>
                                        </p:attrNameLst>
                                      </p:cBhvr>
                                    </p:animMotion>
                                    <p:animRot by="1500000">
                                      <p:cBhvr>
                                        <p:cTn id="38" dur="125" fill="hold">
                                          <p:stCondLst>
                                            <p:cond delay="0"/>
                                          </p:stCondLst>
                                        </p:cTn>
                                        <p:tgtEl>
                                          <p:spTgt spid="12"/>
                                        </p:tgtEl>
                                        <p:attrNameLst>
                                          <p:attrName>r</p:attrName>
                                        </p:attrNameLst>
                                      </p:cBhvr>
                                    </p:animRot>
                                    <p:animRot by="-1500000">
                                      <p:cBhvr>
                                        <p:cTn id="39" dur="125" fill="hold">
                                          <p:stCondLst>
                                            <p:cond delay="125"/>
                                          </p:stCondLst>
                                        </p:cTn>
                                        <p:tgtEl>
                                          <p:spTgt spid="12"/>
                                        </p:tgtEl>
                                        <p:attrNameLst>
                                          <p:attrName>r</p:attrName>
                                        </p:attrNameLst>
                                      </p:cBhvr>
                                    </p:animRot>
                                    <p:animRot by="-1500000">
                                      <p:cBhvr>
                                        <p:cTn id="40" dur="125" fill="hold">
                                          <p:stCondLst>
                                            <p:cond delay="250"/>
                                          </p:stCondLst>
                                        </p:cTn>
                                        <p:tgtEl>
                                          <p:spTgt spid="12"/>
                                        </p:tgtEl>
                                        <p:attrNameLst>
                                          <p:attrName>r</p:attrName>
                                        </p:attrNameLst>
                                      </p:cBhvr>
                                    </p:animRot>
                                    <p:animRot by="1500000">
                                      <p:cBhvr>
                                        <p:cTn id="41" dur="125" fill="hold">
                                          <p:stCondLst>
                                            <p:cond delay="375"/>
                                          </p:stCondLst>
                                        </p:cTn>
                                        <p:tgtEl>
                                          <p:spTgt spid="12"/>
                                        </p:tgtEl>
                                        <p:attrNameLst>
                                          <p:attrName>r</p:attrName>
                                        </p:attrNameLst>
                                      </p:cBhvr>
                                    </p:animRot>
                                  </p:childTnLst>
                                </p:cTn>
                              </p:par>
                            </p:childTnLst>
                          </p:cTn>
                        </p:par>
                        <p:par>
                          <p:cTn id="42" fill="hold">
                            <p:stCondLst>
                              <p:cond delay="3400"/>
                            </p:stCondLst>
                            <p:childTnLst>
                              <p:par>
                                <p:cTn id="43" presetID="10" presetClass="entr" presetSubtype="0" fill="hold" grpId="0" nodeType="afterEffect">
                                  <p:stCondLst>
                                    <p:cond delay="0"/>
                                  </p:stCondLst>
                                  <p:iterate type="lt">
                                    <p:tmPct val="0"/>
                                  </p:iterate>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34" presetClass="emph" presetSubtype="0" fill="hold" grpId="1" nodeType="withEffect">
                                  <p:stCondLst>
                                    <p:cond delay="0"/>
                                  </p:stCondLst>
                                  <p:iterate type="lt">
                                    <p:tmPct val="10000"/>
                                  </p:iterate>
                                  <p:childTnLst>
                                    <p:animMotion origin="layout" path="M 0.0 0.0 L 0.0 -0.07213" pathEditMode="relative" ptsTypes="">
                                      <p:cBhvr>
                                        <p:cTn id="47" dur="250" accel="50000" decel="50000" autoRev="1" fill="hold">
                                          <p:stCondLst>
                                            <p:cond delay="0"/>
                                          </p:stCondLst>
                                        </p:cTn>
                                        <p:tgtEl>
                                          <p:spTgt spid="13"/>
                                        </p:tgtEl>
                                        <p:attrNameLst>
                                          <p:attrName>ppt_x</p:attrName>
                                          <p:attrName>ppt_y</p:attrName>
                                        </p:attrNameLst>
                                      </p:cBhvr>
                                    </p:animMotion>
                                    <p:animRot by="1500000">
                                      <p:cBhvr>
                                        <p:cTn id="48" dur="125" fill="hold">
                                          <p:stCondLst>
                                            <p:cond delay="0"/>
                                          </p:stCondLst>
                                        </p:cTn>
                                        <p:tgtEl>
                                          <p:spTgt spid="13"/>
                                        </p:tgtEl>
                                        <p:attrNameLst>
                                          <p:attrName>r</p:attrName>
                                        </p:attrNameLst>
                                      </p:cBhvr>
                                    </p:animRot>
                                    <p:animRot by="-1500000">
                                      <p:cBhvr>
                                        <p:cTn id="49" dur="125" fill="hold">
                                          <p:stCondLst>
                                            <p:cond delay="125"/>
                                          </p:stCondLst>
                                        </p:cTn>
                                        <p:tgtEl>
                                          <p:spTgt spid="13"/>
                                        </p:tgtEl>
                                        <p:attrNameLst>
                                          <p:attrName>r</p:attrName>
                                        </p:attrNameLst>
                                      </p:cBhvr>
                                    </p:animRot>
                                    <p:animRot by="-1500000">
                                      <p:cBhvr>
                                        <p:cTn id="50" dur="125" fill="hold">
                                          <p:stCondLst>
                                            <p:cond delay="250"/>
                                          </p:stCondLst>
                                        </p:cTn>
                                        <p:tgtEl>
                                          <p:spTgt spid="13"/>
                                        </p:tgtEl>
                                        <p:attrNameLst>
                                          <p:attrName>r</p:attrName>
                                        </p:attrNameLst>
                                      </p:cBhvr>
                                    </p:animRot>
                                    <p:animRot by="1500000">
                                      <p:cBhvr>
                                        <p:cTn id="51" dur="125" fill="hold">
                                          <p:stCondLst>
                                            <p:cond delay="375"/>
                                          </p:stCondLst>
                                        </p:cTn>
                                        <p:tgtEl>
                                          <p:spTgt spid="13"/>
                                        </p:tgtEl>
                                        <p:attrNameLst>
                                          <p:attrName>r</p:attrName>
                                        </p:attrNameLst>
                                      </p:cBhvr>
                                    </p:animRot>
                                  </p:childTnLst>
                                </p:cTn>
                              </p:par>
                            </p:childTnLst>
                          </p:cTn>
                        </p:par>
                        <p:par>
                          <p:cTn id="52" fill="hold">
                            <p:stCondLst>
                              <p:cond delay="3950"/>
                            </p:stCondLst>
                            <p:childTnLst>
                              <p:par>
                                <p:cTn id="53" presetID="22" presetClass="entr" presetSubtype="8"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750"/>
                                        <p:tgtEl>
                                          <p:spTgt spid="17"/>
                                        </p:tgtEl>
                                      </p:cBhvr>
                                    </p:animEffect>
                                  </p:childTnLst>
                                </p:cTn>
                              </p:par>
                            </p:childTnLst>
                          </p:cTn>
                        </p:par>
                        <p:par>
                          <p:cTn id="56" fill="hold">
                            <p:stCondLst>
                              <p:cond delay="4950"/>
                            </p:stCondLst>
                            <p:childTnLst>
                              <p:par>
                                <p:cTn id="57" presetID="22" presetClass="entr" presetSubtype="8"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left)">
                                      <p:cBhvr>
                                        <p:cTn id="59" dur="750"/>
                                        <p:tgtEl>
                                          <p:spTgt spid="16"/>
                                        </p:tgtEl>
                                      </p:cBhvr>
                                    </p:animEffect>
                                  </p:childTnLst>
                                </p:cTn>
                              </p:par>
                            </p:childTnLst>
                          </p:cTn>
                        </p:par>
                        <p:par>
                          <p:cTn id="60" fill="hold">
                            <p:stCondLst>
                              <p:cond delay="5950"/>
                            </p:stCondLst>
                            <p:childTnLst>
                              <p:par>
                                <p:cTn id="61" presetID="22" presetClass="entr" presetSubtype="8"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750"/>
                                        <p:tgtEl>
                                          <p:spTgt spid="15"/>
                                        </p:tgtEl>
                                      </p:cBhvr>
                                    </p:animEffect>
                                  </p:childTnLst>
                                </p:cTn>
                              </p:par>
                            </p:childTnLst>
                          </p:cTn>
                        </p:par>
                        <p:par>
                          <p:cTn id="64" fill="hold">
                            <p:stCondLst>
                              <p:cond delay="6950"/>
                            </p:stCondLst>
                            <p:childTnLst>
                              <p:par>
                                <p:cTn id="65" presetID="22" presetClass="entr" presetSubtype="8"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left)">
                                      <p:cBhvr>
                                        <p:cTn id="67"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1" grpId="0"/>
      <p:bldP spid="11" grpId="1"/>
      <p:bldP spid="12" grpId="0"/>
      <p:bldP spid="12" grpId="1"/>
      <p:bldP spid="13" grpId="0"/>
      <p:bldP spid="13" grpId="1"/>
      <p:bldP spid="14" grpId="0"/>
      <p:bldP spid="15" grpId="0"/>
      <p:bldP spid="16"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958871" y="696764"/>
            <a:ext cx="5760000" cy="5903689"/>
            <a:chOff x="4958871" y="696764"/>
            <a:chExt cx="5760000" cy="5903689"/>
          </a:xfrm>
        </p:grpSpPr>
        <p:grpSp>
          <p:nvGrpSpPr>
            <p:cNvPr id="21" name="组合 20"/>
            <p:cNvGrpSpPr/>
            <p:nvPr/>
          </p:nvGrpSpPr>
          <p:grpSpPr>
            <a:xfrm>
              <a:off x="6640890" y="4297515"/>
              <a:ext cx="2395963" cy="2302938"/>
              <a:chOff x="5760930" y="4239150"/>
              <a:chExt cx="2395963" cy="2302938"/>
            </a:xfrm>
          </p:grpSpPr>
          <p:sp>
            <p:nvSpPr>
              <p:cNvPr id="25" name="Freeform 8"/>
              <p:cNvSpPr/>
              <p:nvPr/>
            </p:nvSpPr>
            <p:spPr bwMode="auto">
              <a:xfrm>
                <a:off x="6896517" y="4239150"/>
                <a:ext cx="106638" cy="2302938"/>
              </a:xfrm>
              <a:custGeom>
                <a:avLst/>
                <a:gdLst>
                  <a:gd name="T0" fmla="*/ 20 w 40"/>
                  <a:gd name="T1" fmla="*/ 858 h 858"/>
                  <a:gd name="T2" fmla="*/ 0 w 40"/>
                  <a:gd name="T3" fmla="*/ 838 h 858"/>
                  <a:gd name="T4" fmla="*/ 0 w 40"/>
                  <a:gd name="T5" fmla="*/ 20 h 858"/>
                  <a:gd name="T6" fmla="*/ 20 w 40"/>
                  <a:gd name="T7" fmla="*/ 0 h 858"/>
                  <a:gd name="T8" fmla="*/ 20 w 40"/>
                  <a:gd name="T9" fmla="*/ 0 h 858"/>
                  <a:gd name="T10" fmla="*/ 40 w 40"/>
                  <a:gd name="T11" fmla="*/ 20 h 858"/>
                  <a:gd name="T12" fmla="*/ 40 w 40"/>
                  <a:gd name="T13" fmla="*/ 838 h 858"/>
                  <a:gd name="T14" fmla="*/ 20 w 40"/>
                  <a:gd name="T15" fmla="*/ 858 h 8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858">
                    <a:moveTo>
                      <a:pt x="20" y="858"/>
                    </a:moveTo>
                    <a:cubicBezTo>
                      <a:pt x="9" y="858"/>
                      <a:pt x="0" y="849"/>
                      <a:pt x="0" y="838"/>
                    </a:cubicBezTo>
                    <a:cubicBezTo>
                      <a:pt x="0" y="20"/>
                      <a:pt x="0" y="20"/>
                      <a:pt x="0" y="20"/>
                    </a:cubicBezTo>
                    <a:cubicBezTo>
                      <a:pt x="0" y="9"/>
                      <a:pt x="9" y="0"/>
                      <a:pt x="20" y="0"/>
                    </a:cubicBezTo>
                    <a:cubicBezTo>
                      <a:pt x="20" y="0"/>
                      <a:pt x="20" y="0"/>
                      <a:pt x="20" y="0"/>
                    </a:cubicBezTo>
                    <a:cubicBezTo>
                      <a:pt x="31" y="0"/>
                      <a:pt x="40" y="9"/>
                      <a:pt x="40" y="20"/>
                    </a:cubicBezTo>
                    <a:cubicBezTo>
                      <a:pt x="40" y="838"/>
                      <a:pt x="40" y="838"/>
                      <a:pt x="40" y="838"/>
                    </a:cubicBezTo>
                    <a:cubicBezTo>
                      <a:pt x="40" y="849"/>
                      <a:pt x="31" y="858"/>
                      <a:pt x="20" y="858"/>
                    </a:cubicBezTo>
                    <a:close/>
                  </a:path>
                </a:pathLst>
              </a:custGeom>
              <a:solidFill>
                <a:schemeClr val="accent1"/>
              </a:solidFill>
              <a:ln>
                <a:noFill/>
              </a:ln>
              <a:effectLst>
                <a:outerShdw blurRad="101600" dist="38100" dir="2700000" algn="tl" rotWithShape="0">
                  <a:prstClr val="black">
                    <a:alpha val="30000"/>
                  </a:prstClr>
                </a:outerShdw>
              </a:effectLst>
            </p:spPr>
            <p:txBody>
              <a:bodyPr vert="horz" wrap="square" lIns="91440" tIns="45720" rIns="91440" bIns="45720" numCol="1" anchor="t" anchorCtr="0" compatLnSpc="1"/>
              <a:lstStyle/>
              <a:p>
                <a:endParaRPr lang="zh-CN" altLang="en-US">
                  <a:cs typeface="+mn-ea"/>
                  <a:sym typeface="+mn-lt"/>
                </a:endParaRPr>
              </a:p>
            </p:txBody>
          </p:sp>
          <p:sp>
            <p:nvSpPr>
              <p:cNvPr id="26" name="Freeform 9"/>
              <p:cNvSpPr/>
              <p:nvPr/>
            </p:nvSpPr>
            <p:spPr bwMode="auto">
              <a:xfrm>
                <a:off x="7386600" y="4282260"/>
                <a:ext cx="770293" cy="2216719"/>
              </a:xfrm>
              <a:custGeom>
                <a:avLst/>
                <a:gdLst>
                  <a:gd name="T0" fmla="*/ 270 w 287"/>
                  <a:gd name="T1" fmla="*/ 823 h 826"/>
                  <a:gd name="T2" fmla="*/ 245 w 287"/>
                  <a:gd name="T3" fmla="*/ 809 h 826"/>
                  <a:gd name="T4" fmla="*/ 3 w 287"/>
                  <a:gd name="T5" fmla="*/ 29 h 826"/>
                  <a:gd name="T6" fmla="*/ 16 w 287"/>
                  <a:gd name="T7" fmla="*/ 4 h 826"/>
                  <a:gd name="T8" fmla="*/ 16 w 287"/>
                  <a:gd name="T9" fmla="*/ 4 h 826"/>
                  <a:gd name="T10" fmla="*/ 41 w 287"/>
                  <a:gd name="T11" fmla="*/ 17 h 826"/>
                  <a:gd name="T12" fmla="*/ 283 w 287"/>
                  <a:gd name="T13" fmla="*/ 798 h 826"/>
                  <a:gd name="T14" fmla="*/ 270 w 287"/>
                  <a:gd name="T15" fmla="*/ 823 h 8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 h="826">
                    <a:moveTo>
                      <a:pt x="270" y="823"/>
                    </a:moveTo>
                    <a:cubicBezTo>
                      <a:pt x="260" y="826"/>
                      <a:pt x="248" y="820"/>
                      <a:pt x="245" y="809"/>
                    </a:cubicBezTo>
                    <a:cubicBezTo>
                      <a:pt x="3" y="29"/>
                      <a:pt x="3" y="29"/>
                      <a:pt x="3" y="29"/>
                    </a:cubicBezTo>
                    <a:cubicBezTo>
                      <a:pt x="0" y="18"/>
                      <a:pt x="6" y="7"/>
                      <a:pt x="16" y="4"/>
                    </a:cubicBezTo>
                    <a:cubicBezTo>
                      <a:pt x="16" y="4"/>
                      <a:pt x="16" y="4"/>
                      <a:pt x="16" y="4"/>
                    </a:cubicBezTo>
                    <a:cubicBezTo>
                      <a:pt x="27" y="0"/>
                      <a:pt x="38" y="6"/>
                      <a:pt x="41" y="17"/>
                    </a:cubicBezTo>
                    <a:cubicBezTo>
                      <a:pt x="283" y="798"/>
                      <a:pt x="283" y="798"/>
                      <a:pt x="283" y="798"/>
                    </a:cubicBezTo>
                    <a:cubicBezTo>
                      <a:pt x="287" y="808"/>
                      <a:pt x="281" y="819"/>
                      <a:pt x="270" y="823"/>
                    </a:cubicBezTo>
                    <a:close/>
                  </a:path>
                </a:pathLst>
              </a:custGeom>
              <a:solidFill>
                <a:schemeClr val="accent1"/>
              </a:solidFill>
              <a:ln>
                <a:noFill/>
              </a:ln>
              <a:effectLst>
                <a:outerShdw blurRad="101600" dist="38100" dir="2700000" algn="tl" rotWithShape="0">
                  <a:prstClr val="black">
                    <a:alpha val="30000"/>
                  </a:prstClr>
                </a:outerShdw>
              </a:effectLst>
            </p:spPr>
            <p:txBody>
              <a:bodyPr vert="horz" wrap="square" lIns="91440" tIns="45720" rIns="91440" bIns="45720" numCol="1" anchor="t" anchorCtr="0" compatLnSpc="1"/>
              <a:lstStyle/>
              <a:p>
                <a:endParaRPr lang="zh-CN" altLang="en-US">
                  <a:cs typeface="+mn-ea"/>
                  <a:sym typeface="+mn-lt"/>
                </a:endParaRPr>
              </a:p>
            </p:txBody>
          </p:sp>
          <p:sp>
            <p:nvSpPr>
              <p:cNvPr id="27" name="Freeform 10"/>
              <p:cNvSpPr/>
              <p:nvPr/>
            </p:nvSpPr>
            <p:spPr bwMode="auto">
              <a:xfrm>
                <a:off x="5760930" y="4282260"/>
                <a:ext cx="772562" cy="2216719"/>
              </a:xfrm>
              <a:custGeom>
                <a:avLst/>
                <a:gdLst>
                  <a:gd name="T0" fmla="*/ 17 w 288"/>
                  <a:gd name="T1" fmla="*/ 823 h 826"/>
                  <a:gd name="T2" fmla="*/ 42 w 288"/>
                  <a:gd name="T3" fmla="*/ 809 h 826"/>
                  <a:gd name="T4" fmla="*/ 284 w 288"/>
                  <a:gd name="T5" fmla="*/ 29 h 826"/>
                  <a:gd name="T6" fmla="*/ 271 w 288"/>
                  <a:gd name="T7" fmla="*/ 4 h 826"/>
                  <a:gd name="T8" fmla="*/ 271 w 288"/>
                  <a:gd name="T9" fmla="*/ 4 h 826"/>
                  <a:gd name="T10" fmla="*/ 246 w 288"/>
                  <a:gd name="T11" fmla="*/ 17 h 826"/>
                  <a:gd name="T12" fmla="*/ 4 w 288"/>
                  <a:gd name="T13" fmla="*/ 798 h 826"/>
                  <a:gd name="T14" fmla="*/ 17 w 288"/>
                  <a:gd name="T15" fmla="*/ 823 h 8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826">
                    <a:moveTo>
                      <a:pt x="17" y="823"/>
                    </a:moveTo>
                    <a:cubicBezTo>
                      <a:pt x="28" y="826"/>
                      <a:pt x="39" y="820"/>
                      <a:pt x="42" y="809"/>
                    </a:cubicBezTo>
                    <a:cubicBezTo>
                      <a:pt x="284" y="29"/>
                      <a:pt x="284" y="29"/>
                      <a:pt x="284" y="29"/>
                    </a:cubicBezTo>
                    <a:cubicBezTo>
                      <a:pt x="288" y="18"/>
                      <a:pt x="282" y="7"/>
                      <a:pt x="271" y="4"/>
                    </a:cubicBezTo>
                    <a:cubicBezTo>
                      <a:pt x="271" y="4"/>
                      <a:pt x="271" y="4"/>
                      <a:pt x="271" y="4"/>
                    </a:cubicBezTo>
                    <a:cubicBezTo>
                      <a:pt x="260" y="0"/>
                      <a:pt x="249" y="6"/>
                      <a:pt x="246" y="17"/>
                    </a:cubicBezTo>
                    <a:cubicBezTo>
                      <a:pt x="4" y="798"/>
                      <a:pt x="4" y="798"/>
                      <a:pt x="4" y="798"/>
                    </a:cubicBezTo>
                    <a:cubicBezTo>
                      <a:pt x="0" y="808"/>
                      <a:pt x="6" y="819"/>
                      <a:pt x="17" y="823"/>
                    </a:cubicBezTo>
                    <a:close/>
                  </a:path>
                </a:pathLst>
              </a:custGeom>
              <a:solidFill>
                <a:schemeClr val="accent1"/>
              </a:solidFill>
              <a:ln>
                <a:noFill/>
              </a:ln>
              <a:effectLst>
                <a:outerShdw blurRad="101600" dist="38100" dir="2700000" algn="tl" rotWithShape="0">
                  <a:prstClr val="black">
                    <a:alpha val="30000"/>
                  </a:prstClr>
                </a:outerShdw>
              </a:effectLst>
            </p:spPr>
            <p:txBody>
              <a:bodyPr vert="horz" wrap="square" lIns="91440" tIns="45720" rIns="91440" bIns="45720" numCol="1" anchor="t" anchorCtr="0" compatLnSpc="1"/>
              <a:lstStyle/>
              <a:p>
                <a:endParaRPr lang="zh-CN" altLang="en-US">
                  <a:cs typeface="+mn-ea"/>
                  <a:sym typeface="+mn-lt"/>
                </a:endParaRPr>
              </a:p>
            </p:txBody>
          </p:sp>
        </p:grpSp>
        <p:sp>
          <p:nvSpPr>
            <p:cNvPr id="22" name="Rectangle 5"/>
            <p:cNvSpPr>
              <a:spLocks noChangeArrowheads="1"/>
            </p:cNvSpPr>
            <p:nvPr/>
          </p:nvSpPr>
          <p:spPr bwMode="auto">
            <a:xfrm>
              <a:off x="4994871" y="803402"/>
              <a:ext cx="5688000" cy="3548567"/>
            </a:xfrm>
            <a:prstGeom prst="rect">
              <a:avLst/>
            </a:prstGeom>
            <a:solidFill>
              <a:schemeClr val="bg1">
                <a:lumMod val="95000"/>
              </a:schemeClr>
            </a:solidFill>
            <a:ln>
              <a:noFill/>
            </a:ln>
            <a:effectLst>
              <a:outerShdw blurRad="101600" dist="38100" dir="2700000" algn="tl" rotWithShape="0">
                <a:prstClr val="black">
                  <a:alpha val="30000"/>
                </a:prstClr>
              </a:outerShdw>
            </a:effectLst>
          </p:spPr>
          <p:txBody>
            <a:bodyPr vert="horz" wrap="square" lIns="91440" tIns="45720" rIns="91440" bIns="45720" numCol="1" anchor="t" anchorCtr="0" compatLnSpc="1"/>
            <a:lstStyle/>
            <a:p>
              <a:endParaRPr lang="zh-CN" altLang="en-US">
                <a:cs typeface="+mn-ea"/>
                <a:sym typeface="+mn-lt"/>
              </a:endParaRPr>
            </a:p>
          </p:txBody>
        </p:sp>
        <p:sp>
          <p:nvSpPr>
            <p:cNvPr id="23" name="Freeform 7"/>
            <p:cNvSpPr/>
            <p:nvPr/>
          </p:nvSpPr>
          <p:spPr bwMode="auto">
            <a:xfrm>
              <a:off x="4958871" y="4297515"/>
              <a:ext cx="5760000" cy="110042"/>
            </a:xfrm>
            <a:custGeom>
              <a:avLst/>
              <a:gdLst>
                <a:gd name="T0" fmla="*/ 1484 w 1484"/>
                <a:gd name="T1" fmla="*/ 20 h 41"/>
                <a:gd name="T2" fmla="*/ 1464 w 1484"/>
                <a:gd name="T3" fmla="*/ 41 h 41"/>
                <a:gd name="T4" fmla="*/ 20 w 1484"/>
                <a:gd name="T5" fmla="*/ 41 h 41"/>
                <a:gd name="T6" fmla="*/ 0 w 1484"/>
                <a:gd name="T7" fmla="*/ 20 h 41"/>
                <a:gd name="T8" fmla="*/ 0 w 1484"/>
                <a:gd name="T9" fmla="*/ 20 h 41"/>
                <a:gd name="T10" fmla="*/ 20 w 1484"/>
                <a:gd name="T11" fmla="*/ 0 h 41"/>
                <a:gd name="T12" fmla="*/ 1464 w 1484"/>
                <a:gd name="T13" fmla="*/ 0 h 41"/>
                <a:gd name="T14" fmla="*/ 1484 w 1484"/>
                <a:gd name="T15" fmla="*/ 2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4" h="41">
                  <a:moveTo>
                    <a:pt x="1484" y="20"/>
                  </a:moveTo>
                  <a:cubicBezTo>
                    <a:pt x="1484" y="32"/>
                    <a:pt x="1475" y="41"/>
                    <a:pt x="1464" y="41"/>
                  </a:cubicBezTo>
                  <a:cubicBezTo>
                    <a:pt x="20" y="41"/>
                    <a:pt x="20" y="41"/>
                    <a:pt x="20" y="41"/>
                  </a:cubicBezTo>
                  <a:cubicBezTo>
                    <a:pt x="9" y="41"/>
                    <a:pt x="0" y="32"/>
                    <a:pt x="0" y="20"/>
                  </a:cubicBezTo>
                  <a:cubicBezTo>
                    <a:pt x="0" y="20"/>
                    <a:pt x="0" y="20"/>
                    <a:pt x="0" y="20"/>
                  </a:cubicBezTo>
                  <a:cubicBezTo>
                    <a:pt x="0" y="9"/>
                    <a:pt x="9" y="0"/>
                    <a:pt x="20" y="0"/>
                  </a:cubicBezTo>
                  <a:cubicBezTo>
                    <a:pt x="1464" y="0"/>
                    <a:pt x="1464" y="0"/>
                    <a:pt x="1464" y="0"/>
                  </a:cubicBezTo>
                  <a:cubicBezTo>
                    <a:pt x="1475" y="0"/>
                    <a:pt x="1484" y="9"/>
                    <a:pt x="1484" y="20"/>
                  </a:cubicBezTo>
                  <a:close/>
                </a:path>
              </a:pathLst>
            </a:custGeom>
            <a:solidFill>
              <a:schemeClr val="accent1"/>
            </a:solidFill>
            <a:ln>
              <a:noFill/>
            </a:ln>
            <a:effectLst>
              <a:outerShdw blurRad="101600" dist="38100" dir="2700000" algn="tl" rotWithShape="0">
                <a:prstClr val="black">
                  <a:alpha val="30000"/>
                </a:prstClr>
              </a:outerShdw>
            </a:effectLst>
          </p:spPr>
          <p:txBody>
            <a:bodyPr vert="horz" wrap="square" lIns="91440" tIns="45720" rIns="91440" bIns="45720" numCol="1" anchor="t" anchorCtr="0" compatLnSpc="1"/>
            <a:lstStyle/>
            <a:p>
              <a:endParaRPr lang="zh-CN" altLang="en-US">
                <a:cs typeface="+mn-ea"/>
                <a:sym typeface="+mn-lt"/>
              </a:endParaRPr>
            </a:p>
          </p:txBody>
        </p:sp>
        <p:sp>
          <p:nvSpPr>
            <p:cNvPr id="24" name="任意多边形 23"/>
            <p:cNvSpPr>
              <a:spLocks noChangeArrowheads="1"/>
            </p:cNvSpPr>
            <p:nvPr/>
          </p:nvSpPr>
          <p:spPr bwMode="auto">
            <a:xfrm>
              <a:off x="4958871" y="696764"/>
              <a:ext cx="5760000" cy="165630"/>
            </a:xfrm>
            <a:custGeom>
              <a:avLst/>
              <a:gdLst>
                <a:gd name="connsiteX0" fmla="*/ 2785270 w 5572125"/>
                <a:gd name="connsiteY0" fmla="*/ 0 h 231775"/>
                <a:gd name="connsiteX1" fmla="*/ 2863852 w 5572125"/>
                <a:gd name="connsiteY1" fmla="*/ 78582 h 231775"/>
                <a:gd name="connsiteX2" fmla="*/ 2863051 w 5572125"/>
                <a:gd name="connsiteY2" fmla="*/ 82550 h 231775"/>
                <a:gd name="connsiteX3" fmla="*/ 3209651 w 5572125"/>
                <a:gd name="connsiteY3" fmla="*/ 82550 h 231775"/>
                <a:gd name="connsiteX4" fmla="*/ 5497029 w 5572125"/>
                <a:gd name="connsiteY4" fmla="*/ 82550 h 231775"/>
                <a:gd name="connsiteX5" fmla="*/ 5572125 w 5572125"/>
                <a:gd name="connsiteY5" fmla="*/ 157163 h 231775"/>
                <a:gd name="connsiteX6" fmla="*/ 5497029 w 5572125"/>
                <a:gd name="connsiteY6" fmla="*/ 231775 h 231775"/>
                <a:gd name="connsiteX7" fmla="*/ 75096 w 5572125"/>
                <a:gd name="connsiteY7" fmla="*/ 231775 h 231775"/>
                <a:gd name="connsiteX8" fmla="*/ 0 w 5572125"/>
                <a:gd name="connsiteY8" fmla="*/ 157163 h 231775"/>
                <a:gd name="connsiteX9" fmla="*/ 75096 w 5572125"/>
                <a:gd name="connsiteY9" fmla="*/ 82550 h 231775"/>
                <a:gd name="connsiteX10" fmla="*/ 1864757 w 5572125"/>
                <a:gd name="connsiteY10" fmla="*/ 82550 h 231775"/>
                <a:gd name="connsiteX11" fmla="*/ 2707489 w 5572125"/>
                <a:gd name="connsiteY11" fmla="*/ 82550 h 231775"/>
                <a:gd name="connsiteX12" fmla="*/ 2706688 w 5572125"/>
                <a:gd name="connsiteY12" fmla="*/ 78582 h 231775"/>
                <a:gd name="connsiteX13" fmla="*/ 2785270 w 5572125"/>
                <a:gd name="connsiteY13" fmla="*/ 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72125" h="231775">
                  <a:moveTo>
                    <a:pt x="2785270" y="0"/>
                  </a:moveTo>
                  <a:cubicBezTo>
                    <a:pt x="2828670" y="0"/>
                    <a:pt x="2863852" y="35182"/>
                    <a:pt x="2863852" y="78582"/>
                  </a:cubicBezTo>
                  <a:lnTo>
                    <a:pt x="2863051" y="82550"/>
                  </a:lnTo>
                  <a:lnTo>
                    <a:pt x="3209651" y="82550"/>
                  </a:lnTo>
                  <a:cubicBezTo>
                    <a:pt x="5497029" y="82550"/>
                    <a:pt x="5497029" y="82550"/>
                    <a:pt x="5497029" y="82550"/>
                  </a:cubicBezTo>
                  <a:cubicBezTo>
                    <a:pt x="5538332" y="82550"/>
                    <a:pt x="5572125" y="116126"/>
                    <a:pt x="5572125" y="157163"/>
                  </a:cubicBezTo>
                  <a:cubicBezTo>
                    <a:pt x="5572125" y="198199"/>
                    <a:pt x="5538332" y="231775"/>
                    <a:pt x="5497029" y="231775"/>
                  </a:cubicBezTo>
                  <a:cubicBezTo>
                    <a:pt x="75096" y="231775"/>
                    <a:pt x="75096" y="231775"/>
                    <a:pt x="75096" y="231775"/>
                  </a:cubicBezTo>
                  <a:cubicBezTo>
                    <a:pt x="33793" y="231775"/>
                    <a:pt x="0" y="198199"/>
                    <a:pt x="0" y="157163"/>
                  </a:cubicBezTo>
                  <a:cubicBezTo>
                    <a:pt x="0" y="116126"/>
                    <a:pt x="33793" y="82550"/>
                    <a:pt x="75096" y="82550"/>
                  </a:cubicBezTo>
                  <a:cubicBezTo>
                    <a:pt x="752837" y="82550"/>
                    <a:pt x="1345861" y="82550"/>
                    <a:pt x="1864757" y="82550"/>
                  </a:cubicBezTo>
                  <a:lnTo>
                    <a:pt x="2707489" y="82550"/>
                  </a:lnTo>
                  <a:lnTo>
                    <a:pt x="2706688" y="78582"/>
                  </a:lnTo>
                  <a:cubicBezTo>
                    <a:pt x="2706688" y="35182"/>
                    <a:pt x="2741870" y="0"/>
                    <a:pt x="2785270" y="0"/>
                  </a:cubicBezTo>
                  <a:close/>
                </a:path>
              </a:pathLst>
            </a:custGeom>
            <a:solidFill>
              <a:schemeClr val="accent1"/>
            </a:solidFill>
            <a:ln>
              <a:noFill/>
            </a:ln>
            <a:effectLst>
              <a:outerShdw blurRad="101600" dist="38100" dir="2700000" algn="tl" rotWithShape="0">
                <a:prstClr val="black">
                  <a:alpha val="30000"/>
                </a:prstClr>
              </a:outerShdw>
            </a:effectLst>
          </p:spPr>
          <p:txBody>
            <a:bodyPr vert="horz" wrap="square" lIns="91440" tIns="45720" rIns="91440" bIns="45720" numCol="1" anchor="t" anchorCtr="0" compatLnSpc="1">
              <a:noAutofit/>
            </a:bodyPr>
            <a:lstStyle/>
            <a:p>
              <a:endParaRPr lang="zh-CN" altLang="en-US">
                <a:cs typeface="+mn-ea"/>
                <a:sym typeface="+mn-lt"/>
              </a:endParaRPr>
            </a:p>
          </p:txBody>
        </p:sp>
      </p:grpSp>
      <p:sp>
        <p:nvSpPr>
          <p:cNvPr id="28" name="TextBox 30"/>
          <p:cNvSpPr txBox="1"/>
          <p:nvPr/>
        </p:nvSpPr>
        <p:spPr>
          <a:xfrm>
            <a:off x="6586812" y="1123885"/>
            <a:ext cx="3576364" cy="2923877"/>
          </a:xfrm>
          <a:prstGeom prst="rect">
            <a:avLst/>
          </a:prstGeom>
          <a:noFill/>
        </p:spPr>
        <p:txBody>
          <a:bodyPr wrap="square" lIns="0" tIns="0" rIns="0" bIns="0" rtlCol="0">
            <a:spAutoFit/>
          </a:bodyPr>
          <a:lstStyle/>
          <a:p>
            <a:pPr>
              <a:lnSpc>
                <a:spcPct val="150000"/>
              </a:lnSpc>
            </a:pPr>
            <a:r>
              <a:rPr lang="zh-CN" altLang="en-US" sz="2000" b="1" dirty="0">
                <a:solidFill>
                  <a:schemeClr val="tx1">
                    <a:lumMod val="85000"/>
                    <a:lumOff val="15000"/>
                  </a:schemeClr>
                </a:solidFill>
                <a:cs typeface="+mn-ea"/>
                <a:sym typeface="+mn-lt"/>
              </a:rPr>
              <a:t>采取五项工作措施：</a:t>
            </a:r>
            <a:endParaRPr lang="en-US" altLang="zh-CN" sz="2000" b="1" dirty="0">
              <a:solidFill>
                <a:schemeClr val="tx1">
                  <a:lumMod val="85000"/>
                  <a:lumOff val="15000"/>
                </a:schemeClr>
              </a:solidFill>
              <a:cs typeface="+mn-ea"/>
              <a:sym typeface="+mn-lt"/>
            </a:endParaRPr>
          </a:p>
          <a:p>
            <a:pPr>
              <a:lnSpc>
                <a:spcPct val="200000"/>
              </a:lnSpc>
            </a:pPr>
            <a:r>
              <a:rPr lang="en-US" altLang="zh-CN" sz="1600" dirty="0">
                <a:solidFill>
                  <a:schemeClr val="tx1">
                    <a:lumMod val="65000"/>
                    <a:lumOff val="35000"/>
                  </a:schemeClr>
                </a:solidFill>
                <a:cs typeface="+mn-ea"/>
                <a:sym typeface="+mn-lt"/>
              </a:rPr>
              <a:t>1</a:t>
            </a:r>
            <a:r>
              <a:rPr lang="zh-CN" altLang="en-US" sz="1600" dirty="0">
                <a:solidFill>
                  <a:schemeClr val="tx1">
                    <a:lumMod val="65000"/>
                    <a:lumOff val="35000"/>
                  </a:schemeClr>
                </a:solidFill>
                <a:cs typeface="+mn-ea"/>
                <a:sym typeface="+mn-lt"/>
              </a:rPr>
              <a:t>、加强团队文化建设</a:t>
            </a:r>
            <a:endParaRPr lang="en-US" altLang="zh-CN" sz="1600" dirty="0">
              <a:solidFill>
                <a:schemeClr val="tx1">
                  <a:lumMod val="65000"/>
                  <a:lumOff val="35000"/>
                </a:schemeClr>
              </a:solidFill>
              <a:cs typeface="+mn-ea"/>
              <a:sym typeface="+mn-lt"/>
            </a:endParaRPr>
          </a:p>
          <a:p>
            <a:pPr>
              <a:lnSpc>
                <a:spcPct val="200000"/>
              </a:lnSpc>
            </a:pPr>
            <a:r>
              <a:rPr lang="en-US" altLang="zh-CN" sz="1600" dirty="0">
                <a:solidFill>
                  <a:schemeClr val="tx1">
                    <a:lumMod val="65000"/>
                    <a:lumOff val="35000"/>
                  </a:schemeClr>
                </a:solidFill>
                <a:cs typeface="+mn-ea"/>
                <a:sym typeface="+mn-lt"/>
              </a:rPr>
              <a:t>2</a:t>
            </a:r>
            <a:r>
              <a:rPr lang="zh-CN" altLang="en-US" sz="1600" dirty="0">
                <a:solidFill>
                  <a:schemeClr val="tx1">
                    <a:lumMod val="65000"/>
                    <a:lumOff val="35000"/>
                  </a:schemeClr>
                </a:solidFill>
                <a:cs typeface="+mn-ea"/>
                <a:sym typeface="+mn-lt"/>
              </a:rPr>
              <a:t>、加强技术创新管理</a:t>
            </a:r>
            <a:endParaRPr lang="en-US" altLang="zh-CN" sz="1600" dirty="0">
              <a:solidFill>
                <a:schemeClr val="tx1">
                  <a:lumMod val="65000"/>
                  <a:lumOff val="35000"/>
                </a:schemeClr>
              </a:solidFill>
              <a:cs typeface="+mn-ea"/>
              <a:sym typeface="+mn-lt"/>
            </a:endParaRPr>
          </a:p>
          <a:p>
            <a:pPr>
              <a:lnSpc>
                <a:spcPct val="200000"/>
              </a:lnSpc>
            </a:pPr>
            <a:r>
              <a:rPr lang="en-US" altLang="zh-CN" sz="1600" dirty="0">
                <a:solidFill>
                  <a:schemeClr val="tx1">
                    <a:lumMod val="65000"/>
                    <a:lumOff val="35000"/>
                  </a:schemeClr>
                </a:solidFill>
                <a:cs typeface="+mn-ea"/>
                <a:sym typeface="+mn-lt"/>
              </a:rPr>
              <a:t>3</a:t>
            </a:r>
            <a:r>
              <a:rPr lang="zh-CN" altLang="en-US" sz="1600" dirty="0">
                <a:solidFill>
                  <a:schemeClr val="tx1">
                    <a:lumMod val="65000"/>
                    <a:lumOff val="35000"/>
                  </a:schemeClr>
                </a:solidFill>
                <a:cs typeface="+mn-ea"/>
                <a:sym typeface="+mn-lt"/>
              </a:rPr>
              <a:t>、加强工作制度建设</a:t>
            </a:r>
            <a:endParaRPr lang="en-US" altLang="zh-CN" sz="1600" dirty="0">
              <a:solidFill>
                <a:schemeClr val="tx1">
                  <a:lumMod val="65000"/>
                  <a:lumOff val="35000"/>
                </a:schemeClr>
              </a:solidFill>
              <a:cs typeface="+mn-ea"/>
              <a:sym typeface="+mn-lt"/>
            </a:endParaRPr>
          </a:p>
          <a:p>
            <a:pPr>
              <a:lnSpc>
                <a:spcPct val="200000"/>
              </a:lnSpc>
            </a:pPr>
            <a:r>
              <a:rPr lang="en-US" altLang="zh-CN" sz="1600" dirty="0">
                <a:solidFill>
                  <a:schemeClr val="tx1">
                    <a:lumMod val="65000"/>
                    <a:lumOff val="35000"/>
                  </a:schemeClr>
                </a:solidFill>
                <a:cs typeface="+mn-ea"/>
                <a:sym typeface="+mn-lt"/>
              </a:rPr>
              <a:t>4</a:t>
            </a:r>
            <a:r>
              <a:rPr lang="zh-CN" altLang="en-US" sz="1600" dirty="0">
                <a:solidFill>
                  <a:schemeClr val="tx1">
                    <a:lumMod val="65000"/>
                    <a:lumOff val="35000"/>
                  </a:schemeClr>
                </a:solidFill>
                <a:cs typeface="+mn-ea"/>
                <a:sym typeface="+mn-lt"/>
              </a:rPr>
              <a:t>、加强成本控制</a:t>
            </a:r>
            <a:endParaRPr lang="en-US" altLang="zh-CN" sz="1600" dirty="0">
              <a:solidFill>
                <a:schemeClr val="tx1">
                  <a:lumMod val="65000"/>
                  <a:lumOff val="35000"/>
                </a:schemeClr>
              </a:solidFill>
              <a:cs typeface="+mn-ea"/>
              <a:sym typeface="+mn-lt"/>
            </a:endParaRPr>
          </a:p>
          <a:p>
            <a:pPr>
              <a:lnSpc>
                <a:spcPct val="200000"/>
              </a:lnSpc>
            </a:pPr>
            <a:r>
              <a:rPr lang="en-US" altLang="zh-CN" sz="1600" dirty="0">
                <a:solidFill>
                  <a:schemeClr val="tx1">
                    <a:lumMod val="65000"/>
                    <a:lumOff val="35000"/>
                  </a:schemeClr>
                </a:solidFill>
                <a:cs typeface="+mn-ea"/>
                <a:sym typeface="+mn-lt"/>
              </a:rPr>
              <a:t>5</a:t>
            </a:r>
            <a:r>
              <a:rPr lang="zh-CN" altLang="en-US" sz="1600" dirty="0">
                <a:solidFill>
                  <a:schemeClr val="tx1">
                    <a:lumMod val="65000"/>
                    <a:lumOff val="35000"/>
                  </a:schemeClr>
                </a:solidFill>
                <a:cs typeface="+mn-ea"/>
                <a:sym typeface="+mn-lt"/>
              </a:rPr>
              <a:t>、加强生产安全管理</a:t>
            </a:r>
            <a:endParaRPr lang="en-US" altLang="zh-CN" sz="1600" dirty="0">
              <a:solidFill>
                <a:schemeClr val="tx1">
                  <a:lumMod val="65000"/>
                  <a:lumOff val="35000"/>
                </a:schemeClr>
              </a:solidFill>
              <a:cs typeface="+mn-ea"/>
              <a:sym typeface="+mn-lt"/>
            </a:endParaRPr>
          </a:p>
        </p:txBody>
      </p:sp>
      <p:grpSp>
        <p:nvGrpSpPr>
          <p:cNvPr id="29" name="组合 28"/>
          <p:cNvGrpSpPr/>
          <p:nvPr/>
        </p:nvGrpSpPr>
        <p:grpSpPr>
          <a:xfrm>
            <a:off x="2181734" y="1571427"/>
            <a:ext cx="3490709" cy="5023354"/>
            <a:chOff x="2181734" y="1571427"/>
            <a:chExt cx="3490709" cy="5023354"/>
          </a:xfrm>
        </p:grpSpPr>
        <p:grpSp>
          <p:nvGrpSpPr>
            <p:cNvPr id="30" name="组合 29"/>
            <p:cNvGrpSpPr/>
            <p:nvPr/>
          </p:nvGrpSpPr>
          <p:grpSpPr>
            <a:xfrm>
              <a:off x="2181734" y="1571427"/>
              <a:ext cx="2889449" cy="5023354"/>
              <a:chOff x="2181734" y="1571427"/>
              <a:chExt cx="2889449" cy="5023354"/>
            </a:xfrm>
          </p:grpSpPr>
          <p:sp>
            <p:nvSpPr>
              <p:cNvPr id="32" name="Freeform 12"/>
              <p:cNvSpPr/>
              <p:nvPr/>
            </p:nvSpPr>
            <p:spPr bwMode="auto">
              <a:xfrm>
                <a:off x="3876605" y="3047349"/>
                <a:ext cx="1194578" cy="947268"/>
              </a:xfrm>
              <a:custGeom>
                <a:avLst/>
                <a:gdLst>
                  <a:gd name="T0" fmla="*/ 57 w 445"/>
                  <a:gd name="T1" fmla="*/ 82 h 353"/>
                  <a:gd name="T2" fmla="*/ 247 w 445"/>
                  <a:gd name="T3" fmla="*/ 239 h 353"/>
                  <a:gd name="T4" fmla="*/ 366 w 445"/>
                  <a:gd name="T5" fmla="*/ 0 h 353"/>
                  <a:gd name="T6" fmla="*/ 445 w 445"/>
                  <a:gd name="T7" fmla="*/ 39 h 353"/>
                  <a:gd name="T8" fmla="*/ 301 w 445"/>
                  <a:gd name="T9" fmla="*/ 328 h 353"/>
                  <a:gd name="T10" fmla="*/ 271 w 445"/>
                  <a:gd name="T11" fmla="*/ 352 h 353"/>
                  <a:gd name="T12" fmla="*/ 261 w 445"/>
                  <a:gd name="T13" fmla="*/ 353 h 353"/>
                  <a:gd name="T14" fmla="*/ 233 w 445"/>
                  <a:gd name="T15" fmla="*/ 343 h 353"/>
                  <a:gd name="T16" fmla="*/ 0 w 445"/>
                  <a:gd name="T17" fmla="*/ 151 h 353"/>
                  <a:gd name="T18" fmla="*/ 57 w 445"/>
                  <a:gd name="T19"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353">
                    <a:moveTo>
                      <a:pt x="57" y="82"/>
                    </a:moveTo>
                    <a:cubicBezTo>
                      <a:pt x="247" y="239"/>
                      <a:pt x="247" y="239"/>
                      <a:pt x="247" y="239"/>
                    </a:cubicBezTo>
                    <a:cubicBezTo>
                      <a:pt x="366" y="0"/>
                      <a:pt x="366" y="0"/>
                      <a:pt x="366" y="0"/>
                    </a:cubicBezTo>
                    <a:cubicBezTo>
                      <a:pt x="445" y="39"/>
                      <a:pt x="445" y="39"/>
                      <a:pt x="445" y="39"/>
                    </a:cubicBezTo>
                    <a:cubicBezTo>
                      <a:pt x="301" y="328"/>
                      <a:pt x="301" y="328"/>
                      <a:pt x="301" y="328"/>
                    </a:cubicBezTo>
                    <a:cubicBezTo>
                      <a:pt x="295" y="340"/>
                      <a:pt x="284" y="349"/>
                      <a:pt x="271" y="352"/>
                    </a:cubicBezTo>
                    <a:cubicBezTo>
                      <a:pt x="268" y="352"/>
                      <a:pt x="264" y="353"/>
                      <a:pt x="261" y="353"/>
                    </a:cubicBezTo>
                    <a:cubicBezTo>
                      <a:pt x="251" y="353"/>
                      <a:pt x="241" y="349"/>
                      <a:pt x="233" y="343"/>
                    </a:cubicBezTo>
                    <a:cubicBezTo>
                      <a:pt x="0" y="151"/>
                      <a:pt x="0" y="151"/>
                      <a:pt x="0" y="151"/>
                    </a:cubicBezTo>
                    <a:lnTo>
                      <a:pt x="57" y="8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Rectangle 13"/>
              <p:cNvSpPr>
                <a:spLocks noChangeArrowheads="1"/>
              </p:cNvSpPr>
              <p:nvPr/>
            </p:nvSpPr>
            <p:spPr bwMode="auto">
              <a:xfrm>
                <a:off x="3026901" y="3039408"/>
                <a:ext cx="485545" cy="125925"/>
              </a:xfrm>
              <a:prstGeom prst="rect">
                <a:avLst/>
              </a:prstGeom>
              <a:solidFill>
                <a:srgbClr val="F4C8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任意多边形 33"/>
              <p:cNvSpPr/>
              <p:nvPr/>
            </p:nvSpPr>
            <p:spPr bwMode="auto">
              <a:xfrm>
                <a:off x="2559506" y="1925377"/>
                <a:ext cx="1401048" cy="1200250"/>
              </a:xfrm>
              <a:custGeom>
                <a:avLst/>
                <a:gdLst>
                  <a:gd name="connsiteX0" fmla="*/ 236478 w 1960562"/>
                  <a:gd name="connsiteY0" fmla="*/ 0 h 1679575"/>
                  <a:gd name="connsiteX1" fmla="*/ 979696 w 1960562"/>
                  <a:gd name="connsiteY1" fmla="*/ 0 h 1679575"/>
                  <a:gd name="connsiteX2" fmla="*/ 1204913 w 1960562"/>
                  <a:gd name="connsiteY2" fmla="*/ 0 h 1679575"/>
                  <a:gd name="connsiteX3" fmla="*/ 1137934 w 1960562"/>
                  <a:gd name="connsiteY3" fmla="*/ 56812 h 1679575"/>
                  <a:gd name="connsiteX4" fmla="*/ 1132426 w 1960562"/>
                  <a:gd name="connsiteY4" fmla="*/ 60726 h 1679575"/>
                  <a:gd name="connsiteX5" fmla="*/ 1138044 w 1960562"/>
                  <a:gd name="connsiteY5" fmla="*/ 56831 h 1679575"/>
                  <a:gd name="connsiteX6" fmla="*/ 1205648 w 1960562"/>
                  <a:gd name="connsiteY6" fmla="*/ 0 h 1679575"/>
                  <a:gd name="connsiteX7" fmla="*/ 1720191 w 1960562"/>
                  <a:gd name="connsiteY7" fmla="*/ 0 h 1679575"/>
                  <a:gd name="connsiteX8" fmla="*/ 1746482 w 1960562"/>
                  <a:gd name="connsiteY8" fmla="*/ 642522 h 1679575"/>
                  <a:gd name="connsiteX9" fmla="*/ 1753994 w 1960562"/>
                  <a:gd name="connsiteY9" fmla="*/ 653794 h 1679575"/>
                  <a:gd name="connsiteX10" fmla="*/ 1960562 w 1960562"/>
                  <a:gd name="connsiteY10" fmla="*/ 845424 h 1679575"/>
                  <a:gd name="connsiteX11" fmla="*/ 1753994 w 1960562"/>
                  <a:gd name="connsiteY11" fmla="*/ 1037053 h 1679575"/>
                  <a:gd name="connsiteX12" fmla="*/ 1738970 w 1960562"/>
                  <a:gd name="connsiteY12" fmla="*/ 1037053 h 1679575"/>
                  <a:gd name="connsiteX13" fmla="*/ 1205648 w 1960562"/>
                  <a:gd name="connsiteY13" fmla="*/ 1657031 h 1679575"/>
                  <a:gd name="connsiteX14" fmla="*/ 1085462 w 1960562"/>
                  <a:gd name="connsiteY14" fmla="*/ 1679575 h 1679575"/>
                  <a:gd name="connsiteX15" fmla="*/ 1036637 w 1960562"/>
                  <a:gd name="connsiteY15" fmla="*/ 1679575 h 1679575"/>
                  <a:gd name="connsiteX16" fmla="*/ 1036637 w 1960562"/>
                  <a:gd name="connsiteY16" fmla="*/ 1678754 h 1679575"/>
                  <a:gd name="connsiteX17" fmla="*/ 997056 w 1960562"/>
                  <a:gd name="connsiteY17" fmla="*/ 1675707 h 1679575"/>
                  <a:gd name="connsiteX18" fmla="*/ 979696 w 1960562"/>
                  <a:gd name="connsiteY18" fmla="*/ 1675238 h 1679575"/>
                  <a:gd name="connsiteX19" fmla="*/ 795768 w 1960562"/>
                  <a:gd name="connsiteY19" fmla="*/ 1675238 h 1679575"/>
                  <a:gd name="connsiteX20" fmla="*/ 792015 w 1960562"/>
                  <a:gd name="connsiteY20" fmla="*/ 1675238 h 1679575"/>
                  <a:gd name="connsiteX21" fmla="*/ 217710 w 1960562"/>
                  <a:gd name="connsiteY21" fmla="*/ 1032938 h 1679575"/>
                  <a:gd name="connsiteX22" fmla="*/ 206449 w 1960562"/>
                  <a:gd name="connsiteY22" fmla="*/ 1032938 h 1679575"/>
                  <a:gd name="connsiteX23" fmla="*/ 0 w 1960562"/>
                  <a:gd name="connsiteY23" fmla="*/ 841375 h 1679575"/>
                  <a:gd name="connsiteX24" fmla="*/ 206449 w 1960562"/>
                  <a:gd name="connsiteY24" fmla="*/ 646056 h 1679575"/>
                  <a:gd name="connsiteX25" fmla="*/ 213957 w 1960562"/>
                  <a:gd name="connsiteY25" fmla="*/ 642300 h 1679575"/>
                  <a:gd name="connsiteX26" fmla="*/ 236478 w 1960562"/>
                  <a:gd name="connsiteY26" fmla="*/ 0 h 167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60562" h="1679575">
                    <a:moveTo>
                      <a:pt x="236478" y="0"/>
                    </a:moveTo>
                    <a:cubicBezTo>
                      <a:pt x="236478" y="0"/>
                      <a:pt x="236478" y="0"/>
                      <a:pt x="979696" y="0"/>
                    </a:cubicBezTo>
                    <a:cubicBezTo>
                      <a:pt x="979696" y="0"/>
                      <a:pt x="979696" y="0"/>
                      <a:pt x="1204913" y="0"/>
                    </a:cubicBezTo>
                    <a:cubicBezTo>
                      <a:pt x="1180515" y="22537"/>
                      <a:pt x="1157993" y="41318"/>
                      <a:pt x="1137934" y="56812"/>
                    </a:cubicBezTo>
                    <a:lnTo>
                      <a:pt x="1132426" y="60726"/>
                    </a:lnTo>
                    <a:lnTo>
                      <a:pt x="1138044" y="56831"/>
                    </a:lnTo>
                    <a:cubicBezTo>
                      <a:pt x="1158466" y="41332"/>
                      <a:pt x="1181235" y="22545"/>
                      <a:pt x="1205648" y="0"/>
                    </a:cubicBezTo>
                    <a:cubicBezTo>
                      <a:pt x="1205648" y="0"/>
                      <a:pt x="1205648" y="0"/>
                      <a:pt x="1720191" y="0"/>
                    </a:cubicBezTo>
                    <a:cubicBezTo>
                      <a:pt x="1720191" y="0"/>
                      <a:pt x="1738970" y="334412"/>
                      <a:pt x="1746482" y="642522"/>
                    </a:cubicBezTo>
                    <a:cubicBezTo>
                      <a:pt x="1746482" y="642522"/>
                      <a:pt x="1750238" y="653794"/>
                      <a:pt x="1753994" y="653794"/>
                    </a:cubicBezTo>
                    <a:cubicBezTo>
                      <a:pt x="1866667" y="653794"/>
                      <a:pt x="1960562" y="736458"/>
                      <a:pt x="1960562" y="845424"/>
                    </a:cubicBezTo>
                    <a:cubicBezTo>
                      <a:pt x="1960562" y="950632"/>
                      <a:pt x="1866667" y="1037053"/>
                      <a:pt x="1753994" y="1037053"/>
                    </a:cubicBezTo>
                    <a:cubicBezTo>
                      <a:pt x="1750238" y="1037053"/>
                      <a:pt x="1746482" y="1037053"/>
                      <a:pt x="1738970" y="1037053"/>
                    </a:cubicBezTo>
                    <a:cubicBezTo>
                      <a:pt x="1738970" y="1037053"/>
                      <a:pt x="1551181" y="1502976"/>
                      <a:pt x="1205648" y="1657031"/>
                    </a:cubicBezTo>
                    <a:cubicBezTo>
                      <a:pt x="1160578" y="1668303"/>
                      <a:pt x="1115509" y="1675818"/>
                      <a:pt x="1085462" y="1679575"/>
                    </a:cubicBezTo>
                    <a:cubicBezTo>
                      <a:pt x="1070439" y="1679575"/>
                      <a:pt x="1051660" y="1679575"/>
                      <a:pt x="1036637" y="1679575"/>
                    </a:cubicBezTo>
                    <a:lnTo>
                      <a:pt x="1036637" y="1678754"/>
                    </a:lnTo>
                    <a:lnTo>
                      <a:pt x="997056" y="1675707"/>
                    </a:lnTo>
                    <a:cubicBezTo>
                      <a:pt x="986265" y="1675238"/>
                      <a:pt x="979696" y="1675238"/>
                      <a:pt x="979696" y="1675238"/>
                    </a:cubicBezTo>
                    <a:cubicBezTo>
                      <a:pt x="979696" y="1675238"/>
                      <a:pt x="840812" y="1682750"/>
                      <a:pt x="795768" y="1675238"/>
                    </a:cubicBezTo>
                    <a:cubicBezTo>
                      <a:pt x="795768" y="1675238"/>
                      <a:pt x="795768" y="1675238"/>
                      <a:pt x="792015" y="1675238"/>
                    </a:cubicBezTo>
                    <a:cubicBezTo>
                      <a:pt x="420406" y="1543773"/>
                      <a:pt x="217710" y="1032938"/>
                      <a:pt x="217710" y="1032938"/>
                    </a:cubicBezTo>
                    <a:cubicBezTo>
                      <a:pt x="213957" y="1032938"/>
                      <a:pt x="210203" y="1032938"/>
                      <a:pt x="206449" y="1032938"/>
                    </a:cubicBezTo>
                    <a:cubicBezTo>
                      <a:pt x="90087" y="1032938"/>
                      <a:pt x="0" y="946547"/>
                      <a:pt x="0" y="841375"/>
                    </a:cubicBezTo>
                    <a:cubicBezTo>
                      <a:pt x="0" y="736203"/>
                      <a:pt x="90087" y="646056"/>
                      <a:pt x="206449" y="646056"/>
                    </a:cubicBezTo>
                    <a:cubicBezTo>
                      <a:pt x="210203" y="646056"/>
                      <a:pt x="210203" y="642300"/>
                      <a:pt x="213957" y="642300"/>
                    </a:cubicBezTo>
                    <a:cubicBezTo>
                      <a:pt x="217710" y="334296"/>
                      <a:pt x="236478" y="0"/>
                      <a:pt x="236478" y="0"/>
                    </a:cubicBezTo>
                    <a:close/>
                  </a:path>
                </a:pathLst>
              </a:custGeom>
              <a:solidFill>
                <a:srgbClr val="FFE9D9"/>
              </a:solid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35" name="Freeform 18"/>
              <p:cNvSpPr/>
              <p:nvPr/>
            </p:nvSpPr>
            <p:spPr bwMode="auto">
              <a:xfrm>
                <a:off x="3235640" y="4684363"/>
                <a:ext cx="442436" cy="1784493"/>
              </a:xfrm>
              <a:custGeom>
                <a:avLst/>
                <a:gdLst>
                  <a:gd name="T0" fmla="*/ 109 w 390"/>
                  <a:gd name="T1" fmla="*/ 1573 h 1573"/>
                  <a:gd name="T2" fmla="*/ 336 w 390"/>
                  <a:gd name="T3" fmla="*/ 1573 h 1573"/>
                  <a:gd name="T4" fmla="*/ 390 w 390"/>
                  <a:gd name="T5" fmla="*/ 0 h 1573"/>
                  <a:gd name="T6" fmla="*/ 0 w 390"/>
                  <a:gd name="T7" fmla="*/ 0 h 1573"/>
                  <a:gd name="T8" fmla="*/ 109 w 390"/>
                  <a:gd name="T9" fmla="*/ 1573 h 1573"/>
                </a:gdLst>
                <a:ahLst/>
                <a:cxnLst>
                  <a:cxn ang="0">
                    <a:pos x="T0" y="T1"/>
                  </a:cxn>
                  <a:cxn ang="0">
                    <a:pos x="T2" y="T3"/>
                  </a:cxn>
                  <a:cxn ang="0">
                    <a:pos x="T4" y="T5"/>
                  </a:cxn>
                  <a:cxn ang="0">
                    <a:pos x="T6" y="T7"/>
                  </a:cxn>
                  <a:cxn ang="0">
                    <a:pos x="T8" y="T9"/>
                  </a:cxn>
                </a:cxnLst>
                <a:rect l="0" t="0" r="r" b="b"/>
                <a:pathLst>
                  <a:path w="390" h="1573">
                    <a:moveTo>
                      <a:pt x="109" y="1573"/>
                    </a:moveTo>
                    <a:lnTo>
                      <a:pt x="336" y="1573"/>
                    </a:lnTo>
                    <a:lnTo>
                      <a:pt x="390" y="0"/>
                    </a:lnTo>
                    <a:lnTo>
                      <a:pt x="0" y="0"/>
                    </a:lnTo>
                    <a:lnTo>
                      <a:pt x="109" y="1573"/>
                    </a:lnTo>
                    <a:close/>
                  </a:path>
                </a:pathLst>
              </a:custGeom>
              <a:solidFill>
                <a:srgbClr val="3738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19"/>
              <p:cNvSpPr/>
              <p:nvPr/>
            </p:nvSpPr>
            <p:spPr bwMode="auto">
              <a:xfrm>
                <a:off x="2857867" y="4684363"/>
                <a:ext cx="444705" cy="1784493"/>
              </a:xfrm>
              <a:custGeom>
                <a:avLst/>
                <a:gdLst>
                  <a:gd name="T0" fmla="*/ 283 w 392"/>
                  <a:gd name="T1" fmla="*/ 1573 h 1573"/>
                  <a:gd name="T2" fmla="*/ 56 w 392"/>
                  <a:gd name="T3" fmla="*/ 1573 h 1573"/>
                  <a:gd name="T4" fmla="*/ 0 w 392"/>
                  <a:gd name="T5" fmla="*/ 0 h 1573"/>
                  <a:gd name="T6" fmla="*/ 392 w 392"/>
                  <a:gd name="T7" fmla="*/ 0 h 1573"/>
                  <a:gd name="T8" fmla="*/ 283 w 392"/>
                  <a:gd name="T9" fmla="*/ 1573 h 1573"/>
                </a:gdLst>
                <a:ahLst/>
                <a:cxnLst>
                  <a:cxn ang="0">
                    <a:pos x="T0" y="T1"/>
                  </a:cxn>
                  <a:cxn ang="0">
                    <a:pos x="T2" y="T3"/>
                  </a:cxn>
                  <a:cxn ang="0">
                    <a:pos x="T4" y="T5"/>
                  </a:cxn>
                  <a:cxn ang="0">
                    <a:pos x="T6" y="T7"/>
                  </a:cxn>
                  <a:cxn ang="0">
                    <a:pos x="T8" y="T9"/>
                  </a:cxn>
                </a:cxnLst>
                <a:rect l="0" t="0" r="r" b="b"/>
                <a:pathLst>
                  <a:path w="392" h="1573">
                    <a:moveTo>
                      <a:pt x="283" y="1573"/>
                    </a:moveTo>
                    <a:lnTo>
                      <a:pt x="56" y="1573"/>
                    </a:lnTo>
                    <a:lnTo>
                      <a:pt x="0" y="0"/>
                    </a:lnTo>
                    <a:lnTo>
                      <a:pt x="392" y="0"/>
                    </a:lnTo>
                    <a:lnTo>
                      <a:pt x="283" y="1573"/>
                    </a:lnTo>
                    <a:close/>
                  </a:path>
                </a:pathLst>
              </a:custGeom>
              <a:solidFill>
                <a:srgbClr val="2D2E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Rectangle 20"/>
              <p:cNvSpPr>
                <a:spLocks noChangeArrowheads="1"/>
              </p:cNvSpPr>
              <p:nvPr/>
            </p:nvSpPr>
            <p:spPr bwMode="auto">
              <a:xfrm>
                <a:off x="2819296" y="3267432"/>
                <a:ext cx="883738" cy="861049"/>
              </a:xfrm>
              <a:prstGeom prst="rect">
                <a:avLst/>
              </a:prstGeom>
              <a:solidFill>
                <a:srgbClr val="E8E1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Rectangle 21"/>
              <p:cNvSpPr>
                <a:spLocks noChangeArrowheads="1"/>
              </p:cNvSpPr>
              <p:nvPr/>
            </p:nvSpPr>
            <p:spPr bwMode="auto">
              <a:xfrm>
                <a:off x="3149422" y="3165332"/>
                <a:ext cx="223487" cy="129328"/>
              </a:xfrm>
              <a:prstGeom prst="rect">
                <a:avLst/>
              </a:prstGeom>
              <a:solidFill>
                <a:srgbClr val="3738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22"/>
              <p:cNvSpPr/>
              <p:nvPr/>
            </p:nvSpPr>
            <p:spPr bwMode="auto">
              <a:xfrm>
                <a:off x="3125598" y="3267432"/>
                <a:ext cx="271134" cy="1416931"/>
              </a:xfrm>
              <a:custGeom>
                <a:avLst/>
                <a:gdLst>
                  <a:gd name="T0" fmla="*/ 0 w 239"/>
                  <a:gd name="T1" fmla="*/ 1145 h 1249"/>
                  <a:gd name="T2" fmla="*/ 121 w 239"/>
                  <a:gd name="T3" fmla="*/ 1249 h 1249"/>
                  <a:gd name="T4" fmla="*/ 239 w 239"/>
                  <a:gd name="T5" fmla="*/ 1145 h 1249"/>
                  <a:gd name="T6" fmla="*/ 154 w 239"/>
                  <a:gd name="T7" fmla="*/ 0 h 1249"/>
                  <a:gd name="T8" fmla="*/ 85 w 239"/>
                  <a:gd name="T9" fmla="*/ 0 h 1249"/>
                  <a:gd name="T10" fmla="*/ 0 w 239"/>
                  <a:gd name="T11" fmla="*/ 1145 h 1249"/>
                </a:gdLst>
                <a:ahLst/>
                <a:cxnLst>
                  <a:cxn ang="0">
                    <a:pos x="T0" y="T1"/>
                  </a:cxn>
                  <a:cxn ang="0">
                    <a:pos x="T2" y="T3"/>
                  </a:cxn>
                  <a:cxn ang="0">
                    <a:pos x="T4" y="T5"/>
                  </a:cxn>
                  <a:cxn ang="0">
                    <a:pos x="T6" y="T7"/>
                  </a:cxn>
                  <a:cxn ang="0">
                    <a:pos x="T8" y="T9"/>
                  </a:cxn>
                  <a:cxn ang="0">
                    <a:pos x="T10" y="T11"/>
                  </a:cxn>
                </a:cxnLst>
                <a:rect l="0" t="0" r="r" b="b"/>
                <a:pathLst>
                  <a:path w="239" h="1249">
                    <a:moveTo>
                      <a:pt x="0" y="1145"/>
                    </a:moveTo>
                    <a:lnTo>
                      <a:pt x="121" y="1249"/>
                    </a:lnTo>
                    <a:lnTo>
                      <a:pt x="239" y="1145"/>
                    </a:lnTo>
                    <a:lnTo>
                      <a:pt x="154" y="0"/>
                    </a:lnTo>
                    <a:lnTo>
                      <a:pt x="85" y="0"/>
                    </a:lnTo>
                    <a:lnTo>
                      <a:pt x="0" y="1145"/>
                    </a:lnTo>
                    <a:close/>
                  </a:path>
                </a:pathLst>
              </a:custGeom>
              <a:solidFill>
                <a:srgbClr val="3738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3"/>
              <p:cNvSpPr/>
              <p:nvPr/>
            </p:nvSpPr>
            <p:spPr bwMode="auto">
              <a:xfrm>
                <a:off x="3332068" y="3165332"/>
                <a:ext cx="255252" cy="174706"/>
              </a:xfrm>
              <a:custGeom>
                <a:avLst/>
                <a:gdLst>
                  <a:gd name="T0" fmla="*/ 50 w 225"/>
                  <a:gd name="T1" fmla="*/ 154 h 154"/>
                  <a:gd name="T2" fmla="*/ 225 w 225"/>
                  <a:gd name="T3" fmla="*/ 90 h 154"/>
                  <a:gd name="T4" fmla="*/ 225 w 225"/>
                  <a:gd name="T5" fmla="*/ 0 h 154"/>
                  <a:gd name="T6" fmla="*/ 0 w 225"/>
                  <a:gd name="T7" fmla="*/ 0 h 154"/>
                  <a:gd name="T8" fmla="*/ 50 w 225"/>
                  <a:gd name="T9" fmla="*/ 154 h 154"/>
                </a:gdLst>
                <a:ahLst/>
                <a:cxnLst>
                  <a:cxn ang="0">
                    <a:pos x="T0" y="T1"/>
                  </a:cxn>
                  <a:cxn ang="0">
                    <a:pos x="T2" y="T3"/>
                  </a:cxn>
                  <a:cxn ang="0">
                    <a:pos x="T4" y="T5"/>
                  </a:cxn>
                  <a:cxn ang="0">
                    <a:pos x="T6" y="T7"/>
                  </a:cxn>
                  <a:cxn ang="0">
                    <a:pos x="T8" y="T9"/>
                  </a:cxn>
                </a:cxnLst>
                <a:rect l="0" t="0" r="r" b="b"/>
                <a:pathLst>
                  <a:path w="225" h="154">
                    <a:moveTo>
                      <a:pt x="50" y="154"/>
                    </a:moveTo>
                    <a:lnTo>
                      <a:pt x="225" y="90"/>
                    </a:lnTo>
                    <a:lnTo>
                      <a:pt x="225" y="0"/>
                    </a:lnTo>
                    <a:lnTo>
                      <a:pt x="0" y="0"/>
                    </a:lnTo>
                    <a:lnTo>
                      <a:pt x="50" y="154"/>
                    </a:lnTo>
                    <a:close/>
                  </a:path>
                </a:pathLst>
              </a:custGeom>
              <a:solidFill>
                <a:srgbClr val="FEF6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24"/>
              <p:cNvSpPr/>
              <p:nvPr/>
            </p:nvSpPr>
            <p:spPr bwMode="auto">
              <a:xfrm>
                <a:off x="2935010" y="3165332"/>
                <a:ext cx="255252" cy="174706"/>
              </a:xfrm>
              <a:custGeom>
                <a:avLst/>
                <a:gdLst>
                  <a:gd name="T0" fmla="*/ 175 w 225"/>
                  <a:gd name="T1" fmla="*/ 154 h 154"/>
                  <a:gd name="T2" fmla="*/ 0 w 225"/>
                  <a:gd name="T3" fmla="*/ 90 h 154"/>
                  <a:gd name="T4" fmla="*/ 0 w 225"/>
                  <a:gd name="T5" fmla="*/ 0 h 154"/>
                  <a:gd name="T6" fmla="*/ 225 w 225"/>
                  <a:gd name="T7" fmla="*/ 0 h 154"/>
                  <a:gd name="T8" fmla="*/ 175 w 225"/>
                  <a:gd name="T9" fmla="*/ 154 h 154"/>
                </a:gdLst>
                <a:ahLst/>
                <a:cxnLst>
                  <a:cxn ang="0">
                    <a:pos x="T0" y="T1"/>
                  </a:cxn>
                  <a:cxn ang="0">
                    <a:pos x="T2" y="T3"/>
                  </a:cxn>
                  <a:cxn ang="0">
                    <a:pos x="T4" y="T5"/>
                  </a:cxn>
                  <a:cxn ang="0">
                    <a:pos x="T6" y="T7"/>
                  </a:cxn>
                  <a:cxn ang="0">
                    <a:pos x="T8" y="T9"/>
                  </a:cxn>
                </a:cxnLst>
                <a:rect l="0" t="0" r="r" b="b"/>
                <a:pathLst>
                  <a:path w="225" h="154">
                    <a:moveTo>
                      <a:pt x="175" y="154"/>
                    </a:moveTo>
                    <a:lnTo>
                      <a:pt x="0" y="90"/>
                    </a:lnTo>
                    <a:lnTo>
                      <a:pt x="0" y="0"/>
                    </a:lnTo>
                    <a:lnTo>
                      <a:pt x="225" y="0"/>
                    </a:lnTo>
                    <a:lnTo>
                      <a:pt x="175" y="154"/>
                    </a:lnTo>
                    <a:close/>
                  </a:path>
                </a:pathLst>
              </a:custGeom>
              <a:solidFill>
                <a:srgbClr val="FEF6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25"/>
              <p:cNvSpPr/>
              <p:nvPr/>
            </p:nvSpPr>
            <p:spPr bwMode="auto">
              <a:xfrm>
                <a:off x="2181734" y="3267432"/>
                <a:ext cx="533192" cy="1605250"/>
              </a:xfrm>
              <a:custGeom>
                <a:avLst/>
                <a:gdLst>
                  <a:gd name="T0" fmla="*/ 126 w 199"/>
                  <a:gd name="T1" fmla="*/ 590 h 598"/>
                  <a:gd name="T2" fmla="*/ 40 w 199"/>
                  <a:gd name="T3" fmla="*/ 598 h 598"/>
                  <a:gd name="T4" fmla="*/ 117 w 199"/>
                  <a:gd name="T5" fmla="*/ 0 h 598"/>
                  <a:gd name="T6" fmla="*/ 199 w 199"/>
                  <a:gd name="T7" fmla="*/ 21 h 598"/>
                  <a:gd name="T8" fmla="*/ 126 w 199"/>
                  <a:gd name="T9" fmla="*/ 590 h 598"/>
                </a:gdLst>
                <a:ahLst/>
                <a:cxnLst>
                  <a:cxn ang="0">
                    <a:pos x="T0" y="T1"/>
                  </a:cxn>
                  <a:cxn ang="0">
                    <a:pos x="T2" y="T3"/>
                  </a:cxn>
                  <a:cxn ang="0">
                    <a:pos x="T4" y="T5"/>
                  </a:cxn>
                  <a:cxn ang="0">
                    <a:pos x="T6" y="T7"/>
                  </a:cxn>
                  <a:cxn ang="0">
                    <a:pos x="T8" y="T9"/>
                  </a:cxn>
                </a:cxnLst>
                <a:rect l="0" t="0" r="r" b="b"/>
                <a:pathLst>
                  <a:path w="199" h="598">
                    <a:moveTo>
                      <a:pt x="126" y="590"/>
                    </a:moveTo>
                    <a:cubicBezTo>
                      <a:pt x="98" y="593"/>
                      <a:pt x="69" y="596"/>
                      <a:pt x="40" y="598"/>
                    </a:cubicBezTo>
                    <a:cubicBezTo>
                      <a:pt x="0" y="397"/>
                      <a:pt x="27" y="192"/>
                      <a:pt x="117" y="0"/>
                    </a:cubicBezTo>
                    <a:cubicBezTo>
                      <a:pt x="144" y="7"/>
                      <a:pt x="172" y="14"/>
                      <a:pt x="199" y="21"/>
                    </a:cubicBezTo>
                    <a:cubicBezTo>
                      <a:pt x="113" y="204"/>
                      <a:pt x="88" y="398"/>
                      <a:pt x="126" y="590"/>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6"/>
              <p:cNvSpPr/>
              <p:nvPr/>
            </p:nvSpPr>
            <p:spPr bwMode="auto">
              <a:xfrm>
                <a:off x="2291776" y="4851128"/>
                <a:ext cx="310840" cy="228025"/>
              </a:xfrm>
              <a:custGeom>
                <a:avLst/>
                <a:gdLst>
                  <a:gd name="T0" fmla="*/ 97 w 116"/>
                  <a:gd name="T1" fmla="*/ 10 h 85"/>
                  <a:gd name="T2" fmla="*/ 86 w 116"/>
                  <a:gd name="T3" fmla="*/ 5 h 85"/>
                  <a:gd name="T4" fmla="*/ 84 w 116"/>
                  <a:gd name="T5" fmla="*/ 0 h 85"/>
                  <a:gd name="T6" fmla="*/ 1 w 116"/>
                  <a:gd name="T7" fmla="*/ 8 h 85"/>
                  <a:gd name="T8" fmla="*/ 1 w 116"/>
                  <a:gd name="T9" fmla="*/ 30 h 85"/>
                  <a:gd name="T10" fmla="*/ 54 w 116"/>
                  <a:gd name="T11" fmla="*/ 83 h 85"/>
                  <a:gd name="T12" fmla="*/ 91 w 116"/>
                  <a:gd name="T13" fmla="*/ 32 h 85"/>
                  <a:gd name="T14" fmla="*/ 112 w 116"/>
                  <a:gd name="T15" fmla="*/ 31 h 85"/>
                  <a:gd name="T16" fmla="*/ 97 w 116"/>
                  <a:gd name="T17" fmla="*/ 1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85">
                    <a:moveTo>
                      <a:pt x="97" y="10"/>
                    </a:moveTo>
                    <a:cubicBezTo>
                      <a:pt x="93" y="8"/>
                      <a:pt x="90" y="6"/>
                      <a:pt x="86" y="5"/>
                    </a:cubicBezTo>
                    <a:cubicBezTo>
                      <a:pt x="85" y="3"/>
                      <a:pt x="84" y="2"/>
                      <a:pt x="84" y="0"/>
                    </a:cubicBezTo>
                    <a:cubicBezTo>
                      <a:pt x="1" y="8"/>
                      <a:pt x="1" y="8"/>
                      <a:pt x="1" y="8"/>
                    </a:cubicBezTo>
                    <a:cubicBezTo>
                      <a:pt x="0" y="15"/>
                      <a:pt x="0" y="22"/>
                      <a:pt x="1" y="30"/>
                    </a:cubicBezTo>
                    <a:cubicBezTo>
                      <a:pt x="5" y="62"/>
                      <a:pt x="29" y="85"/>
                      <a:pt x="54" y="83"/>
                    </a:cubicBezTo>
                    <a:cubicBezTo>
                      <a:pt x="76" y="82"/>
                      <a:pt x="91" y="60"/>
                      <a:pt x="91" y="32"/>
                    </a:cubicBezTo>
                    <a:cubicBezTo>
                      <a:pt x="100" y="35"/>
                      <a:pt x="108" y="35"/>
                      <a:pt x="112" y="31"/>
                    </a:cubicBezTo>
                    <a:cubicBezTo>
                      <a:pt x="116" y="26"/>
                      <a:pt x="110" y="17"/>
                      <a:pt x="97" y="10"/>
                    </a:cubicBezTo>
                  </a:path>
                </a:pathLst>
              </a:custGeom>
              <a:solidFill>
                <a:srgbClr val="FDD0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任意多边形 43"/>
              <p:cNvSpPr/>
              <p:nvPr/>
            </p:nvSpPr>
            <p:spPr bwMode="auto">
              <a:xfrm>
                <a:off x="2492574" y="3267432"/>
                <a:ext cx="1537183" cy="1658569"/>
              </a:xfrm>
              <a:custGeom>
                <a:avLst/>
                <a:gdLst>
                  <a:gd name="connsiteX0" fmla="*/ 0 w 2151063"/>
                  <a:gd name="connsiteY0" fmla="*/ 0 h 2320925"/>
                  <a:gd name="connsiteX1" fmla="*/ 630543 w 2151063"/>
                  <a:gd name="connsiteY1" fmla="*/ 0 h 2320925"/>
                  <a:gd name="connsiteX2" fmla="*/ 1044946 w 2151063"/>
                  <a:gd name="connsiteY2" fmla="*/ 940719 h 2320925"/>
                  <a:gd name="connsiteX3" fmla="*/ 1075532 w 2151063"/>
                  <a:gd name="connsiteY3" fmla="*/ 1010150 h 2320925"/>
                  <a:gd name="connsiteX4" fmla="*/ 1106117 w 2151063"/>
                  <a:gd name="connsiteY4" fmla="*/ 940719 h 2320925"/>
                  <a:gd name="connsiteX5" fmla="*/ 1520521 w 2151063"/>
                  <a:gd name="connsiteY5" fmla="*/ 0 h 2320925"/>
                  <a:gd name="connsiteX6" fmla="*/ 2151063 w 2151063"/>
                  <a:gd name="connsiteY6" fmla="*/ 0 h 2320925"/>
                  <a:gd name="connsiteX7" fmla="*/ 1903350 w 2151063"/>
                  <a:gd name="connsiteY7" fmla="*/ 1141685 h 2320925"/>
                  <a:gd name="connsiteX8" fmla="*/ 1903350 w 2151063"/>
                  <a:gd name="connsiteY8" fmla="*/ 2320925 h 2320925"/>
                  <a:gd name="connsiteX9" fmla="*/ 1224016 w 2151063"/>
                  <a:gd name="connsiteY9" fmla="*/ 2320925 h 2320925"/>
                  <a:gd name="connsiteX10" fmla="*/ 1220262 w 2151063"/>
                  <a:gd name="connsiteY10" fmla="*/ 2320925 h 2320925"/>
                  <a:gd name="connsiteX11" fmla="*/ 1212756 w 2151063"/>
                  <a:gd name="connsiteY11" fmla="*/ 2320925 h 2320925"/>
                  <a:gd name="connsiteX12" fmla="*/ 1084677 w 2151063"/>
                  <a:gd name="connsiteY12" fmla="*/ 2280553 h 2320925"/>
                  <a:gd name="connsiteX13" fmla="*/ 1075532 w 2151063"/>
                  <a:gd name="connsiteY13" fmla="*/ 2270807 h 2320925"/>
                  <a:gd name="connsiteX14" fmla="*/ 1066386 w 2151063"/>
                  <a:gd name="connsiteY14" fmla="*/ 2280553 h 2320925"/>
                  <a:gd name="connsiteX15" fmla="*/ 938307 w 2151063"/>
                  <a:gd name="connsiteY15" fmla="*/ 2320925 h 2320925"/>
                  <a:gd name="connsiteX16" fmla="*/ 930801 w 2151063"/>
                  <a:gd name="connsiteY16" fmla="*/ 2320925 h 2320925"/>
                  <a:gd name="connsiteX17" fmla="*/ 247713 w 2151063"/>
                  <a:gd name="connsiteY17" fmla="*/ 2320925 h 2320925"/>
                  <a:gd name="connsiteX18" fmla="*/ 247713 w 2151063"/>
                  <a:gd name="connsiteY18" fmla="*/ 1141685 h 2320925"/>
                  <a:gd name="connsiteX19" fmla="*/ 0 w 2151063"/>
                  <a:gd name="connsiteY19" fmla="*/ 0 h 232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51063" h="2320925">
                    <a:moveTo>
                      <a:pt x="0" y="0"/>
                    </a:moveTo>
                    <a:cubicBezTo>
                      <a:pt x="0" y="0"/>
                      <a:pt x="0" y="0"/>
                      <a:pt x="630543" y="0"/>
                    </a:cubicBezTo>
                    <a:cubicBezTo>
                      <a:pt x="630543" y="0"/>
                      <a:pt x="630543" y="0"/>
                      <a:pt x="1044946" y="940719"/>
                    </a:cubicBezTo>
                    <a:lnTo>
                      <a:pt x="1075532" y="1010150"/>
                    </a:lnTo>
                    <a:lnTo>
                      <a:pt x="1106117" y="940719"/>
                    </a:lnTo>
                    <a:cubicBezTo>
                      <a:pt x="1520521" y="0"/>
                      <a:pt x="1520521" y="0"/>
                      <a:pt x="1520521" y="0"/>
                    </a:cubicBezTo>
                    <a:cubicBezTo>
                      <a:pt x="2151063" y="0"/>
                      <a:pt x="2151063" y="0"/>
                      <a:pt x="2151063" y="0"/>
                    </a:cubicBezTo>
                    <a:cubicBezTo>
                      <a:pt x="1903350" y="1141685"/>
                      <a:pt x="1903350" y="1141685"/>
                      <a:pt x="1903350" y="1141685"/>
                    </a:cubicBezTo>
                    <a:cubicBezTo>
                      <a:pt x="1903350" y="2320925"/>
                      <a:pt x="1903350" y="2320925"/>
                      <a:pt x="1903350" y="2320925"/>
                    </a:cubicBezTo>
                    <a:lnTo>
                      <a:pt x="1224016" y="2320925"/>
                    </a:lnTo>
                    <a:cubicBezTo>
                      <a:pt x="1220262" y="2320925"/>
                      <a:pt x="1220262" y="2320925"/>
                      <a:pt x="1220262" y="2320925"/>
                    </a:cubicBezTo>
                    <a:cubicBezTo>
                      <a:pt x="1220262" y="2320925"/>
                      <a:pt x="1216509" y="2320925"/>
                      <a:pt x="1212756" y="2320925"/>
                    </a:cubicBezTo>
                    <a:cubicBezTo>
                      <a:pt x="1163964" y="2320925"/>
                      <a:pt x="1118925" y="2305903"/>
                      <a:pt x="1084677" y="2280553"/>
                    </a:cubicBezTo>
                    <a:lnTo>
                      <a:pt x="1075532" y="2270807"/>
                    </a:lnTo>
                    <a:lnTo>
                      <a:pt x="1066386" y="2280553"/>
                    </a:lnTo>
                    <a:cubicBezTo>
                      <a:pt x="1032138" y="2305903"/>
                      <a:pt x="987099" y="2320925"/>
                      <a:pt x="938307" y="2320925"/>
                    </a:cubicBezTo>
                    <a:cubicBezTo>
                      <a:pt x="934554" y="2320925"/>
                      <a:pt x="934554" y="2320925"/>
                      <a:pt x="930801" y="2320925"/>
                    </a:cubicBezTo>
                    <a:lnTo>
                      <a:pt x="247713" y="2320925"/>
                    </a:lnTo>
                    <a:cubicBezTo>
                      <a:pt x="247713" y="2320925"/>
                      <a:pt x="247713" y="2320925"/>
                      <a:pt x="247713" y="1141685"/>
                    </a:cubicBezTo>
                    <a:cubicBezTo>
                      <a:pt x="247713" y="1141685"/>
                      <a:pt x="247713" y="1141685"/>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cs typeface="+mn-ea"/>
                  <a:sym typeface="+mn-lt"/>
                </a:endParaRPr>
              </a:p>
            </p:txBody>
          </p:sp>
          <p:sp>
            <p:nvSpPr>
              <p:cNvPr id="45" name="任意多边形 44"/>
              <p:cNvSpPr/>
              <p:nvPr/>
            </p:nvSpPr>
            <p:spPr bwMode="auto">
              <a:xfrm>
                <a:off x="2742153" y="3214113"/>
                <a:ext cx="1038024" cy="868990"/>
              </a:xfrm>
              <a:custGeom>
                <a:avLst/>
                <a:gdLst>
                  <a:gd name="connsiteX0" fmla="*/ 255588 w 1452563"/>
                  <a:gd name="connsiteY0" fmla="*/ 0 h 1216025"/>
                  <a:gd name="connsiteX1" fmla="*/ 726282 w 1452563"/>
                  <a:gd name="connsiteY1" fmla="*/ 1082738 h 1216025"/>
                  <a:gd name="connsiteX2" fmla="*/ 1196976 w 1452563"/>
                  <a:gd name="connsiteY2" fmla="*/ 0 h 1216025"/>
                  <a:gd name="connsiteX3" fmla="*/ 1452563 w 1452563"/>
                  <a:gd name="connsiteY3" fmla="*/ 74613 h 1216025"/>
                  <a:gd name="connsiteX4" fmla="*/ 1279526 w 1452563"/>
                  <a:gd name="connsiteY4" fmla="*/ 322263 h 1216025"/>
                  <a:gd name="connsiteX5" fmla="*/ 1100138 w 1452563"/>
                  <a:gd name="connsiteY5" fmla="*/ 588963 h 1216025"/>
                  <a:gd name="connsiteX6" fmla="*/ 1089026 w 1452563"/>
                  <a:gd name="connsiteY6" fmla="*/ 608013 h 1216025"/>
                  <a:gd name="connsiteX7" fmla="*/ 739509 w 1452563"/>
                  <a:gd name="connsiteY7" fmla="*/ 1113164 h 1216025"/>
                  <a:gd name="connsiteX8" fmla="*/ 784225 w 1452563"/>
                  <a:gd name="connsiteY8" fmla="*/ 1216025 h 1216025"/>
                  <a:gd name="connsiteX9" fmla="*/ 726622 w 1452563"/>
                  <a:gd name="connsiteY9" fmla="*/ 1131789 h 1216025"/>
                  <a:gd name="connsiteX10" fmla="*/ 668338 w 1452563"/>
                  <a:gd name="connsiteY10" fmla="*/ 1216025 h 1216025"/>
                  <a:gd name="connsiteX11" fmla="*/ 713377 w 1452563"/>
                  <a:gd name="connsiteY11" fmla="*/ 1112422 h 1216025"/>
                  <a:gd name="connsiteX12" fmla="*/ 173038 w 1452563"/>
                  <a:gd name="connsiteY12" fmla="*/ 322263 h 1216025"/>
                  <a:gd name="connsiteX13" fmla="*/ 0 w 1452563"/>
                  <a:gd name="connsiteY13" fmla="*/ 74613 h 121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2563" h="1216025">
                    <a:moveTo>
                      <a:pt x="255588" y="0"/>
                    </a:moveTo>
                    <a:lnTo>
                      <a:pt x="726282" y="1082738"/>
                    </a:lnTo>
                    <a:lnTo>
                      <a:pt x="1196976" y="0"/>
                    </a:lnTo>
                    <a:lnTo>
                      <a:pt x="1452563" y="74613"/>
                    </a:lnTo>
                    <a:lnTo>
                      <a:pt x="1279526" y="322263"/>
                    </a:lnTo>
                    <a:lnTo>
                      <a:pt x="1100138" y="588963"/>
                    </a:lnTo>
                    <a:lnTo>
                      <a:pt x="1089026" y="608013"/>
                    </a:lnTo>
                    <a:lnTo>
                      <a:pt x="739509" y="1113164"/>
                    </a:lnTo>
                    <a:lnTo>
                      <a:pt x="784225" y="1216025"/>
                    </a:lnTo>
                    <a:lnTo>
                      <a:pt x="726622" y="1131789"/>
                    </a:lnTo>
                    <a:lnTo>
                      <a:pt x="668338" y="1216025"/>
                    </a:lnTo>
                    <a:lnTo>
                      <a:pt x="713377" y="1112422"/>
                    </a:lnTo>
                    <a:lnTo>
                      <a:pt x="173038" y="322263"/>
                    </a:lnTo>
                    <a:lnTo>
                      <a:pt x="0" y="74613"/>
                    </a:lnTo>
                    <a:close/>
                  </a:path>
                </a:pathLst>
              </a:custGeom>
              <a:solidFill>
                <a:srgbClr val="2161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cs typeface="+mn-ea"/>
                  <a:sym typeface="+mn-lt"/>
                </a:endParaRPr>
              </a:p>
            </p:txBody>
          </p:sp>
          <p:sp>
            <p:nvSpPr>
              <p:cNvPr id="46" name="Freeform 31"/>
              <p:cNvSpPr/>
              <p:nvPr/>
            </p:nvSpPr>
            <p:spPr bwMode="auto">
              <a:xfrm>
                <a:off x="2618498" y="2494871"/>
                <a:ext cx="82815" cy="82815"/>
              </a:xfrm>
              <a:custGeom>
                <a:avLst/>
                <a:gdLst>
                  <a:gd name="T0" fmla="*/ 7 w 31"/>
                  <a:gd name="T1" fmla="*/ 24 h 31"/>
                  <a:gd name="T2" fmla="*/ 23 w 31"/>
                  <a:gd name="T3" fmla="*/ 7 h 31"/>
                  <a:gd name="T4" fmla="*/ 31 w 31"/>
                  <a:gd name="T5" fmla="*/ 9 h 31"/>
                  <a:gd name="T6" fmla="*/ 16 w 31"/>
                  <a:gd name="T7" fmla="*/ 0 h 31"/>
                  <a:gd name="T8" fmla="*/ 0 w 31"/>
                  <a:gd name="T9" fmla="*/ 17 h 31"/>
                  <a:gd name="T10" fmla="*/ 9 w 31"/>
                  <a:gd name="T11" fmla="*/ 31 h 31"/>
                  <a:gd name="T12" fmla="*/ 7 w 31"/>
                  <a:gd name="T13" fmla="*/ 24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7" y="24"/>
                    </a:moveTo>
                    <a:cubicBezTo>
                      <a:pt x="7" y="15"/>
                      <a:pt x="14" y="7"/>
                      <a:pt x="23" y="7"/>
                    </a:cubicBezTo>
                    <a:cubicBezTo>
                      <a:pt x="26" y="7"/>
                      <a:pt x="29" y="8"/>
                      <a:pt x="31" y="9"/>
                    </a:cubicBezTo>
                    <a:cubicBezTo>
                      <a:pt x="28" y="4"/>
                      <a:pt x="23" y="0"/>
                      <a:pt x="16" y="0"/>
                    </a:cubicBezTo>
                    <a:cubicBezTo>
                      <a:pt x="7" y="0"/>
                      <a:pt x="0" y="8"/>
                      <a:pt x="0" y="17"/>
                    </a:cubicBezTo>
                    <a:cubicBezTo>
                      <a:pt x="0" y="23"/>
                      <a:pt x="3" y="29"/>
                      <a:pt x="9" y="31"/>
                    </a:cubicBezTo>
                    <a:cubicBezTo>
                      <a:pt x="8" y="29"/>
                      <a:pt x="7" y="27"/>
                      <a:pt x="7" y="24"/>
                    </a:cubicBezTo>
                  </a:path>
                </a:pathLst>
              </a:custGeom>
              <a:solidFill>
                <a:srgbClr val="D3AB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32"/>
              <p:cNvSpPr/>
              <p:nvPr/>
            </p:nvSpPr>
            <p:spPr bwMode="auto">
              <a:xfrm>
                <a:off x="3817614" y="2494871"/>
                <a:ext cx="83949" cy="82815"/>
              </a:xfrm>
              <a:custGeom>
                <a:avLst/>
                <a:gdLst>
                  <a:gd name="T0" fmla="*/ 24 w 31"/>
                  <a:gd name="T1" fmla="*/ 24 h 31"/>
                  <a:gd name="T2" fmla="*/ 7 w 31"/>
                  <a:gd name="T3" fmla="*/ 7 h 31"/>
                  <a:gd name="T4" fmla="*/ 0 w 31"/>
                  <a:gd name="T5" fmla="*/ 9 h 31"/>
                  <a:gd name="T6" fmla="*/ 14 w 31"/>
                  <a:gd name="T7" fmla="*/ 0 h 31"/>
                  <a:gd name="T8" fmla="*/ 31 w 31"/>
                  <a:gd name="T9" fmla="*/ 17 h 31"/>
                  <a:gd name="T10" fmla="*/ 22 w 31"/>
                  <a:gd name="T11" fmla="*/ 31 h 31"/>
                  <a:gd name="T12" fmla="*/ 24 w 31"/>
                  <a:gd name="T13" fmla="*/ 24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24" y="24"/>
                    </a:moveTo>
                    <a:cubicBezTo>
                      <a:pt x="24" y="15"/>
                      <a:pt x="16" y="7"/>
                      <a:pt x="7" y="7"/>
                    </a:cubicBezTo>
                    <a:cubicBezTo>
                      <a:pt x="4" y="7"/>
                      <a:pt x="2" y="8"/>
                      <a:pt x="0" y="9"/>
                    </a:cubicBezTo>
                    <a:cubicBezTo>
                      <a:pt x="2" y="4"/>
                      <a:pt x="8" y="0"/>
                      <a:pt x="14" y="0"/>
                    </a:cubicBezTo>
                    <a:cubicBezTo>
                      <a:pt x="23" y="0"/>
                      <a:pt x="31" y="8"/>
                      <a:pt x="31" y="17"/>
                    </a:cubicBezTo>
                    <a:cubicBezTo>
                      <a:pt x="31" y="23"/>
                      <a:pt x="27" y="29"/>
                      <a:pt x="22" y="31"/>
                    </a:cubicBezTo>
                    <a:cubicBezTo>
                      <a:pt x="23" y="29"/>
                      <a:pt x="24" y="27"/>
                      <a:pt x="24" y="24"/>
                    </a:cubicBezTo>
                  </a:path>
                </a:pathLst>
              </a:custGeom>
              <a:solidFill>
                <a:srgbClr val="DDAA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34"/>
              <p:cNvSpPr/>
              <p:nvPr/>
            </p:nvSpPr>
            <p:spPr bwMode="auto">
              <a:xfrm>
                <a:off x="2637784" y="1571427"/>
                <a:ext cx="1234284" cy="890545"/>
              </a:xfrm>
              <a:custGeom>
                <a:avLst/>
                <a:gdLst>
                  <a:gd name="T0" fmla="*/ 455 w 460"/>
                  <a:gd name="T1" fmla="*/ 140 h 332"/>
                  <a:gd name="T2" fmla="*/ 117 w 460"/>
                  <a:gd name="T3" fmla="*/ 23 h 332"/>
                  <a:gd name="T4" fmla="*/ 131 w 460"/>
                  <a:gd name="T5" fmla="*/ 1 h 332"/>
                  <a:gd name="T6" fmla="*/ 63 w 460"/>
                  <a:gd name="T7" fmla="*/ 45 h 332"/>
                  <a:gd name="T8" fmla="*/ 53 w 460"/>
                  <a:gd name="T9" fmla="*/ 54 h 332"/>
                  <a:gd name="T10" fmla="*/ 52 w 460"/>
                  <a:gd name="T11" fmla="*/ 55 h 332"/>
                  <a:gd name="T12" fmla="*/ 52 w 460"/>
                  <a:gd name="T13" fmla="*/ 55 h 332"/>
                  <a:gd name="T14" fmla="*/ 35 w 460"/>
                  <a:gd name="T15" fmla="*/ 113 h 332"/>
                  <a:gd name="T16" fmla="*/ 29 w 460"/>
                  <a:gd name="T17" fmla="*/ 314 h 332"/>
                  <a:gd name="T18" fmla="*/ 29 w 460"/>
                  <a:gd name="T19" fmla="*/ 315 h 332"/>
                  <a:gd name="T20" fmla="*/ 32 w 460"/>
                  <a:gd name="T21" fmla="*/ 324 h 332"/>
                  <a:gd name="T22" fmla="*/ 40 w 460"/>
                  <a:gd name="T23" fmla="*/ 311 h 332"/>
                  <a:gd name="T24" fmla="*/ 47 w 460"/>
                  <a:gd name="T25" fmla="*/ 264 h 332"/>
                  <a:gd name="T26" fmla="*/ 68 w 460"/>
                  <a:gd name="T27" fmla="*/ 172 h 332"/>
                  <a:gd name="T28" fmla="*/ 75 w 460"/>
                  <a:gd name="T29" fmla="*/ 173 h 332"/>
                  <a:gd name="T30" fmla="*/ 338 w 460"/>
                  <a:gd name="T31" fmla="*/ 218 h 332"/>
                  <a:gd name="T32" fmla="*/ 327 w 460"/>
                  <a:gd name="T33" fmla="*/ 209 h 332"/>
                  <a:gd name="T34" fmla="*/ 381 w 460"/>
                  <a:gd name="T35" fmla="*/ 193 h 332"/>
                  <a:gd name="T36" fmla="*/ 400 w 460"/>
                  <a:gd name="T37" fmla="*/ 191 h 332"/>
                  <a:gd name="T38" fmla="*/ 410 w 460"/>
                  <a:gd name="T39" fmla="*/ 204 h 332"/>
                  <a:gd name="T40" fmla="*/ 418 w 460"/>
                  <a:gd name="T41" fmla="*/ 245 h 332"/>
                  <a:gd name="T42" fmla="*/ 431 w 460"/>
                  <a:gd name="T43" fmla="*/ 332 h 332"/>
                  <a:gd name="T44" fmla="*/ 440 w 460"/>
                  <a:gd name="T45" fmla="*/ 324 h 332"/>
                  <a:gd name="T46" fmla="*/ 453 w 460"/>
                  <a:gd name="T47" fmla="*/ 213 h 332"/>
                  <a:gd name="T48" fmla="*/ 455 w 460"/>
                  <a:gd name="T49" fmla="*/ 14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0" h="332">
                    <a:moveTo>
                      <a:pt x="455" y="140"/>
                    </a:moveTo>
                    <a:cubicBezTo>
                      <a:pt x="420" y="0"/>
                      <a:pt x="202" y="9"/>
                      <a:pt x="117" y="23"/>
                    </a:cubicBezTo>
                    <a:cubicBezTo>
                      <a:pt x="116" y="15"/>
                      <a:pt x="131" y="1"/>
                      <a:pt x="131" y="1"/>
                    </a:cubicBezTo>
                    <a:cubicBezTo>
                      <a:pt x="99" y="16"/>
                      <a:pt x="75" y="34"/>
                      <a:pt x="63" y="45"/>
                    </a:cubicBezTo>
                    <a:cubicBezTo>
                      <a:pt x="59" y="48"/>
                      <a:pt x="56" y="51"/>
                      <a:pt x="53" y="54"/>
                    </a:cubicBezTo>
                    <a:cubicBezTo>
                      <a:pt x="52" y="55"/>
                      <a:pt x="52" y="55"/>
                      <a:pt x="52" y="55"/>
                    </a:cubicBezTo>
                    <a:cubicBezTo>
                      <a:pt x="52" y="55"/>
                      <a:pt x="52" y="55"/>
                      <a:pt x="52" y="55"/>
                    </a:cubicBezTo>
                    <a:cubicBezTo>
                      <a:pt x="34" y="74"/>
                      <a:pt x="31" y="95"/>
                      <a:pt x="35" y="113"/>
                    </a:cubicBezTo>
                    <a:cubicBezTo>
                      <a:pt x="13" y="157"/>
                      <a:pt x="0" y="223"/>
                      <a:pt x="29" y="314"/>
                    </a:cubicBezTo>
                    <a:cubicBezTo>
                      <a:pt x="29" y="314"/>
                      <a:pt x="29" y="315"/>
                      <a:pt x="29" y="315"/>
                    </a:cubicBezTo>
                    <a:cubicBezTo>
                      <a:pt x="30" y="318"/>
                      <a:pt x="31" y="321"/>
                      <a:pt x="32" y="324"/>
                    </a:cubicBezTo>
                    <a:cubicBezTo>
                      <a:pt x="40" y="311"/>
                      <a:pt x="40" y="311"/>
                      <a:pt x="40" y="311"/>
                    </a:cubicBezTo>
                    <a:cubicBezTo>
                      <a:pt x="40" y="311"/>
                      <a:pt x="42" y="290"/>
                      <a:pt x="47" y="264"/>
                    </a:cubicBezTo>
                    <a:cubicBezTo>
                      <a:pt x="68" y="172"/>
                      <a:pt x="68" y="172"/>
                      <a:pt x="68" y="172"/>
                    </a:cubicBezTo>
                    <a:cubicBezTo>
                      <a:pt x="68" y="172"/>
                      <a:pt x="71" y="172"/>
                      <a:pt x="75" y="173"/>
                    </a:cubicBezTo>
                    <a:cubicBezTo>
                      <a:pt x="127" y="192"/>
                      <a:pt x="223" y="220"/>
                      <a:pt x="338" y="218"/>
                    </a:cubicBezTo>
                    <a:cubicBezTo>
                      <a:pt x="327" y="209"/>
                      <a:pt x="327" y="209"/>
                      <a:pt x="327" y="209"/>
                    </a:cubicBezTo>
                    <a:cubicBezTo>
                      <a:pt x="327" y="209"/>
                      <a:pt x="351" y="203"/>
                      <a:pt x="381" y="193"/>
                    </a:cubicBezTo>
                    <a:cubicBezTo>
                      <a:pt x="387" y="193"/>
                      <a:pt x="394" y="192"/>
                      <a:pt x="400" y="191"/>
                    </a:cubicBezTo>
                    <a:cubicBezTo>
                      <a:pt x="410" y="204"/>
                      <a:pt x="410" y="204"/>
                      <a:pt x="410" y="204"/>
                    </a:cubicBezTo>
                    <a:cubicBezTo>
                      <a:pt x="410" y="204"/>
                      <a:pt x="415" y="232"/>
                      <a:pt x="418" y="245"/>
                    </a:cubicBezTo>
                    <a:cubicBezTo>
                      <a:pt x="421" y="257"/>
                      <a:pt x="431" y="332"/>
                      <a:pt x="431" y="332"/>
                    </a:cubicBezTo>
                    <a:cubicBezTo>
                      <a:pt x="440" y="324"/>
                      <a:pt x="440" y="324"/>
                      <a:pt x="440" y="324"/>
                    </a:cubicBezTo>
                    <a:cubicBezTo>
                      <a:pt x="440" y="324"/>
                      <a:pt x="452" y="234"/>
                      <a:pt x="453" y="213"/>
                    </a:cubicBezTo>
                    <a:cubicBezTo>
                      <a:pt x="453" y="195"/>
                      <a:pt x="460" y="154"/>
                      <a:pt x="455" y="140"/>
                    </a:cubicBezTo>
                  </a:path>
                </a:pathLst>
              </a:custGeom>
              <a:solidFill>
                <a:srgbClr val="753C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35"/>
              <p:cNvSpPr/>
              <p:nvPr/>
            </p:nvSpPr>
            <p:spPr bwMode="auto">
              <a:xfrm>
                <a:off x="2693372" y="6420075"/>
                <a:ext cx="485545" cy="174706"/>
              </a:xfrm>
              <a:custGeom>
                <a:avLst/>
                <a:gdLst>
                  <a:gd name="T0" fmla="*/ 94 w 181"/>
                  <a:gd name="T1" fmla="*/ 1 h 65"/>
                  <a:gd name="T2" fmla="*/ 90 w 181"/>
                  <a:gd name="T3" fmla="*/ 0 h 65"/>
                  <a:gd name="T4" fmla="*/ 87 w 181"/>
                  <a:gd name="T5" fmla="*/ 1 h 65"/>
                  <a:gd name="T6" fmla="*/ 85 w 181"/>
                  <a:gd name="T7" fmla="*/ 1 h 65"/>
                  <a:gd name="T8" fmla="*/ 85 w 181"/>
                  <a:gd name="T9" fmla="*/ 1 h 65"/>
                  <a:gd name="T10" fmla="*/ 0 w 181"/>
                  <a:gd name="T11" fmla="*/ 65 h 65"/>
                  <a:gd name="T12" fmla="*/ 181 w 181"/>
                  <a:gd name="T13" fmla="*/ 65 h 65"/>
                  <a:gd name="T14" fmla="*/ 181 w 181"/>
                  <a:gd name="T15" fmla="*/ 1 h 65"/>
                  <a:gd name="T16" fmla="*/ 94 w 181"/>
                  <a:gd name="T17" fmla="*/ 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65">
                    <a:moveTo>
                      <a:pt x="94" y="1"/>
                    </a:moveTo>
                    <a:cubicBezTo>
                      <a:pt x="93" y="1"/>
                      <a:pt x="92" y="0"/>
                      <a:pt x="90" y="0"/>
                    </a:cubicBezTo>
                    <a:cubicBezTo>
                      <a:pt x="89" y="0"/>
                      <a:pt x="88" y="1"/>
                      <a:pt x="87" y="1"/>
                    </a:cubicBezTo>
                    <a:cubicBezTo>
                      <a:pt x="85" y="1"/>
                      <a:pt x="85" y="1"/>
                      <a:pt x="85" y="1"/>
                    </a:cubicBezTo>
                    <a:cubicBezTo>
                      <a:pt x="85" y="1"/>
                      <a:pt x="85" y="1"/>
                      <a:pt x="85" y="1"/>
                    </a:cubicBezTo>
                    <a:cubicBezTo>
                      <a:pt x="37" y="3"/>
                      <a:pt x="0" y="31"/>
                      <a:pt x="0" y="65"/>
                    </a:cubicBezTo>
                    <a:cubicBezTo>
                      <a:pt x="181" y="65"/>
                      <a:pt x="181" y="65"/>
                      <a:pt x="181" y="65"/>
                    </a:cubicBezTo>
                    <a:cubicBezTo>
                      <a:pt x="181" y="1"/>
                      <a:pt x="181" y="1"/>
                      <a:pt x="181" y="1"/>
                    </a:cubicBezTo>
                    <a:lnTo>
                      <a:pt x="94" y="1"/>
                    </a:lnTo>
                    <a:close/>
                  </a:path>
                </a:pathLst>
              </a:custGeom>
              <a:solidFill>
                <a:srgbClr val="3738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36"/>
              <p:cNvSpPr/>
              <p:nvPr/>
            </p:nvSpPr>
            <p:spPr bwMode="auto">
              <a:xfrm>
                <a:off x="3359295" y="6420075"/>
                <a:ext cx="485545" cy="174706"/>
              </a:xfrm>
              <a:custGeom>
                <a:avLst/>
                <a:gdLst>
                  <a:gd name="T0" fmla="*/ 87 w 181"/>
                  <a:gd name="T1" fmla="*/ 1 h 65"/>
                  <a:gd name="T2" fmla="*/ 91 w 181"/>
                  <a:gd name="T3" fmla="*/ 0 h 65"/>
                  <a:gd name="T4" fmla="*/ 94 w 181"/>
                  <a:gd name="T5" fmla="*/ 1 h 65"/>
                  <a:gd name="T6" fmla="*/ 96 w 181"/>
                  <a:gd name="T7" fmla="*/ 1 h 65"/>
                  <a:gd name="T8" fmla="*/ 96 w 181"/>
                  <a:gd name="T9" fmla="*/ 1 h 65"/>
                  <a:gd name="T10" fmla="*/ 181 w 181"/>
                  <a:gd name="T11" fmla="*/ 65 h 65"/>
                  <a:gd name="T12" fmla="*/ 0 w 181"/>
                  <a:gd name="T13" fmla="*/ 65 h 65"/>
                  <a:gd name="T14" fmla="*/ 0 w 181"/>
                  <a:gd name="T15" fmla="*/ 1 h 65"/>
                  <a:gd name="T16" fmla="*/ 87 w 181"/>
                  <a:gd name="T17" fmla="*/ 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65">
                    <a:moveTo>
                      <a:pt x="87" y="1"/>
                    </a:moveTo>
                    <a:cubicBezTo>
                      <a:pt x="88" y="1"/>
                      <a:pt x="89" y="0"/>
                      <a:pt x="91" y="0"/>
                    </a:cubicBezTo>
                    <a:cubicBezTo>
                      <a:pt x="92" y="0"/>
                      <a:pt x="93" y="1"/>
                      <a:pt x="94" y="1"/>
                    </a:cubicBezTo>
                    <a:cubicBezTo>
                      <a:pt x="96" y="1"/>
                      <a:pt x="96" y="1"/>
                      <a:pt x="96" y="1"/>
                    </a:cubicBezTo>
                    <a:cubicBezTo>
                      <a:pt x="96" y="1"/>
                      <a:pt x="96" y="1"/>
                      <a:pt x="96" y="1"/>
                    </a:cubicBezTo>
                    <a:cubicBezTo>
                      <a:pt x="144" y="3"/>
                      <a:pt x="181" y="31"/>
                      <a:pt x="181" y="65"/>
                    </a:cubicBezTo>
                    <a:cubicBezTo>
                      <a:pt x="0" y="65"/>
                      <a:pt x="0" y="65"/>
                      <a:pt x="0" y="65"/>
                    </a:cubicBezTo>
                    <a:cubicBezTo>
                      <a:pt x="0" y="1"/>
                      <a:pt x="0" y="1"/>
                      <a:pt x="0" y="1"/>
                    </a:cubicBezTo>
                    <a:lnTo>
                      <a:pt x="87" y="1"/>
                    </a:lnTo>
                    <a:close/>
                  </a:path>
                </a:pathLst>
              </a:custGeom>
              <a:solidFill>
                <a:srgbClr val="2D2E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Freeform 37"/>
              <p:cNvSpPr/>
              <p:nvPr/>
            </p:nvSpPr>
            <p:spPr bwMode="auto">
              <a:xfrm>
                <a:off x="3402404" y="4426843"/>
                <a:ext cx="440167" cy="104370"/>
              </a:xfrm>
              <a:custGeom>
                <a:avLst/>
                <a:gdLst>
                  <a:gd name="T0" fmla="*/ 10 w 164"/>
                  <a:gd name="T1" fmla="*/ 39 h 39"/>
                  <a:gd name="T2" fmla="*/ 155 w 164"/>
                  <a:gd name="T3" fmla="*/ 39 h 39"/>
                  <a:gd name="T4" fmla="*/ 164 w 164"/>
                  <a:gd name="T5" fmla="*/ 29 h 39"/>
                  <a:gd name="T6" fmla="*/ 164 w 164"/>
                  <a:gd name="T7" fmla="*/ 10 h 39"/>
                  <a:gd name="T8" fmla="*/ 155 w 164"/>
                  <a:gd name="T9" fmla="*/ 0 h 39"/>
                  <a:gd name="T10" fmla="*/ 10 w 164"/>
                  <a:gd name="T11" fmla="*/ 0 h 39"/>
                  <a:gd name="T12" fmla="*/ 0 w 164"/>
                  <a:gd name="T13" fmla="*/ 10 h 39"/>
                  <a:gd name="T14" fmla="*/ 0 w 164"/>
                  <a:gd name="T15" fmla="*/ 29 h 39"/>
                  <a:gd name="T16" fmla="*/ 10 w 164"/>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39">
                    <a:moveTo>
                      <a:pt x="10" y="39"/>
                    </a:moveTo>
                    <a:cubicBezTo>
                      <a:pt x="155" y="39"/>
                      <a:pt x="155" y="39"/>
                      <a:pt x="155" y="39"/>
                    </a:cubicBezTo>
                    <a:cubicBezTo>
                      <a:pt x="160" y="39"/>
                      <a:pt x="164" y="35"/>
                      <a:pt x="164" y="29"/>
                    </a:cubicBezTo>
                    <a:cubicBezTo>
                      <a:pt x="164" y="10"/>
                      <a:pt x="164" y="10"/>
                      <a:pt x="164" y="10"/>
                    </a:cubicBezTo>
                    <a:cubicBezTo>
                      <a:pt x="164" y="4"/>
                      <a:pt x="160" y="0"/>
                      <a:pt x="155" y="0"/>
                    </a:cubicBezTo>
                    <a:cubicBezTo>
                      <a:pt x="10" y="0"/>
                      <a:pt x="10" y="0"/>
                      <a:pt x="10" y="0"/>
                    </a:cubicBezTo>
                    <a:cubicBezTo>
                      <a:pt x="5" y="0"/>
                      <a:pt x="0" y="4"/>
                      <a:pt x="0" y="10"/>
                    </a:cubicBezTo>
                    <a:cubicBezTo>
                      <a:pt x="0" y="29"/>
                      <a:pt x="0" y="29"/>
                      <a:pt x="0" y="29"/>
                    </a:cubicBezTo>
                    <a:cubicBezTo>
                      <a:pt x="0" y="35"/>
                      <a:pt x="5" y="39"/>
                      <a:pt x="10" y="39"/>
                    </a:cubicBezTo>
                  </a:path>
                </a:pathLst>
              </a:custGeom>
              <a:solidFill>
                <a:srgbClr val="2161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Freeform 38"/>
              <p:cNvSpPr/>
              <p:nvPr/>
            </p:nvSpPr>
            <p:spPr bwMode="auto">
              <a:xfrm>
                <a:off x="2679759" y="4426843"/>
                <a:ext cx="440167" cy="104370"/>
              </a:xfrm>
              <a:custGeom>
                <a:avLst/>
                <a:gdLst>
                  <a:gd name="T0" fmla="*/ 9 w 164"/>
                  <a:gd name="T1" fmla="*/ 39 h 39"/>
                  <a:gd name="T2" fmla="*/ 154 w 164"/>
                  <a:gd name="T3" fmla="*/ 39 h 39"/>
                  <a:gd name="T4" fmla="*/ 164 w 164"/>
                  <a:gd name="T5" fmla="*/ 29 h 39"/>
                  <a:gd name="T6" fmla="*/ 164 w 164"/>
                  <a:gd name="T7" fmla="*/ 10 h 39"/>
                  <a:gd name="T8" fmla="*/ 154 w 164"/>
                  <a:gd name="T9" fmla="*/ 0 h 39"/>
                  <a:gd name="T10" fmla="*/ 9 w 164"/>
                  <a:gd name="T11" fmla="*/ 0 h 39"/>
                  <a:gd name="T12" fmla="*/ 0 w 164"/>
                  <a:gd name="T13" fmla="*/ 10 h 39"/>
                  <a:gd name="T14" fmla="*/ 0 w 164"/>
                  <a:gd name="T15" fmla="*/ 29 h 39"/>
                  <a:gd name="T16" fmla="*/ 9 w 164"/>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39">
                    <a:moveTo>
                      <a:pt x="9" y="39"/>
                    </a:moveTo>
                    <a:cubicBezTo>
                      <a:pt x="154" y="39"/>
                      <a:pt x="154" y="39"/>
                      <a:pt x="154" y="39"/>
                    </a:cubicBezTo>
                    <a:cubicBezTo>
                      <a:pt x="160" y="39"/>
                      <a:pt x="164" y="35"/>
                      <a:pt x="164" y="29"/>
                    </a:cubicBezTo>
                    <a:cubicBezTo>
                      <a:pt x="164" y="10"/>
                      <a:pt x="164" y="10"/>
                      <a:pt x="164" y="10"/>
                    </a:cubicBezTo>
                    <a:cubicBezTo>
                      <a:pt x="164" y="4"/>
                      <a:pt x="160" y="0"/>
                      <a:pt x="154" y="0"/>
                    </a:cubicBezTo>
                    <a:cubicBezTo>
                      <a:pt x="9" y="0"/>
                      <a:pt x="9" y="0"/>
                      <a:pt x="9" y="0"/>
                    </a:cubicBezTo>
                    <a:cubicBezTo>
                      <a:pt x="4" y="0"/>
                      <a:pt x="0" y="4"/>
                      <a:pt x="0" y="10"/>
                    </a:cubicBezTo>
                    <a:cubicBezTo>
                      <a:pt x="0" y="29"/>
                      <a:pt x="0" y="29"/>
                      <a:pt x="0" y="29"/>
                    </a:cubicBezTo>
                    <a:cubicBezTo>
                      <a:pt x="0" y="35"/>
                      <a:pt x="4" y="39"/>
                      <a:pt x="9" y="39"/>
                    </a:cubicBezTo>
                  </a:path>
                </a:pathLst>
              </a:custGeom>
              <a:solidFill>
                <a:srgbClr val="2161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Freeform 107"/>
              <p:cNvSpPr/>
              <p:nvPr/>
            </p:nvSpPr>
            <p:spPr bwMode="auto">
              <a:xfrm>
                <a:off x="3178918" y="2859030"/>
                <a:ext cx="252983" cy="54454"/>
              </a:xfrm>
              <a:custGeom>
                <a:avLst/>
                <a:gdLst>
                  <a:gd name="T0" fmla="*/ 0 w 94"/>
                  <a:gd name="T1" fmla="*/ 0 h 20"/>
                  <a:gd name="T2" fmla="*/ 0 w 94"/>
                  <a:gd name="T3" fmla="*/ 1 h 20"/>
                  <a:gd name="T4" fmla="*/ 47 w 94"/>
                  <a:gd name="T5" fmla="*/ 20 h 20"/>
                  <a:gd name="T6" fmla="*/ 94 w 94"/>
                  <a:gd name="T7" fmla="*/ 1 h 20"/>
                  <a:gd name="T8" fmla="*/ 94 w 94"/>
                  <a:gd name="T9" fmla="*/ 0 h 20"/>
                  <a:gd name="T10" fmla="*/ 0 w 94"/>
                  <a:gd name="T11" fmla="*/ 0 h 20"/>
                </a:gdLst>
                <a:ahLst/>
                <a:cxnLst>
                  <a:cxn ang="0">
                    <a:pos x="T0" y="T1"/>
                  </a:cxn>
                  <a:cxn ang="0">
                    <a:pos x="T2" y="T3"/>
                  </a:cxn>
                  <a:cxn ang="0">
                    <a:pos x="T4" y="T5"/>
                  </a:cxn>
                  <a:cxn ang="0">
                    <a:pos x="T6" y="T7"/>
                  </a:cxn>
                  <a:cxn ang="0">
                    <a:pos x="T8" y="T9"/>
                  </a:cxn>
                  <a:cxn ang="0">
                    <a:pos x="T10" y="T11"/>
                  </a:cxn>
                </a:cxnLst>
                <a:rect l="0" t="0" r="r" b="b"/>
                <a:pathLst>
                  <a:path w="94" h="20">
                    <a:moveTo>
                      <a:pt x="0" y="0"/>
                    </a:moveTo>
                    <a:cubicBezTo>
                      <a:pt x="0" y="0"/>
                      <a:pt x="0" y="0"/>
                      <a:pt x="0" y="1"/>
                    </a:cubicBezTo>
                    <a:cubicBezTo>
                      <a:pt x="0" y="11"/>
                      <a:pt x="21" y="20"/>
                      <a:pt x="47" y="20"/>
                    </a:cubicBezTo>
                    <a:cubicBezTo>
                      <a:pt x="73" y="20"/>
                      <a:pt x="94" y="11"/>
                      <a:pt x="94" y="1"/>
                    </a:cubicBezTo>
                    <a:cubicBezTo>
                      <a:pt x="94" y="0"/>
                      <a:pt x="94" y="0"/>
                      <a:pt x="94" y="0"/>
                    </a:cubicBezTo>
                    <a:lnTo>
                      <a:pt x="0" y="0"/>
                    </a:lnTo>
                    <a:close/>
                  </a:path>
                </a:pathLst>
              </a:custGeom>
              <a:solidFill>
                <a:srgbClr val="DDAA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108"/>
              <p:cNvSpPr>
                <a:spLocks noEditPoints="1"/>
              </p:cNvSpPr>
              <p:nvPr/>
            </p:nvSpPr>
            <p:spPr bwMode="auto">
              <a:xfrm>
                <a:off x="2718330" y="2351930"/>
                <a:ext cx="1086805" cy="338067"/>
              </a:xfrm>
              <a:custGeom>
                <a:avLst/>
                <a:gdLst>
                  <a:gd name="T0" fmla="*/ 401 w 405"/>
                  <a:gd name="T1" fmla="*/ 7 h 126"/>
                  <a:gd name="T2" fmla="*/ 369 w 405"/>
                  <a:gd name="T3" fmla="*/ 7 h 126"/>
                  <a:gd name="T4" fmla="*/ 253 w 405"/>
                  <a:gd name="T5" fmla="*/ 14 h 126"/>
                  <a:gd name="T6" fmla="*/ 202 w 405"/>
                  <a:gd name="T7" fmla="*/ 19 h 126"/>
                  <a:gd name="T8" fmla="*/ 152 w 405"/>
                  <a:gd name="T9" fmla="*/ 14 h 126"/>
                  <a:gd name="T10" fmla="*/ 36 w 405"/>
                  <a:gd name="T11" fmla="*/ 7 h 126"/>
                  <a:gd name="T12" fmla="*/ 4 w 405"/>
                  <a:gd name="T13" fmla="*/ 7 h 126"/>
                  <a:gd name="T14" fmla="*/ 4 w 405"/>
                  <a:gd name="T15" fmla="*/ 35 h 126"/>
                  <a:gd name="T16" fmla="*/ 13 w 405"/>
                  <a:gd name="T17" fmla="*/ 42 h 126"/>
                  <a:gd name="T18" fmla="*/ 24 w 405"/>
                  <a:gd name="T19" fmla="*/ 84 h 126"/>
                  <a:gd name="T20" fmla="*/ 40 w 405"/>
                  <a:gd name="T21" fmla="*/ 109 h 126"/>
                  <a:gd name="T22" fmla="*/ 63 w 405"/>
                  <a:gd name="T23" fmla="*/ 121 h 126"/>
                  <a:gd name="T24" fmla="*/ 133 w 405"/>
                  <a:gd name="T25" fmla="*/ 116 h 126"/>
                  <a:gd name="T26" fmla="*/ 174 w 405"/>
                  <a:gd name="T27" fmla="*/ 60 h 126"/>
                  <a:gd name="T28" fmla="*/ 198 w 405"/>
                  <a:gd name="T29" fmla="*/ 36 h 126"/>
                  <a:gd name="T30" fmla="*/ 201 w 405"/>
                  <a:gd name="T31" fmla="*/ 36 h 126"/>
                  <a:gd name="T32" fmla="*/ 206 w 405"/>
                  <a:gd name="T33" fmla="*/ 36 h 126"/>
                  <a:gd name="T34" fmla="*/ 231 w 405"/>
                  <a:gd name="T35" fmla="*/ 60 h 126"/>
                  <a:gd name="T36" fmla="*/ 272 w 405"/>
                  <a:gd name="T37" fmla="*/ 116 h 126"/>
                  <a:gd name="T38" fmla="*/ 342 w 405"/>
                  <a:gd name="T39" fmla="*/ 121 h 126"/>
                  <a:gd name="T40" fmla="*/ 365 w 405"/>
                  <a:gd name="T41" fmla="*/ 109 h 126"/>
                  <a:gd name="T42" fmla="*/ 381 w 405"/>
                  <a:gd name="T43" fmla="*/ 84 h 126"/>
                  <a:gd name="T44" fmla="*/ 391 w 405"/>
                  <a:gd name="T45" fmla="*/ 42 h 126"/>
                  <a:gd name="T46" fmla="*/ 401 w 405"/>
                  <a:gd name="T47" fmla="*/ 35 h 126"/>
                  <a:gd name="T48" fmla="*/ 401 w 405"/>
                  <a:gd name="T49" fmla="*/ 7 h 126"/>
                  <a:gd name="T50" fmla="*/ 162 w 405"/>
                  <a:gd name="T51" fmla="*/ 61 h 126"/>
                  <a:gd name="T52" fmla="*/ 126 w 405"/>
                  <a:gd name="T53" fmla="*/ 111 h 126"/>
                  <a:gd name="T54" fmla="*/ 58 w 405"/>
                  <a:gd name="T55" fmla="*/ 112 h 126"/>
                  <a:gd name="T56" fmla="*/ 26 w 405"/>
                  <a:gd name="T57" fmla="*/ 28 h 126"/>
                  <a:gd name="T58" fmla="*/ 89 w 405"/>
                  <a:gd name="T59" fmla="*/ 15 h 126"/>
                  <a:gd name="T60" fmla="*/ 148 w 405"/>
                  <a:gd name="T61" fmla="*/ 22 h 126"/>
                  <a:gd name="T62" fmla="*/ 162 w 405"/>
                  <a:gd name="T63" fmla="*/ 61 h 126"/>
                  <a:gd name="T64" fmla="*/ 347 w 405"/>
                  <a:gd name="T65" fmla="*/ 112 h 126"/>
                  <a:gd name="T66" fmla="*/ 279 w 405"/>
                  <a:gd name="T67" fmla="*/ 111 h 126"/>
                  <a:gd name="T68" fmla="*/ 243 w 405"/>
                  <a:gd name="T69" fmla="*/ 61 h 126"/>
                  <a:gd name="T70" fmla="*/ 257 w 405"/>
                  <a:gd name="T71" fmla="*/ 22 h 126"/>
                  <a:gd name="T72" fmla="*/ 316 w 405"/>
                  <a:gd name="T73" fmla="*/ 15 h 126"/>
                  <a:gd name="T74" fmla="*/ 379 w 405"/>
                  <a:gd name="T75" fmla="*/ 28 h 126"/>
                  <a:gd name="T76" fmla="*/ 347 w 405"/>
                  <a:gd name="T77" fmla="*/ 11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5" h="126">
                    <a:moveTo>
                      <a:pt x="401" y="7"/>
                    </a:moveTo>
                    <a:cubicBezTo>
                      <a:pt x="401" y="7"/>
                      <a:pt x="378" y="7"/>
                      <a:pt x="369" y="7"/>
                    </a:cubicBezTo>
                    <a:cubicBezTo>
                      <a:pt x="360" y="8"/>
                      <a:pt x="323" y="0"/>
                      <a:pt x="253" y="14"/>
                    </a:cubicBezTo>
                    <a:cubicBezTo>
                      <a:pt x="253" y="14"/>
                      <a:pt x="231" y="19"/>
                      <a:pt x="202" y="19"/>
                    </a:cubicBezTo>
                    <a:cubicBezTo>
                      <a:pt x="174" y="19"/>
                      <a:pt x="152" y="14"/>
                      <a:pt x="152" y="14"/>
                    </a:cubicBezTo>
                    <a:cubicBezTo>
                      <a:pt x="82" y="0"/>
                      <a:pt x="45" y="8"/>
                      <a:pt x="36" y="7"/>
                    </a:cubicBezTo>
                    <a:cubicBezTo>
                      <a:pt x="27" y="7"/>
                      <a:pt x="4" y="7"/>
                      <a:pt x="4" y="7"/>
                    </a:cubicBezTo>
                    <a:cubicBezTo>
                      <a:pt x="0" y="22"/>
                      <a:pt x="3" y="34"/>
                      <a:pt x="4" y="35"/>
                    </a:cubicBezTo>
                    <a:cubicBezTo>
                      <a:pt x="5" y="36"/>
                      <a:pt x="10" y="36"/>
                      <a:pt x="13" y="42"/>
                    </a:cubicBezTo>
                    <a:cubicBezTo>
                      <a:pt x="17" y="48"/>
                      <a:pt x="18" y="64"/>
                      <a:pt x="24" y="84"/>
                    </a:cubicBezTo>
                    <a:cubicBezTo>
                      <a:pt x="27" y="93"/>
                      <a:pt x="33" y="103"/>
                      <a:pt x="40" y="109"/>
                    </a:cubicBezTo>
                    <a:cubicBezTo>
                      <a:pt x="48" y="116"/>
                      <a:pt x="57" y="120"/>
                      <a:pt x="63" y="121"/>
                    </a:cubicBezTo>
                    <a:cubicBezTo>
                      <a:pt x="75" y="124"/>
                      <a:pt x="111" y="126"/>
                      <a:pt x="133" y="116"/>
                    </a:cubicBezTo>
                    <a:cubicBezTo>
                      <a:pt x="155" y="106"/>
                      <a:pt x="165" y="83"/>
                      <a:pt x="174" y="60"/>
                    </a:cubicBezTo>
                    <a:cubicBezTo>
                      <a:pt x="182" y="37"/>
                      <a:pt x="198" y="36"/>
                      <a:pt x="198" y="36"/>
                    </a:cubicBezTo>
                    <a:cubicBezTo>
                      <a:pt x="198" y="36"/>
                      <a:pt x="199" y="36"/>
                      <a:pt x="201" y="36"/>
                    </a:cubicBezTo>
                    <a:cubicBezTo>
                      <a:pt x="205" y="36"/>
                      <a:pt x="206" y="36"/>
                      <a:pt x="206" y="36"/>
                    </a:cubicBezTo>
                    <a:cubicBezTo>
                      <a:pt x="206" y="36"/>
                      <a:pt x="223" y="37"/>
                      <a:pt x="231" y="60"/>
                    </a:cubicBezTo>
                    <a:cubicBezTo>
                      <a:pt x="239" y="83"/>
                      <a:pt x="250" y="106"/>
                      <a:pt x="272" y="116"/>
                    </a:cubicBezTo>
                    <a:cubicBezTo>
                      <a:pt x="294" y="126"/>
                      <a:pt x="330" y="124"/>
                      <a:pt x="342" y="121"/>
                    </a:cubicBezTo>
                    <a:cubicBezTo>
                      <a:pt x="348" y="120"/>
                      <a:pt x="357" y="116"/>
                      <a:pt x="365" y="109"/>
                    </a:cubicBezTo>
                    <a:cubicBezTo>
                      <a:pt x="372" y="103"/>
                      <a:pt x="378" y="93"/>
                      <a:pt x="381" y="84"/>
                    </a:cubicBezTo>
                    <a:cubicBezTo>
                      <a:pt x="387" y="64"/>
                      <a:pt x="388" y="48"/>
                      <a:pt x="391" y="42"/>
                    </a:cubicBezTo>
                    <a:cubicBezTo>
                      <a:pt x="395" y="36"/>
                      <a:pt x="400" y="36"/>
                      <a:pt x="401" y="35"/>
                    </a:cubicBezTo>
                    <a:cubicBezTo>
                      <a:pt x="402" y="34"/>
                      <a:pt x="405" y="22"/>
                      <a:pt x="401" y="7"/>
                    </a:cubicBezTo>
                    <a:moveTo>
                      <a:pt x="162" y="61"/>
                    </a:moveTo>
                    <a:cubicBezTo>
                      <a:pt x="160" y="73"/>
                      <a:pt x="151" y="102"/>
                      <a:pt x="126" y="111"/>
                    </a:cubicBezTo>
                    <a:cubicBezTo>
                      <a:pt x="87" y="123"/>
                      <a:pt x="58" y="112"/>
                      <a:pt x="58" y="112"/>
                    </a:cubicBezTo>
                    <a:cubicBezTo>
                      <a:pt x="28" y="104"/>
                      <a:pt x="20" y="41"/>
                      <a:pt x="26" y="28"/>
                    </a:cubicBezTo>
                    <a:cubicBezTo>
                      <a:pt x="32" y="15"/>
                      <a:pt x="51" y="15"/>
                      <a:pt x="89" y="15"/>
                    </a:cubicBezTo>
                    <a:cubicBezTo>
                      <a:pt x="126" y="15"/>
                      <a:pt x="148" y="22"/>
                      <a:pt x="148" y="22"/>
                    </a:cubicBezTo>
                    <a:cubicBezTo>
                      <a:pt x="167" y="28"/>
                      <a:pt x="165" y="48"/>
                      <a:pt x="162" y="61"/>
                    </a:cubicBezTo>
                    <a:moveTo>
                      <a:pt x="347" y="112"/>
                    </a:moveTo>
                    <a:cubicBezTo>
                      <a:pt x="347" y="112"/>
                      <a:pt x="318" y="123"/>
                      <a:pt x="279" y="111"/>
                    </a:cubicBezTo>
                    <a:cubicBezTo>
                      <a:pt x="254" y="102"/>
                      <a:pt x="245" y="73"/>
                      <a:pt x="243" y="61"/>
                    </a:cubicBezTo>
                    <a:cubicBezTo>
                      <a:pt x="240" y="48"/>
                      <a:pt x="238" y="28"/>
                      <a:pt x="257" y="22"/>
                    </a:cubicBezTo>
                    <a:cubicBezTo>
                      <a:pt x="257" y="22"/>
                      <a:pt x="279" y="15"/>
                      <a:pt x="316" y="15"/>
                    </a:cubicBezTo>
                    <a:cubicBezTo>
                      <a:pt x="354" y="15"/>
                      <a:pt x="373" y="15"/>
                      <a:pt x="379" y="28"/>
                    </a:cubicBezTo>
                    <a:cubicBezTo>
                      <a:pt x="385" y="41"/>
                      <a:pt x="377" y="104"/>
                      <a:pt x="347" y="112"/>
                    </a:cubicBezTo>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31" name="Freeform 39"/>
            <p:cNvSpPr/>
            <p:nvPr/>
          </p:nvSpPr>
          <p:spPr bwMode="auto">
            <a:xfrm>
              <a:off x="4874923" y="2931634"/>
              <a:ext cx="797520" cy="214412"/>
            </a:xfrm>
            <a:custGeom>
              <a:avLst/>
              <a:gdLst>
                <a:gd name="T0" fmla="*/ 255 w 297"/>
                <a:gd name="T1" fmla="*/ 14 h 80"/>
                <a:gd name="T2" fmla="*/ 134 w 297"/>
                <a:gd name="T3" fmla="*/ 12 h 80"/>
                <a:gd name="T4" fmla="*/ 132 w 297"/>
                <a:gd name="T5" fmla="*/ 1 h 80"/>
                <a:gd name="T6" fmla="*/ 78 w 297"/>
                <a:gd name="T7" fmla="*/ 13 h 80"/>
                <a:gd name="T8" fmla="*/ 50 w 297"/>
                <a:gd name="T9" fmla="*/ 14 h 80"/>
                <a:gd name="T10" fmla="*/ 0 w 297"/>
                <a:gd name="T11" fmla="*/ 48 h 80"/>
                <a:gd name="T12" fmla="*/ 63 w 297"/>
                <a:gd name="T13" fmla="*/ 80 h 80"/>
                <a:gd name="T14" fmla="*/ 201 w 297"/>
                <a:gd name="T15" fmla="*/ 48 h 80"/>
                <a:gd name="T16" fmla="*/ 255 w 297"/>
                <a:gd name="T17"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80">
                  <a:moveTo>
                    <a:pt x="255" y="14"/>
                  </a:moveTo>
                  <a:cubicBezTo>
                    <a:pt x="255" y="14"/>
                    <a:pt x="192" y="13"/>
                    <a:pt x="134" y="12"/>
                  </a:cubicBezTo>
                  <a:cubicBezTo>
                    <a:pt x="140" y="7"/>
                    <a:pt x="144" y="2"/>
                    <a:pt x="132" y="1"/>
                  </a:cubicBezTo>
                  <a:cubicBezTo>
                    <a:pt x="118" y="0"/>
                    <a:pt x="95" y="7"/>
                    <a:pt x="78" y="13"/>
                  </a:cubicBezTo>
                  <a:cubicBezTo>
                    <a:pt x="67" y="13"/>
                    <a:pt x="57" y="14"/>
                    <a:pt x="50" y="14"/>
                  </a:cubicBezTo>
                  <a:cubicBezTo>
                    <a:pt x="0" y="19"/>
                    <a:pt x="0" y="48"/>
                    <a:pt x="0" y="48"/>
                  </a:cubicBezTo>
                  <a:cubicBezTo>
                    <a:pt x="63" y="80"/>
                    <a:pt x="63" y="80"/>
                    <a:pt x="63" y="80"/>
                  </a:cubicBezTo>
                  <a:cubicBezTo>
                    <a:pt x="63" y="80"/>
                    <a:pt x="106" y="59"/>
                    <a:pt x="201" y="48"/>
                  </a:cubicBezTo>
                  <a:cubicBezTo>
                    <a:pt x="297" y="38"/>
                    <a:pt x="255" y="14"/>
                    <a:pt x="255" y="14"/>
                  </a:cubicBezTo>
                </a:path>
              </a:pathLst>
            </a:custGeom>
            <a:solidFill>
              <a:srgbClr val="FDD0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60" name="组合 59"/>
          <p:cNvGrpSpPr/>
          <p:nvPr/>
        </p:nvGrpSpPr>
        <p:grpSpPr>
          <a:xfrm>
            <a:off x="69489" y="2765463"/>
            <a:ext cx="584214" cy="1436876"/>
            <a:chOff x="69489" y="2765463"/>
            <a:chExt cx="584214" cy="1436876"/>
          </a:xfrm>
        </p:grpSpPr>
        <p:sp>
          <p:nvSpPr>
            <p:cNvPr id="61" name="文本框 60"/>
            <p:cNvSpPr txBox="1"/>
            <p:nvPr/>
          </p:nvSpPr>
          <p:spPr>
            <a:xfrm>
              <a:off x="69489" y="2765463"/>
              <a:ext cx="492443" cy="1272143"/>
            </a:xfrm>
            <a:prstGeom prst="rect">
              <a:avLst/>
            </a:prstGeom>
            <a:noFill/>
          </p:spPr>
          <p:txBody>
            <a:bodyPr vert="eaVert" wrap="none" rtlCol="0">
              <a:spAutoFit/>
            </a:bodyPr>
            <a:lstStyle/>
            <a:p>
              <a:r>
                <a:rPr lang="zh-CN" altLang="en-US" sz="2000" spc="300" dirty="0">
                  <a:solidFill>
                    <a:schemeClr val="bg1"/>
                  </a:solidFill>
                  <a:cs typeface="+mn-ea"/>
                  <a:sym typeface="+mn-lt"/>
                </a:rPr>
                <a:t>工作措施</a:t>
              </a:r>
            </a:p>
          </p:txBody>
        </p:sp>
        <p:sp>
          <p:nvSpPr>
            <p:cNvPr id="62" name="文本框 61"/>
            <p:cNvSpPr txBox="1"/>
            <p:nvPr/>
          </p:nvSpPr>
          <p:spPr>
            <a:xfrm rot="5400000">
              <a:off x="112667" y="3661302"/>
              <a:ext cx="820462" cy="261611"/>
            </a:xfrm>
            <a:prstGeom prst="rect">
              <a:avLst/>
            </a:prstGeom>
            <a:noFill/>
          </p:spPr>
          <p:txBody>
            <a:bodyPr wrap="square" rtlCol="0">
              <a:spAutoFit/>
            </a:bodyPr>
            <a:lstStyle/>
            <a:p>
              <a:pPr algn="dist"/>
              <a:r>
                <a:rPr lang="en-US" altLang="zh-CN" sz="1100" dirty="0">
                  <a:solidFill>
                    <a:schemeClr val="bg1">
                      <a:alpha val="80000"/>
                    </a:schemeClr>
                  </a:solidFill>
                  <a:cs typeface="+mn-ea"/>
                  <a:sym typeface="+mn-lt"/>
                </a:rPr>
                <a:t>PART 04</a:t>
              </a:r>
              <a:endParaRPr lang="zh-CN" altLang="en-US" sz="1100" dirty="0">
                <a:solidFill>
                  <a:schemeClr val="bg1">
                    <a:alpha val="80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up)">
                                      <p:cBhvr>
                                        <p:cTn id="18"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p:cNvGrpSpPr/>
          <p:nvPr/>
        </p:nvGrpSpPr>
        <p:grpSpPr>
          <a:xfrm>
            <a:off x="9153029" y="1646431"/>
            <a:ext cx="1854200" cy="1854200"/>
            <a:chOff x="4505325" y="1543050"/>
            <a:chExt cx="1854200" cy="1854200"/>
          </a:xfrm>
          <a:effectLst>
            <a:outerShdw blurRad="127000" dist="63500" dir="2700000" algn="tl" rotWithShape="0">
              <a:prstClr val="black">
                <a:alpha val="30000"/>
              </a:prstClr>
            </a:outerShdw>
          </a:effectLst>
        </p:grpSpPr>
        <p:sp>
          <p:nvSpPr>
            <p:cNvPr id="71" name="椭圆 70"/>
            <p:cNvSpPr/>
            <p:nvPr/>
          </p:nvSpPr>
          <p:spPr>
            <a:xfrm>
              <a:off x="4505325" y="1543050"/>
              <a:ext cx="1854200" cy="1854200"/>
            </a:xfrm>
            <a:prstGeom prst="ellipse">
              <a:avLst/>
            </a:prstGeom>
            <a:solidFill>
              <a:srgbClr val="59678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4625975" y="1663700"/>
              <a:ext cx="1612900" cy="1612900"/>
            </a:xfrm>
            <a:prstGeom prst="ellipse">
              <a:avLst/>
            </a:prstGeom>
            <a:blipFill>
              <a:blip r:embed="rId3" cstate="print">
                <a:extLst>
                  <a:ext uri="{28A0092B-C50C-407E-A947-70E740481C1C}">
                    <a14:useLocalDpi xmlns:a14="http://schemas.microsoft.com/office/drawing/2010/main" val="0"/>
                  </a:ext>
                </a:extLst>
              </a:blip>
              <a:stretch>
                <a:fillRect r="-29142"/>
              </a:stretch>
            </a:blipFill>
            <a:ln w="12700">
              <a:noFill/>
            </a:ln>
            <a:effectLst>
              <a:innerShdw blurRad="381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4" name="TextBox 55"/>
          <p:cNvSpPr txBox="1"/>
          <p:nvPr/>
        </p:nvSpPr>
        <p:spPr>
          <a:xfrm>
            <a:off x="8377460" y="3729741"/>
            <a:ext cx="3007222" cy="623237"/>
          </a:xfrm>
          <a:prstGeom prst="rect">
            <a:avLst/>
          </a:prstGeom>
          <a:noFill/>
        </p:spPr>
        <p:txBody>
          <a:bodyPr wrap="square" lIns="68571" tIns="34285" rIns="68571" bIns="34285" rtlCol="0">
            <a:spAutoFit/>
          </a:bodyPr>
          <a:lstStyle/>
          <a:p>
            <a:pPr algn="dist"/>
            <a:r>
              <a:rPr lang="en-US" altLang="zh-CN" sz="3600" b="1" spc="300" dirty="0">
                <a:solidFill>
                  <a:srgbClr val="222B34"/>
                </a:solidFill>
                <a:cs typeface="+mn-ea"/>
                <a:sym typeface="+mn-lt"/>
              </a:rPr>
              <a:t>MY RESUME</a:t>
            </a:r>
            <a:endParaRPr lang="zh-CN" altLang="en-US" sz="3600" b="1" spc="300" dirty="0">
              <a:solidFill>
                <a:srgbClr val="222B34"/>
              </a:solidFill>
              <a:cs typeface="+mn-ea"/>
              <a:sym typeface="+mn-lt"/>
            </a:endParaRPr>
          </a:p>
        </p:txBody>
      </p:sp>
      <p:sp>
        <p:nvSpPr>
          <p:cNvPr id="78" name="TextBox 55"/>
          <p:cNvSpPr txBox="1"/>
          <p:nvPr/>
        </p:nvSpPr>
        <p:spPr>
          <a:xfrm>
            <a:off x="9102676" y="4827011"/>
            <a:ext cx="2282067" cy="315461"/>
          </a:xfrm>
          <a:prstGeom prst="rect">
            <a:avLst/>
          </a:prstGeom>
          <a:noFill/>
        </p:spPr>
        <p:txBody>
          <a:bodyPr wrap="square" lIns="68571" tIns="34285" rIns="68571" bIns="34285" rtlCol="0">
            <a:spAutoFit/>
          </a:bodyPr>
          <a:lstStyle/>
          <a:p>
            <a:pPr algn="dist"/>
            <a:r>
              <a:rPr lang="zh-CN" altLang="en-US" sz="1600" spc="300" dirty="0" smtClean="0">
                <a:solidFill>
                  <a:srgbClr val="222838"/>
                </a:solidFill>
                <a:cs typeface="+mn-ea"/>
                <a:sym typeface="+mn-lt"/>
              </a:rPr>
              <a:t>专  业：市场营销</a:t>
            </a:r>
            <a:endParaRPr lang="zh-CN" altLang="en-US" sz="1600" spc="300" dirty="0">
              <a:solidFill>
                <a:srgbClr val="222838"/>
              </a:solidFill>
              <a:cs typeface="+mn-ea"/>
              <a:sym typeface="+mn-lt"/>
            </a:endParaRPr>
          </a:p>
        </p:txBody>
      </p:sp>
      <p:sp>
        <p:nvSpPr>
          <p:cNvPr id="94" name="矩形 93"/>
          <p:cNvSpPr/>
          <p:nvPr/>
        </p:nvSpPr>
        <p:spPr>
          <a:xfrm>
            <a:off x="921496" y="202938"/>
            <a:ext cx="492443" cy="4361049"/>
          </a:xfrm>
          <a:prstGeom prst="rect">
            <a:avLst/>
          </a:prstGeom>
        </p:spPr>
        <p:txBody>
          <a:bodyPr vert="eaVert" wrap="square">
            <a:spAutoFit/>
          </a:bodyPr>
          <a:lstStyle/>
          <a:p>
            <a:r>
              <a:rPr lang="zh-CN" altLang="en-US" sz="2000" b="0" i="0" dirty="0">
                <a:solidFill>
                  <a:schemeClr val="tx1">
                    <a:lumMod val="85000"/>
                    <a:lumOff val="15000"/>
                  </a:schemeClr>
                </a:solidFill>
                <a:cs typeface="+mn-ea"/>
                <a:sym typeface="+mn-lt"/>
              </a:rPr>
              <a:t>“天下无难事，只怕有心人”</a:t>
            </a:r>
            <a:endParaRPr lang="zh-CN" altLang="en-US" sz="2000" dirty="0">
              <a:solidFill>
                <a:schemeClr val="tx1">
                  <a:lumMod val="85000"/>
                  <a:lumOff val="15000"/>
                </a:schemeClr>
              </a:solidFill>
              <a:cs typeface="+mn-ea"/>
              <a:sym typeface="+mn-lt"/>
            </a:endParaRPr>
          </a:p>
        </p:txBody>
      </p:sp>
      <p:sp>
        <p:nvSpPr>
          <p:cNvPr id="3" name="矩形 2"/>
          <p:cNvSpPr/>
          <p:nvPr/>
        </p:nvSpPr>
        <p:spPr>
          <a:xfrm>
            <a:off x="1560945" y="0"/>
            <a:ext cx="2124364" cy="5329382"/>
          </a:xfrm>
          <a:prstGeom prst="rect">
            <a:avLst/>
          </a:prstGeom>
          <a:solidFill>
            <a:srgbClr val="596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文本框 68"/>
          <p:cNvSpPr txBox="1"/>
          <p:nvPr/>
        </p:nvSpPr>
        <p:spPr>
          <a:xfrm>
            <a:off x="1720481" y="528602"/>
            <a:ext cx="1292662" cy="3785652"/>
          </a:xfrm>
          <a:prstGeom prst="rect">
            <a:avLst/>
          </a:prstGeom>
          <a:noFill/>
        </p:spPr>
        <p:txBody>
          <a:bodyPr vert="eaVert" wrap="none" rtlCol="0">
            <a:spAutoFit/>
          </a:bodyPr>
          <a:lstStyle/>
          <a:p>
            <a:r>
              <a:rPr lang="zh-CN" altLang="en-US" sz="7200" dirty="0" smtClean="0">
                <a:solidFill>
                  <a:schemeClr val="bg1"/>
                </a:solidFill>
                <a:cs typeface="+mn-ea"/>
                <a:sym typeface="+mn-lt"/>
              </a:rPr>
              <a:t>感谢指导</a:t>
            </a:r>
            <a:endParaRPr lang="zh-CN" altLang="en-US" sz="7200" dirty="0">
              <a:solidFill>
                <a:schemeClr val="bg1"/>
              </a:solidFill>
              <a:cs typeface="+mn-ea"/>
              <a:sym typeface="+mn-lt"/>
            </a:endParaRPr>
          </a:p>
        </p:txBody>
      </p:sp>
      <p:sp>
        <p:nvSpPr>
          <p:cNvPr id="76" name="文本框 75"/>
          <p:cNvSpPr txBox="1"/>
          <p:nvPr/>
        </p:nvSpPr>
        <p:spPr>
          <a:xfrm>
            <a:off x="2914884" y="952301"/>
            <a:ext cx="492443" cy="2573782"/>
          </a:xfrm>
          <a:prstGeom prst="rect">
            <a:avLst/>
          </a:prstGeom>
          <a:noFill/>
        </p:spPr>
        <p:txBody>
          <a:bodyPr vert="eaVert" wrap="none" rtlCol="0">
            <a:spAutoFit/>
          </a:bodyPr>
          <a:lstStyle/>
          <a:p>
            <a:r>
              <a:rPr lang="zh-CN" altLang="en-US" sz="2000" dirty="0" smtClean="0">
                <a:solidFill>
                  <a:schemeClr val="bg1"/>
                </a:solidFill>
                <a:cs typeface="+mn-ea"/>
                <a:sym typeface="+mn-lt"/>
              </a:rPr>
              <a:t>研究生简介   </a:t>
            </a:r>
            <a:r>
              <a:rPr lang="zh-CN" altLang="en-US" sz="2000" dirty="0">
                <a:solidFill>
                  <a:schemeClr val="bg1"/>
                </a:solidFill>
                <a:cs typeface="+mn-ea"/>
                <a:sym typeface="+mn-lt"/>
              </a:rPr>
              <a:t>个人</a:t>
            </a:r>
            <a:r>
              <a:rPr lang="zh-CN" altLang="en-US" sz="2000" dirty="0" smtClean="0">
                <a:solidFill>
                  <a:schemeClr val="bg1"/>
                </a:solidFill>
                <a:cs typeface="+mn-ea"/>
                <a:sym typeface="+mn-lt"/>
              </a:rPr>
              <a:t>简历</a:t>
            </a:r>
            <a:endParaRPr lang="zh-CN" altLang="en-US" sz="2000" dirty="0">
              <a:solidFill>
                <a:schemeClr val="bg1"/>
              </a:solidFill>
              <a:cs typeface="+mn-ea"/>
              <a:sym typeface="+mn-lt"/>
            </a:endParaRPr>
          </a:p>
        </p:txBody>
      </p:sp>
      <p:sp>
        <p:nvSpPr>
          <p:cNvPr id="4" name="矩形 3"/>
          <p:cNvSpPr/>
          <p:nvPr/>
        </p:nvSpPr>
        <p:spPr>
          <a:xfrm>
            <a:off x="3463637" y="4174836"/>
            <a:ext cx="1092289" cy="2683164"/>
          </a:xfrm>
          <a:prstGeom prst="rect">
            <a:avLst/>
          </a:prstGeom>
          <a:blipFill>
            <a:blip r:embed="rId4"/>
            <a:stretch>
              <a:fillRect l="-2139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4205893" y="3737585"/>
            <a:ext cx="941366" cy="941366"/>
          </a:xfrm>
          <a:prstGeom prst="rect">
            <a:avLst/>
          </a:prstGeom>
          <a:noFill/>
          <a:ln w="28575">
            <a:solidFill>
              <a:srgbClr val="FFB4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p:cNvSpPr/>
          <p:nvPr/>
        </p:nvSpPr>
        <p:spPr>
          <a:xfrm>
            <a:off x="5312233" y="3255768"/>
            <a:ext cx="346463" cy="346463"/>
          </a:xfrm>
          <a:prstGeom prst="rect">
            <a:avLst/>
          </a:prstGeom>
          <a:solidFill>
            <a:srgbClr val="FFB4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TextBox 55"/>
          <p:cNvSpPr txBox="1"/>
          <p:nvPr/>
        </p:nvSpPr>
        <p:spPr>
          <a:xfrm>
            <a:off x="9102676" y="4432041"/>
            <a:ext cx="2282067" cy="313055"/>
          </a:xfrm>
          <a:prstGeom prst="rect">
            <a:avLst/>
          </a:prstGeom>
          <a:noFill/>
        </p:spPr>
        <p:txBody>
          <a:bodyPr wrap="square" lIns="68571" tIns="34285" rIns="68571" bIns="34285" rtlCol="0">
            <a:spAutoFit/>
          </a:bodyPr>
          <a:lstStyle/>
          <a:p>
            <a:pPr algn="dist"/>
            <a:r>
              <a:rPr lang="zh-CN" altLang="en-US" sz="1600" spc="300" dirty="0" smtClean="0">
                <a:solidFill>
                  <a:srgbClr val="222838"/>
                </a:solidFill>
                <a:cs typeface="+mn-ea"/>
                <a:sym typeface="+mn-lt"/>
              </a:rPr>
              <a:t>学生：</a:t>
            </a:r>
            <a:r>
              <a:rPr lang="en-US" altLang="zh-CN" sz="1600" spc="300" dirty="0">
                <a:solidFill>
                  <a:srgbClr val="222838"/>
                </a:solidFill>
                <a:cs typeface="+mn-ea"/>
                <a:sym typeface="+mn-lt"/>
              </a:rPr>
              <a:t>XXX</a:t>
            </a:r>
          </a:p>
        </p:txBody>
      </p:sp>
    </p:spTree>
    <p:extLst>
      <p:ext uri="{BB962C8B-B14F-4D97-AF65-F5344CB8AC3E}">
        <p14:creationId xmlns:p14="http://schemas.microsoft.com/office/powerpoint/2010/main" val="185668416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16" presetClass="entr" presetSubtype="42" fill="hold" grpId="0" nodeType="withEffect">
                                      <p:stCondLst>
                                        <p:cond delay="1250"/>
                                      </p:stCondLst>
                                      <p:childTnLst>
                                        <p:set>
                                          <p:cBhvr>
                                            <p:cTn id="11" dur="1" fill="hold">
                                              <p:stCondLst>
                                                <p:cond delay="0"/>
                                              </p:stCondLst>
                                            </p:cTn>
                                            <p:tgtEl>
                                              <p:spTgt spid="76"/>
                                            </p:tgtEl>
                                            <p:attrNameLst>
                                              <p:attrName>style.visibility</p:attrName>
                                            </p:attrNameLst>
                                          </p:cBhvr>
                                          <p:to>
                                            <p:strVal val="visible"/>
                                          </p:to>
                                        </p:set>
                                        <p:animEffect transition="in" filter="barn(outHorizontal)">
                                          <p:cBhvr>
                                            <p:cTn id="12" dur="500"/>
                                            <p:tgtEl>
                                              <p:spTgt spid="76"/>
                                            </p:tgtEl>
                                          </p:cBhvr>
                                        </p:animEffect>
                                      </p:childTnLst>
                                    </p:cTn>
                                  </p:par>
                                </p:childTnLst>
                              </p:cTn>
                            </p:par>
                            <p:par>
                              <p:cTn id="13" fill="hold">
                                <p:stCondLst>
                                  <p:cond delay="1500"/>
                                </p:stCondLst>
                                <p:childTnLst>
                                  <p:par>
                                    <p:cTn id="14" presetID="2" presetClass="entr" presetSubtype="4" fill="hold" grpId="0" nodeType="afterEffect" p14:presetBounceEnd="40000">
                                      <p:stCondLst>
                                        <p:cond delay="0"/>
                                      </p:stCondLst>
                                      <p:childTnLst>
                                        <p:set>
                                          <p:cBhvr>
                                            <p:cTn id="15" dur="1" fill="hold">
                                              <p:stCondLst>
                                                <p:cond delay="0"/>
                                              </p:stCondLst>
                                            </p:cTn>
                                            <p:tgtEl>
                                              <p:spTgt spid="74"/>
                                            </p:tgtEl>
                                            <p:attrNameLst>
                                              <p:attrName>style.visibility</p:attrName>
                                            </p:attrNameLst>
                                          </p:cBhvr>
                                          <p:to>
                                            <p:strVal val="visible"/>
                                          </p:to>
                                        </p:set>
                                        <p:anim calcmode="lin" valueType="num" p14:bounceEnd="40000">
                                          <p:cBhvr additive="base">
                                            <p:cTn id="16" dur="750" fill="hold"/>
                                            <p:tgtEl>
                                              <p:spTgt spid="74"/>
                                            </p:tgtEl>
                                            <p:attrNameLst>
                                              <p:attrName>ppt_x</p:attrName>
                                            </p:attrNameLst>
                                          </p:cBhvr>
                                          <p:tavLst>
                                            <p:tav tm="0">
                                              <p:val>
                                                <p:strVal val="#ppt_x"/>
                                              </p:val>
                                            </p:tav>
                                            <p:tav tm="100000">
                                              <p:val>
                                                <p:strVal val="#ppt_x"/>
                                              </p:val>
                                            </p:tav>
                                          </p:tavLst>
                                        </p:anim>
                                        <p:anim calcmode="lin" valueType="num" p14:bounceEnd="40000">
                                          <p:cBhvr additive="base">
                                            <p:cTn id="17" dur="750" fill="hold"/>
                                            <p:tgtEl>
                                              <p:spTgt spid="74"/>
                                            </p:tgtEl>
                                            <p:attrNameLst>
                                              <p:attrName>ppt_y</p:attrName>
                                            </p:attrNameLst>
                                          </p:cBhvr>
                                          <p:tavLst>
                                            <p:tav tm="0">
                                              <p:val>
                                                <p:strVal val="1+#ppt_h/2"/>
                                              </p:val>
                                            </p:tav>
                                            <p:tav tm="100000">
                                              <p:val>
                                                <p:strVal val="#ppt_y"/>
                                              </p:val>
                                            </p:tav>
                                          </p:tavLst>
                                        </p:anim>
                                      </p:childTnLst>
                                    </p:cTn>
                                  </p:par>
                                  <p:par>
                                    <p:cTn id="18" presetID="53" presetClass="entr" presetSubtype="16" fill="hold" nodeType="withEffect">
                                      <p:stCondLst>
                                        <p:cond delay="250"/>
                                      </p:stCondLst>
                                      <p:childTnLst>
                                        <p:set>
                                          <p:cBhvr>
                                            <p:cTn id="19" dur="1" fill="hold">
                                              <p:stCondLst>
                                                <p:cond delay="0"/>
                                              </p:stCondLst>
                                            </p:cTn>
                                            <p:tgtEl>
                                              <p:spTgt spid="70"/>
                                            </p:tgtEl>
                                            <p:attrNameLst>
                                              <p:attrName>style.visibility</p:attrName>
                                            </p:attrNameLst>
                                          </p:cBhvr>
                                          <p:to>
                                            <p:strVal val="visible"/>
                                          </p:to>
                                        </p:set>
                                        <p:anim calcmode="lin" valueType="num">
                                          <p:cBhvr>
                                            <p:cTn id="20" dur="500" fill="hold"/>
                                            <p:tgtEl>
                                              <p:spTgt spid="70"/>
                                            </p:tgtEl>
                                            <p:attrNameLst>
                                              <p:attrName>ppt_w</p:attrName>
                                            </p:attrNameLst>
                                          </p:cBhvr>
                                          <p:tavLst>
                                            <p:tav tm="0">
                                              <p:val>
                                                <p:fltVal val="0"/>
                                              </p:val>
                                            </p:tav>
                                            <p:tav tm="100000">
                                              <p:val>
                                                <p:strVal val="#ppt_w"/>
                                              </p:val>
                                            </p:tav>
                                          </p:tavLst>
                                        </p:anim>
                                        <p:anim calcmode="lin" valueType="num">
                                          <p:cBhvr>
                                            <p:cTn id="21" dur="500" fill="hold"/>
                                            <p:tgtEl>
                                              <p:spTgt spid="70"/>
                                            </p:tgtEl>
                                            <p:attrNameLst>
                                              <p:attrName>ppt_h</p:attrName>
                                            </p:attrNameLst>
                                          </p:cBhvr>
                                          <p:tavLst>
                                            <p:tav tm="0">
                                              <p:val>
                                                <p:fltVal val="0"/>
                                              </p:val>
                                            </p:tav>
                                            <p:tav tm="100000">
                                              <p:val>
                                                <p:strVal val="#ppt_h"/>
                                              </p:val>
                                            </p:tav>
                                          </p:tavLst>
                                        </p:anim>
                                        <p:animEffect transition="in" filter="fade">
                                          <p:cBhvr>
                                            <p:cTn id="22" dur="500"/>
                                            <p:tgtEl>
                                              <p:spTgt spid="70"/>
                                            </p:tgtEl>
                                          </p:cBhvr>
                                        </p:animEffect>
                                      </p:childTnLst>
                                    </p:cTn>
                                  </p:par>
                                  <p:par>
                                    <p:cTn id="23" presetID="2" presetClass="entr" presetSubtype="4" fill="hold" grpId="0" nodeType="withEffect" p14:presetBounceEnd="40000">
                                      <p:stCondLst>
                                        <p:cond delay="0"/>
                                      </p:stCondLst>
                                      <p:childTnLst>
                                        <p:set>
                                          <p:cBhvr>
                                            <p:cTn id="24" dur="1" fill="hold">
                                              <p:stCondLst>
                                                <p:cond delay="0"/>
                                              </p:stCondLst>
                                            </p:cTn>
                                            <p:tgtEl>
                                              <p:spTgt spid="78"/>
                                            </p:tgtEl>
                                            <p:attrNameLst>
                                              <p:attrName>style.visibility</p:attrName>
                                            </p:attrNameLst>
                                          </p:cBhvr>
                                          <p:to>
                                            <p:strVal val="visible"/>
                                          </p:to>
                                        </p:set>
                                        <p:anim calcmode="lin" valueType="num" p14:bounceEnd="40000">
                                          <p:cBhvr additive="base">
                                            <p:cTn id="25" dur="750" fill="hold"/>
                                            <p:tgtEl>
                                              <p:spTgt spid="78"/>
                                            </p:tgtEl>
                                            <p:attrNameLst>
                                              <p:attrName>ppt_x</p:attrName>
                                            </p:attrNameLst>
                                          </p:cBhvr>
                                          <p:tavLst>
                                            <p:tav tm="0">
                                              <p:val>
                                                <p:strVal val="#ppt_x"/>
                                              </p:val>
                                            </p:tav>
                                            <p:tav tm="100000">
                                              <p:val>
                                                <p:strVal val="#ppt_x"/>
                                              </p:val>
                                            </p:tav>
                                          </p:tavLst>
                                        </p:anim>
                                        <p:anim calcmode="lin" valueType="num" p14:bounceEnd="40000">
                                          <p:cBhvr additive="base">
                                            <p:cTn id="26" dur="750" fill="hold"/>
                                            <p:tgtEl>
                                              <p:spTgt spid="78"/>
                                            </p:tgtEl>
                                            <p:attrNameLst>
                                              <p:attrName>ppt_y</p:attrName>
                                            </p:attrNameLst>
                                          </p:cBhvr>
                                          <p:tavLst>
                                            <p:tav tm="0">
                                              <p:val>
                                                <p:strVal val="1+#ppt_h/2"/>
                                              </p:val>
                                            </p:tav>
                                            <p:tav tm="100000">
                                              <p:val>
                                                <p:strVal val="#ppt_y"/>
                                              </p:val>
                                            </p:tav>
                                          </p:tavLst>
                                        </p:anim>
                                      </p:childTnLst>
                                    </p:cTn>
                                  </p:par>
                                  <p:par>
                                    <p:cTn id="27" presetID="2" presetClass="entr" presetSubtype="8" fill="hold" grpId="0" nodeType="withEffect" p14:presetBounceEnd="56000">
                                      <p:stCondLst>
                                        <p:cond delay="0"/>
                                      </p:stCondLst>
                                      <p:childTnLst>
                                        <p:set>
                                          <p:cBhvr>
                                            <p:cTn id="28" dur="1" fill="hold">
                                              <p:stCondLst>
                                                <p:cond delay="0"/>
                                              </p:stCondLst>
                                            </p:cTn>
                                            <p:tgtEl>
                                              <p:spTgt spid="94"/>
                                            </p:tgtEl>
                                            <p:attrNameLst>
                                              <p:attrName>style.visibility</p:attrName>
                                            </p:attrNameLst>
                                          </p:cBhvr>
                                          <p:to>
                                            <p:strVal val="visible"/>
                                          </p:to>
                                        </p:set>
                                        <p:anim calcmode="lin" valueType="num" p14:bounceEnd="56000">
                                          <p:cBhvr additive="base">
                                            <p:cTn id="29" dur="1000" fill="hold"/>
                                            <p:tgtEl>
                                              <p:spTgt spid="94"/>
                                            </p:tgtEl>
                                            <p:attrNameLst>
                                              <p:attrName>ppt_x</p:attrName>
                                            </p:attrNameLst>
                                          </p:cBhvr>
                                          <p:tavLst>
                                            <p:tav tm="0">
                                              <p:val>
                                                <p:strVal val="0-#ppt_w/2"/>
                                              </p:val>
                                            </p:tav>
                                            <p:tav tm="100000">
                                              <p:val>
                                                <p:strVal val="#ppt_x"/>
                                              </p:val>
                                            </p:tav>
                                          </p:tavLst>
                                        </p:anim>
                                        <p:anim calcmode="lin" valueType="num" p14:bounceEnd="56000">
                                          <p:cBhvr additive="base">
                                            <p:cTn id="30" dur="1000" fill="hold"/>
                                            <p:tgtEl>
                                              <p:spTgt spid="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8" grpId="0"/>
          <p:bldP spid="94" grpId="0"/>
          <p:bldP spid="69" grpId="0"/>
          <p:bldP spid="7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16" presetClass="entr" presetSubtype="42" fill="hold" grpId="0" nodeType="withEffect">
                                      <p:stCondLst>
                                        <p:cond delay="1250"/>
                                      </p:stCondLst>
                                      <p:childTnLst>
                                        <p:set>
                                          <p:cBhvr>
                                            <p:cTn id="11" dur="1" fill="hold">
                                              <p:stCondLst>
                                                <p:cond delay="0"/>
                                              </p:stCondLst>
                                            </p:cTn>
                                            <p:tgtEl>
                                              <p:spTgt spid="76"/>
                                            </p:tgtEl>
                                            <p:attrNameLst>
                                              <p:attrName>style.visibility</p:attrName>
                                            </p:attrNameLst>
                                          </p:cBhvr>
                                          <p:to>
                                            <p:strVal val="visible"/>
                                          </p:to>
                                        </p:set>
                                        <p:animEffect transition="in" filter="barn(outHorizontal)">
                                          <p:cBhvr>
                                            <p:cTn id="12" dur="500"/>
                                            <p:tgtEl>
                                              <p:spTgt spid="76"/>
                                            </p:tgtEl>
                                          </p:cBhvr>
                                        </p:animEffect>
                                      </p:childTnLst>
                                    </p:cTn>
                                  </p:par>
                                </p:childTnLst>
                              </p:cTn>
                            </p:par>
                            <p:par>
                              <p:cTn id="13" fill="hold">
                                <p:stCondLst>
                                  <p:cond delay="1500"/>
                                </p:stCondLst>
                                <p:childTnLst>
                                  <p:par>
                                    <p:cTn id="14" presetID="2" presetClass="entr" presetSubtype="4" fill="hold" grpId="0" nodeType="afterEffect">
                                      <p:stCondLst>
                                        <p:cond delay="0"/>
                                      </p:stCondLst>
                                      <p:childTnLst>
                                        <p:set>
                                          <p:cBhvr>
                                            <p:cTn id="15" dur="1" fill="hold">
                                              <p:stCondLst>
                                                <p:cond delay="0"/>
                                              </p:stCondLst>
                                            </p:cTn>
                                            <p:tgtEl>
                                              <p:spTgt spid="74"/>
                                            </p:tgtEl>
                                            <p:attrNameLst>
                                              <p:attrName>style.visibility</p:attrName>
                                            </p:attrNameLst>
                                          </p:cBhvr>
                                          <p:to>
                                            <p:strVal val="visible"/>
                                          </p:to>
                                        </p:set>
                                        <p:anim calcmode="lin" valueType="num">
                                          <p:cBhvr additive="base">
                                            <p:cTn id="16" dur="750" fill="hold"/>
                                            <p:tgtEl>
                                              <p:spTgt spid="74"/>
                                            </p:tgtEl>
                                            <p:attrNameLst>
                                              <p:attrName>ppt_x</p:attrName>
                                            </p:attrNameLst>
                                          </p:cBhvr>
                                          <p:tavLst>
                                            <p:tav tm="0">
                                              <p:val>
                                                <p:strVal val="#ppt_x"/>
                                              </p:val>
                                            </p:tav>
                                            <p:tav tm="100000">
                                              <p:val>
                                                <p:strVal val="#ppt_x"/>
                                              </p:val>
                                            </p:tav>
                                          </p:tavLst>
                                        </p:anim>
                                        <p:anim calcmode="lin" valueType="num">
                                          <p:cBhvr additive="base">
                                            <p:cTn id="17" dur="750" fill="hold"/>
                                            <p:tgtEl>
                                              <p:spTgt spid="74"/>
                                            </p:tgtEl>
                                            <p:attrNameLst>
                                              <p:attrName>ppt_y</p:attrName>
                                            </p:attrNameLst>
                                          </p:cBhvr>
                                          <p:tavLst>
                                            <p:tav tm="0">
                                              <p:val>
                                                <p:strVal val="1+#ppt_h/2"/>
                                              </p:val>
                                            </p:tav>
                                            <p:tav tm="100000">
                                              <p:val>
                                                <p:strVal val="#ppt_y"/>
                                              </p:val>
                                            </p:tav>
                                          </p:tavLst>
                                        </p:anim>
                                      </p:childTnLst>
                                    </p:cTn>
                                  </p:par>
                                  <p:par>
                                    <p:cTn id="18" presetID="53" presetClass="entr" presetSubtype="16" fill="hold" nodeType="withEffect">
                                      <p:stCondLst>
                                        <p:cond delay="250"/>
                                      </p:stCondLst>
                                      <p:childTnLst>
                                        <p:set>
                                          <p:cBhvr>
                                            <p:cTn id="19" dur="1" fill="hold">
                                              <p:stCondLst>
                                                <p:cond delay="0"/>
                                              </p:stCondLst>
                                            </p:cTn>
                                            <p:tgtEl>
                                              <p:spTgt spid="70"/>
                                            </p:tgtEl>
                                            <p:attrNameLst>
                                              <p:attrName>style.visibility</p:attrName>
                                            </p:attrNameLst>
                                          </p:cBhvr>
                                          <p:to>
                                            <p:strVal val="visible"/>
                                          </p:to>
                                        </p:set>
                                        <p:anim calcmode="lin" valueType="num">
                                          <p:cBhvr>
                                            <p:cTn id="20" dur="500" fill="hold"/>
                                            <p:tgtEl>
                                              <p:spTgt spid="70"/>
                                            </p:tgtEl>
                                            <p:attrNameLst>
                                              <p:attrName>ppt_w</p:attrName>
                                            </p:attrNameLst>
                                          </p:cBhvr>
                                          <p:tavLst>
                                            <p:tav tm="0">
                                              <p:val>
                                                <p:fltVal val="0"/>
                                              </p:val>
                                            </p:tav>
                                            <p:tav tm="100000">
                                              <p:val>
                                                <p:strVal val="#ppt_w"/>
                                              </p:val>
                                            </p:tav>
                                          </p:tavLst>
                                        </p:anim>
                                        <p:anim calcmode="lin" valueType="num">
                                          <p:cBhvr>
                                            <p:cTn id="21" dur="500" fill="hold"/>
                                            <p:tgtEl>
                                              <p:spTgt spid="70"/>
                                            </p:tgtEl>
                                            <p:attrNameLst>
                                              <p:attrName>ppt_h</p:attrName>
                                            </p:attrNameLst>
                                          </p:cBhvr>
                                          <p:tavLst>
                                            <p:tav tm="0">
                                              <p:val>
                                                <p:fltVal val="0"/>
                                              </p:val>
                                            </p:tav>
                                            <p:tav tm="100000">
                                              <p:val>
                                                <p:strVal val="#ppt_h"/>
                                              </p:val>
                                            </p:tav>
                                          </p:tavLst>
                                        </p:anim>
                                        <p:animEffect transition="in" filter="fade">
                                          <p:cBhvr>
                                            <p:cTn id="22" dur="500"/>
                                            <p:tgtEl>
                                              <p:spTgt spid="70"/>
                                            </p:tgtEl>
                                          </p:cBhvr>
                                        </p:animEffect>
                                      </p:childTnLst>
                                    </p:cTn>
                                  </p:par>
                                  <p:par>
                                    <p:cTn id="23" presetID="2" presetClass="entr" presetSubtype="4"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anim calcmode="lin" valueType="num">
                                          <p:cBhvr additive="base">
                                            <p:cTn id="25" dur="750" fill="hold"/>
                                            <p:tgtEl>
                                              <p:spTgt spid="78"/>
                                            </p:tgtEl>
                                            <p:attrNameLst>
                                              <p:attrName>ppt_x</p:attrName>
                                            </p:attrNameLst>
                                          </p:cBhvr>
                                          <p:tavLst>
                                            <p:tav tm="0">
                                              <p:val>
                                                <p:strVal val="#ppt_x"/>
                                              </p:val>
                                            </p:tav>
                                            <p:tav tm="100000">
                                              <p:val>
                                                <p:strVal val="#ppt_x"/>
                                              </p:val>
                                            </p:tav>
                                          </p:tavLst>
                                        </p:anim>
                                        <p:anim calcmode="lin" valueType="num">
                                          <p:cBhvr additive="base">
                                            <p:cTn id="26" dur="750" fill="hold"/>
                                            <p:tgtEl>
                                              <p:spTgt spid="78"/>
                                            </p:tgtEl>
                                            <p:attrNameLst>
                                              <p:attrName>ppt_y</p:attrName>
                                            </p:attrNameLst>
                                          </p:cBhvr>
                                          <p:tavLst>
                                            <p:tav tm="0">
                                              <p:val>
                                                <p:strVal val="1+#ppt_h/2"/>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94"/>
                                            </p:tgtEl>
                                            <p:attrNameLst>
                                              <p:attrName>style.visibility</p:attrName>
                                            </p:attrNameLst>
                                          </p:cBhvr>
                                          <p:to>
                                            <p:strVal val="visible"/>
                                          </p:to>
                                        </p:set>
                                        <p:anim calcmode="lin" valueType="num">
                                          <p:cBhvr additive="base">
                                            <p:cTn id="29" dur="1000" fill="hold"/>
                                            <p:tgtEl>
                                              <p:spTgt spid="94"/>
                                            </p:tgtEl>
                                            <p:attrNameLst>
                                              <p:attrName>ppt_x</p:attrName>
                                            </p:attrNameLst>
                                          </p:cBhvr>
                                          <p:tavLst>
                                            <p:tav tm="0">
                                              <p:val>
                                                <p:strVal val="0-#ppt_w/2"/>
                                              </p:val>
                                            </p:tav>
                                            <p:tav tm="100000">
                                              <p:val>
                                                <p:strVal val="#ppt_x"/>
                                              </p:val>
                                            </p:tav>
                                          </p:tavLst>
                                        </p:anim>
                                        <p:anim calcmode="lin" valueType="num">
                                          <p:cBhvr additive="base">
                                            <p:cTn id="30" dur="1000" fill="hold"/>
                                            <p:tgtEl>
                                              <p:spTgt spid="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8" grpId="0"/>
          <p:bldP spid="94" grpId="0"/>
          <p:bldP spid="69" grpId="0"/>
          <p:bldP spid="76"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24139" y="1682523"/>
            <a:ext cx="10130600" cy="3729717"/>
          </a:xfrm>
          <a:prstGeom prst="rect">
            <a:avLst/>
          </a:prstGeom>
          <a:solidFill>
            <a:schemeClr val="bg1">
              <a:lumMod val="95000"/>
            </a:schemeClr>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TextBox 14"/>
          <p:cNvSpPr txBox="1"/>
          <p:nvPr/>
        </p:nvSpPr>
        <p:spPr>
          <a:xfrm>
            <a:off x="4744838" y="2062772"/>
            <a:ext cx="3498308" cy="307969"/>
          </a:xfrm>
          <a:prstGeom prst="rect">
            <a:avLst/>
          </a:prstGeom>
          <a:noFill/>
        </p:spPr>
        <p:txBody>
          <a:bodyPr wrap="square" lIns="68580" tIns="34290" rIns="68580" bIns="34290" rtlCol="0">
            <a:spAutoFit/>
          </a:bodyPr>
          <a:lstStyle/>
          <a:p>
            <a:pPr>
              <a:lnSpc>
                <a:spcPts val="2025"/>
              </a:lnSpc>
            </a:pPr>
            <a:r>
              <a:rPr lang="zh-CN" altLang="en-US" sz="1400" b="1" dirty="0">
                <a:solidFill>
                  <a:schemeClr val="tx1">
                    <a:lumMod val="65000"/>
                    <a:lumOff val="35000"/>
                  </a:schemeClr>
                </a:solidFill>
                <a:cs typeface="+mn-ea"/>
                <a:sym typeface="+mn-lt"/>
              </a:rPr>
              <a:t>学   </a:t>
            </a:r>
            <a:r>
              <a:rPr lang="en-US" altLang="zh-CN" sz="1400" b="1" dirty="0">
                <a:solidFill>
                  <a:schemeClr val="tx1">
                    <a:lumMod val="65000"/>
                    <a:lumOff val="35000"/>
                  </a:schemeClr>
                </a:solidFill>
                <a:cs typeface="+mn-ea"/>
                <a:sym typeface="+mn-lt"/>
              </a:rPr>
              <a:t> </a:t>
            </a:r>
            <a:r>
              <a:rPr lang="zh-CN" altLang="en-US" sz="1400" b="1" dirty="0">
                <a:solidFill>
                  <a:schemeClr val="tx1">
                    <a:lumMod val="65000"/>
                    <a:lumOff val="35000"/>
                  </a:schemeClr>
                </a:solidFill>
                <a:cs typeface="+mn-ea"/>
                <a:sym typeface="+mn-lt"/>
              </a:rPr>
              <a:t>历：</a:t>
            </a:r>
            <a:r>
              <a:rPr lang="zh-CN" altLang="en-US" sz="1400" dirty="0">
                <a:solidFill>
                  <a:schemeClr val="tx1">
                    <a:lumMod val="50000"/>
                    <a:lumOff val="50000"/>
                  </a:schemeClr>
                </a:solidFill>
                <a:cs typeface="+mn-ea"/>
                <a:sym typeface="+mn-lt"/>
              </a:rPr>
              <a:t>武汉大学硕士研究生</a:t>
            </a:r>
            <a:endParaRPr lang="en-US" altLang="zh-CN" sz="1400" dirty="0">
              <a:solidFill>
                <a:schemeClr val="tx1">
                  <a:lumMod val="50000"/>
                  <a:lumOff val="50000"/>
                </a:schemeClr>
              </a:solidFill>
              <a:cs typeface="+mn-ea"/>
              <a:sym typeface="+mn-lt"/>
            </a:endParaRPr>
          </a:p>
        </p:txBody>
      </p:sp>
      <p:sp>
        <p:nvSpPr>
          <p:cNvPr id="6" name="TextBox 15"/>
          <p:cNvSpPr txBox="1"/>
          <p:nvPr/>
        </p:nvSpPr>
        <p:spPr>
          <a:xfrm>
            <a:off x="4744838" y="2482852"/>
            <a:ext cx="3132348" cy="307969"/>
          </a:xfrm>
          <a:prstGeom prst="rect">
            <a:avLst/>
          </a:prstGeom>
          <a:noFill/>
        </p:spPr>
        <p:txBody>
          <a:bodyPr wrap="square" lIns="68580" tIns="34290" rIns="68580" bIns="34290" rtlCol="0">
            <a:spAutoFit/>
          </a:bodyPr>
          <a:lstStyle/>
          <a:p>
            <a:pPr>
              <a:lnSpc>
                <a:spcPts val="2025"/>
              </a:lnSpc>
            </a:pPr>
            <a:r>
              <a:rPr lang="zh-CN" altLang="en-US" sz="1400" b="1" dirty="0">
                <a:solidFill>
                  <a:schemeClr val="tx1">
                    <a:lumMod val="65000"/>
                    <a:lumOff val="35000"/>
                  </a:schemeClr>
                </a:solidFill>
                <a:cs typeface="+mn-ea"/>
                <a:sym typeface="+mn-lt"/>
              </a:rPr>
              <a:t>专    业：</a:t>
            </a:r>
            <a:r>
              <a:rPr lang="zh-CN" altLang="en-US" sz="1400" dirty="0">
                <a:solidFill>
                  <a:schemeClr val="tx1">
                    <a:lumMod val="50000"/>
                    <a:lumOff val="50000"/>
                  </a:schemeClr>
                </a:solidFill>
                <a:cs typeface="+mn-ea"/>
                <a:sym typeface="+mn-lt"/>
              </a:rPr>
              <a:t>某某专业</a:t>
            </a:r>
            <a:endParaRPr lang="en-US" altLang="zh-CN" sz="1400" dirty="0">
              <a:solidFill>
                <a:schemeClr val="tx1">
                  <a:lumMod val="50000"/>
                  <a:lumOff val="50000"/>
                </a:schemeClr>
              </a:solidFill>
              <a:cs typeface="+mn-ea"/>
              <a:sym typeface="+mn-lt"/>
            </a:endParaRPr>
          </a:p>
        </p:txBody>
      </p:sp>
      <p:sp>
        <p:nvSpPr>
          <p:cNvPr id="7" name="TextBox 18"/>
          <p:cNvSpPr txBox="1"/>
          <p:nvPr/>
        </p:nvSpPr>
        <p:spPr>
          <a:xfrm>
            <a:off x="4744838" y="2902931"/>
            <a:ext cx="4040156" cy="307969"/>
          </a:xfrm>
          <a:prstGeom prst="rect">
            <a:avLst/>
          </a:prstGeom>
          <a:noFill/>
        </p:spPr>
        <p:txBody>
          <a:bodyPr wrap="square" lIns="68580" tIns="34290" rIns="68580" bIns="34290" rtlCol="0">
            <a:spAutoFit/>
          </a:bodyPr>
          <a:lstStyle/>
          <a:p>
            <a:pPr>
              <a:lnSpc>
                <a:spcPts val="2025"/>
              </a:lnSpc>
            </a:pPr>
            <a:r>
              <a:rPr lang="zh-CN" altLang="en-US" sz="1400" b="1" dirty="0">
                <a:solidFill>
                  <a:schemeClr val="tx1">
                    <a:lumMod val="65000"/>
                    <a:lumOff val="35000"/>
                  </a:schemeClr>
                </a:solidFill>
                <a:cs typeface="+mn-ea"/>
                <a:sym typeface="+mn-lt"/>
              </a:rPr>
              <a:t>通讯地址：</a:t>
            </a:r>
            <a:r>
              <a:rPr lang="zh-CN" altLang="en-US" sz="1400" dirty="0">
                <a:solidFill>
                  <a:schemeClr val="tx1">
                    <a:lumMod val="50000"/>
                    <a:lumOff val="50000"/>
                  </a:schemeClr>
                </a:solidFill>
                <a:cs typeface="+mn-ea"/>
                <a:sym typeface="+mn-lt"/>
              </a:rPr>
              <a:t>武汉市武汉大学信息学部</a:t>
            </a:r>
            <a:r>
              <a:rPr lang="en-US" altLang="zh-CN" sz="1400" dirty="0">
                <a:solidFill>
                  <a:schemeClr val="tx1">
                    <a:lumMod val="50000"/>
                    <a:lumOff val="50000"/>
                  </a:schemeClr>
                </a:solidFill>
                <a:cs typeface="+mn-ea"/>
                <a:sym typeface="+mn-lt"/>
              </a:rPr>
              <a:t>15</a:t>
            </a:r>
            <a:r>
              <a:rPr lang="zh-CN" altLang="en-US" sz="1400" dirty="0">
                <a:solidFill>
                  <a:schemeClr val="tx1">
                    <a:lumMod val="50000"/>
                    <a:lumOff val="50000"/>
                  </a:schemeClr>
                </a:solidFill>
                <a:cs typeface="+mn-ea"/>
                <a:sym typeface="+mn-lt"/>
              </a:rPr>
              <a:t>栋</a:t>
            </a:r>
            <a:endParaRPr lang="en-US" altLang="zh-CN" sz="1400" dirty="0">
              <a:solidFill>
                <a:schemeClr val="tx1">
                  <a:lumMod val="50000"/>
                  <a:lumOff val="50000"/>
                </a:schemeClr>
              </a:solidFill>
              <a:cs typeface="+mn-ea"/>
              <a:sym typeface="+mn-lt"/>
            </a:endParaRPr>
          </a:p>
        </p:txBody>
      </p:sp>
      <p:sp>
        <p:nvSpPr>
          <p:cNvPr id="8" name="TextBox 15"/>
          <p:cNvSpPr txBox="1"/>
          <p:nvPr/>
        </p:nvSpPr>
        <p:spPr>
          <a:xfrm>
            <a:off x="4744838" y="3743090"/>
            <a:ext cx="3148648" cy="307969"/>
          </a:xfrm>
          <a:prstGeom prst="rect">
            <a:avLst/>
          </a:prstGeom>
          <a:noFill/>
        </p:spPr>
        <p:txBody>
          <a:bodyPr wrap="square" lIns="68580" tIns="34290" rIns="68580" bIns="34290" rtlCol="0">
            <a:spAutoFit/>
          </a:bodyPr>
          <a:lstStyle/>
          <a:p>
            <a:pPr>
              <a:lnSpc>
                <a:spcPts val="2025"/>
              </a:lnSpc>
            </a:pPr>
            <a:r>
              <a:rPr lang="zh-CN" altLang="en-US" sz="1400" b="1" dirty="0">
                <a:solidFill>
                  <a:schemeClr val="tx1">
                    <a:lumMod val="65000"/>
                    <a:lumOff val="35000"/>
                  </a:schemeClr>
                </a:solidFill>
                <a:cs typeface="+mn-ea"/>
                <a:sym typeface="+mn-lt"/>
              </a:rPr>
              <a:t>出生日期：</a:t>
            </a:r>
            <a:r>
              <a:rPr lang="en-US" altLang="zh-CN" sz="1400" dirty="0">
                <a:solidFill>
                  <a:schemeClr val="tx1">
                    <a:lumMod val="65000"/>
                    <a:lumOff val="35000"/>
                  </a:schemeClr>
                </a:solidFill>
                <a:cs typeface="+mn-ea"/>
                <a:sym typeface="+mn-lt"/>
              </a:rPr>
              <a:t>XXXX</a:t>
            </a:r>
            <a:r>
              <a:rPr lang="en-US" altLang="zh-CN" sz="1400" dirty="0">
                <a:solidFill>
                  <a:schemeClr val="tx1">
                    <a:lumMod val="50000"/>
                    <a:lumOff val="50000"/>
                  </a:schemeClr>
                </a:solidFill>
                <a:cs typeface="+mn-ea"/>
                <a:sym typeface="+mn-lt"/>
              </a:rPr>
              <a:t>.XX.XX</a:t>
            </a:r>
          </a:p>
        </p:txBody>
      </p:sp>
      <p:sp>
        <p:nvSpPr>
          <p:cNvPr id="9" name="TextBox 17"/>
          <p:cNvSpPr txBox="1"/>
          <p:nvPr/>
        </p:nvSpPr>
        <p:spPr>
          <a:xfrm>
            <a:off x="4744838" y="3323010"/>
            <a:ext cx="2442917" cy="307969"/>
          </a:xfrm>
          <a:prstGeom prst="rect">
            <a:avLst/>
          </a:prstGeom>
          <a:noFill/>
        </p:spPr>
        <p:txBody>
          <a:bodyPr wrap="square" lIns="68580" tIns="34290" rIns="68580" bIns="34290" rtlCol="0">
            <a:spAutoFit/>
          </a:bodyPr>
          <a:lstStyle/>
          <a:p>
            <a:pPr>
              <a:lnSpc>
                <a:spcPts val="2025"/>
              </a:lnSpc>
            </a:pPr>
            <a:r>
              <a:rPr lang="zh-CN" altLang="en-US" sz="1400" b="1" dirty="0">
                <a:solidFill>
                  <a:schemeClr val="tx1">
                    <a:lumMod val="65000"/>
                    <a:lumOff val="35000"/>
                  </a:schemeClr>
                </a:solidFill>
                <a:cs typeface="+mn-ea"/>
                <a:sym typeface="+mn-lt"/>
              </a:rPr>
              <a:t>政治面貌：</a:t>
            </a:r>
            <a:r>
              <a:rPr lang="zh-CN" altLang="en-US" sz="1400" dirty="0">
                <a:solidFill>
                  <a:schemeClr val="tx1">
                    <a:lumMod val="50000"/>
                    <a:lumOff val="50000"/>
                  </a:schemeClr>
                </a:solidFill>
                <a:cs typeface="+mn-ea"/>
                <a:sym typeface="+mn-lt"/>
              </a:rPr>
              <a:t>中共党员</a:t>
            </a:r>
            <a:endParaRPr lang="en-US" altLang="zh-CN" sz="1400" dirty="0">
              <a:solidFill>
                <a:schemeClr val="tx1">
                  <a:lumMod val="50000"/>
                  <a:lumOff val="50000"/>
                </a:schemeClr>
              </a:solidFill>
              <a:cs typeface="+mn-ea"/>
              <a:sym typeface="+mn-lt"/>
            </a:endParaRPr>
          </a:p>
        </p:txBody>
      </p:sp>
      <p:sp>
        <p:nvSpPr>
          <p:cNvPr id="11" name="文本框 8"/>
          <p:cNvSpPr txBox="1">
            <a:spLocks noChangeArrowheads="1"/>
          </p:cNvSpPr>
          <p:nvPr/>
        </p:nvSpPr>
        <p:spPr bwMode="auto">
          <a:xfrm>
            <a:off x="4744838" y="4068851"/>
            <a:ext cx="6294406" cy="980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defRPr sz="3200">
                <a:solidFill>
                  <a:schemeClr val="tx1"/>
                </a:solidFill>
                <a:latin typeface="Arial Narrow" pitchFamily="34" charset="0"/>
                <a:ea typeface="微软雅黑" panose="020B0503020204020204" pitchFamily="34" charset="-122"/>
              </a:defRPr>
            </a:lvl1pPr>
            <a:lvl2pPr>
              <a:defRPr sz="2800">
                <a:solidFill>
                  <a:schemeClr val="tx1"/>
                </a:solidFill>
                <a:latin typeface="Arial Narrow" pitchFamily="34" charset="0"/>
                <a:ea typeface="微软雅黑" panose="020B0503020204020204" pitchFamily="34" charset="-122"/>
              </a:defRPr>
            </a:lvl2pPr>
            <a:lvl3pPr>
              <a:defRPr sz="2400">
                <a:solidFill>
                  <a:schemeClr val="tx1"/>
                </a:solidFill>
                <a:latin typeface="Arial Narrow" pitchFamily="34" charset="0"/>
                <a:ea typeface="微软雅黑" panose="020B0503020204020204" pitchFamily="34" charset="-122"/>
              </a:defRPr>
            </a:lvl3pPr>
            <a:lvl4pPr>
              <a:defRPr sz="2000">
                <a:solidFill>
                  <a:schemeClr val="tx1"/>
                </a:solidFill>
                <a:latin typeface="Arial Narrow" pitchFamily="34" charset="0"/>
                <a:ea typeface="微软雅黑" panose="020B0503020204020204" pitchFamily="34" charset="-122"/>
              </a:defRPr>
            </a:lvl4pPr>
            <a:lvl5pPr>
              <a:defRPr sz="2000">
                <a:solidFill>
                  <a:schemeClr val="tx1"/>
                </a:solidFill>
                <a:latin typeface="Arial Narrow"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9pPr>
          </a:lstStyle>
          <a:p>
            <a:pPr>
              <a:lnSpc>
                <a:spcPct val="150000"/>
              </a:lnSpc>
            </a:pPr>
            <a:r>
              <a:rPr lang="zh-CN" altLang="en-US" sz="1400" b="1" dirty="0">
                <a:solidFill>
                  <a:schemeClr val="tx1">
                    <a:lumMod val="65000"/>
                    <a:lumOff val="35000"/>
                  </a:schemeClr>
                </a:solidFill>
                <a:latin typeface="+mn-lt"/>
                <a:ea typeface="+mn-ea"/>
                <a:cs typeface="+mn-ea"/>
                <a:sym typeface="+mn-lt"/>
              </a:rPr>
              <a:t>自我评价：</a:t>
            </a:r>
            <a:r>
              <a:rPr lang="zh-CN" altLang="en-US" sz="1400" dirty="0">
                <a:solidFill>
                  <a:schemeClr val="tx1">
                    <a:lumMod val="50000"/>
                    <a:lumOff val="50000"/>
                  </a:schemeClr>
                </a:solidFill>
                <a:latin typeface="+mn-lt"/>
                <a:ea typeface="+mn-ea"/>
                <a:cs typeface="+mn-ea"/>
                <a:sym typeface="+mn-lt"/>
              </a:rPr>
              <a:t>我是一个爱学习、有计划、乐观向上的人，拥有较强的组织能力和适应能力、并具有较强的管理策划与组织管理协调能力。</a:t>
            </a:r>
          </a:p>
        </p:txBody>
      </p:sp>
      <p:sp>
        <p:nvSpPr>
          <p:cNvPr id="21" name="椭圆 20"/>
          <p:cNvSpPr/>
          <p:nvPr/>
        </p:nvSpPr>
        <p:spPr>
          <a:xfrm>
            <a:off x="4753781" y="5028735"/>
            <a:ext cx="681298" cy="681298"/>
          </a:xfrm>
          <a:prstGeom prst="ellipse">
            <a:avLst/>
          </a:prstGeom>
          <a:solidFill>
            <a:schemeClr val="accent1"/>
          </a:solidFill>
          <a:ln w="127000">
            <a:solidFill>
              <a:schemeClr val="tx1">
                <a:alpha val="25000"/>
              </a:schemeClr>
            </a:solid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lang="zh-CN" altLang="en-US" sz="1400" b="1" dirty="0">
                <a:cs typeface="+mn-ea"/>
                <a:sym typeface="+mn-lt"/>
              </a:rPr>
              <a:t>专业</a:t>
            </a:r>
          </a:p>
        </p:txBody>
      </p:sp>
      <p:sp>
        <p:nvSpPr>
          <p:cNvPr id="22" name="椭圆 21"/>
          <p:cNvSpPr/>
          <p:nvPr/>
        </p:nvSpPr>
        <p:spPr>
          <a:xfrm>
            <a:off x="5782846" y="5028735"/>
            <a:ext cx="681298" cy="681298"/>
          </a:xfrm>
          <a:prstGeom prst="ellipse">
            <a:avLst/>
          </a:prstGeom>
          <a:solidFill>
            <a:schemeClr val="accent1"/>
          </a:solidFill>
          <a:ln w="127000">
            <a:solidFill>
              <a:schemeClr val="tx1">
                <a:alpha val="25000"/>
              </a:schemeClr>
            </a:solid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lang="zh-CN" altLang="en-US" sz="1400" b="1" dirty="0">
                <a:cs typeface="+mn-ea"/>
                <a:sym typeface="+mn-lt"/>
              </a:rPr>
              <a:t>激情</a:t>
            </a:r>
          </a:p>
        </p:txBody>
      </p:sp>
      <p:sp>
        <p:nvSpPr>
          <p:cNvPr id="23" name="椭圆 22"/>
          <p:cNvSpPr/>
          <p:nvPr/>
        </p:nvSpPr>
        <p:spPr>
          <a:xfrm>
            <a:off x="6811911" y="5028735"/>
            <a:ext cx="681298" cy="681298"/>
          </a:xfrm>
          <a:prstGeom prst="ellipse">
            <a:avLst/>
          </a:prstGeom>
          <a:solidFill>
            <a:schemeClr val="accent1"/>
          </a:solidFill>
          <a:ln w="127000">
            <a:solidFill>
              <a:schemeClr val="tx1">
                <a:alpha val="25000"/>
              </a:schemeClr>
            </a:solid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lang="zh-CN" altLang="en-US" sz="1400" b="1" dirty="0">
                <a:cs typeface="+mn-ea"/>
                <a:sym typeface="+mn-lt"/>
              </a:rPr>
              <a:t>梦想</a:t>
            </a:r>
          </a:p>
        </p:txBody>
      </p:sp>
      <p:sp>
        <p:nvSpPr>
          <p:cNvPr id="24" name="椭圆 23"/>
          <p:cNvSpPr/>
          <p:nvPr/>
        </p:nvSpPr>
        <p:spPr>
          <a:xfrm>
            <a:off x="7840976" y="5028735"/>
            <a:ext cx="681298" cy="681298"/>
          </a:xfrm>
          <a:prstGeom prst="ellipse">
            <a:avLst/>
          </a:prstGeom>
          <a:solidFill>
            <a:schemeClr val="accent1"/>
          </a:solidFill>
          <a:ln w="127000">
            <a:solidFill>
              <a:schemeClr val="tx1">
                <a:alpha val="25000"/>
              </a:schemeClr>
            </a:solid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noAutofit/>
          </a:bodyPr>
          <a:lstStyle/>
          <a:p>
            <a:pPr algn="ctr"/>
            <a:r>
              <a:rPr lang="zh-CN" altLang="en-US" sz="1400" b="1" dirty="0">
                <a:cs typeface="+mn-ea"/>
                <a:sym typeface="+mn-lt"/>
              </a:rPr>
              <a:t>活力</a:t>
            </a:r>
          </a:p>
        </p:txBody>
      </p:sp>
      <p:grpSp>
        <p:nvGrpSpPr>
          <p:cNvPr id="36" name="组合 35"/>
          <p:cNvGrpSpPr/>
          <p:nvPr/>
        </p:nvGrpSpPr>
        <p:grpSpPr>
          <a:xfrm>
            <a:off x="1936226" y="2240337"/>
            <a:ext cx="1854200" cy="1854200"/>
            <a:chOff x="4505325" y="1543050"/>
            <a:chExt cx="1854200" cy="1854200"/>
          </a:xfrm>
          <a:effectLst>
            <a:outerShdw blurRad="127000" dist="63500" dir="2700000" algn="tl" rotWithShape="0">
              <a:prstClr val="black">
                <a:alpha val="30000"/>
              </a:prstClr>
            </a:outerShdw>
          </a:effectLst>
        </p:grpSpPr>
        <p:sp>
          <p:nvSpPr>
            <p:cNvPr id="37" name="椭圆 36"/>
            <p:cNvSpPr/>
            <p:nvPr/>
          </p:nvSpPr>
          <p:spPr>
            <a:xfrm>
              <a:off x="4505325" y="1543050"/>
              <a:ext cx="1854200" cy="1854200"/>
            </a:xfrm>
            <a:prstGeom prst="ellipse">
              <a:avLst/>
            </a:pr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4625975" y="1663700"/>
              <a:ext cx="1612900" cy="1612900"/>
            </a:xfrm>
            <a:prstGeom prst="ellipse">
              <a:avLst/>
            </a:prstGeom>
            <a:blipFill>
              <a:blip r:embed="rId4" cstate="print">
                <a:extLst>
                  <a:ext uri="{28A0092B-C50C-407E-A947-70E740481C1C}">
                    <a14:useLocalDpi xmlns:a14="http://schemas.microsoft.com/office/drawing/2010/main" val="0"/>
                  </a:ext>
                </a:extLst>
              </a:blip>
              <a:stretch>
                <a:fillRect l="3" t="-12634" r="-42849"/>
              </a:stretch>
            </a:blipFill>
            <a:ln w="12700">
              <a:noFill/>
            </a:ln>
            <a:effectLst>
              <a:innerShdw blurRad="381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9" name="TextBox 55"/>
          <p:cNvSpPr txBox="1"/>
          <p:nvPr/>
        </p:nvSpPr>
        <p:spPr>
          <a:xfrm>
            <a:off x="1758238" y="4340369"/>
            <a:ext cx="2282067" cy="374650"/>
          </a:xfrm>
          <a:prstGeom prst="rect">
            <a:avLst/>
          </a:prstGeom>
          <a:noFill/>
        </p:spPr>
        <p:txBody>
          <a:bodyPr wrap="square" lIns="68571" tIns="34285" rIns="68571" bIns="34285" rtlCol="0">
            <a:spAutoFit/>
          </a:bodyPr>
          <a:lstStyle/>
          <a:p>
            <a:pPr algn="ctr"/>
            <a:r>
              <a:rPr lang="zh-CN" altLang="en-US" sz="2000" spc="300" dirty="0" smtClean="0">
                <a:solidFill>
                  <a:srgbClr val="222838"/>
                </a:solidFill>
                <a:cs typeface="+mn-ea"/>
                <a:sym typeface="+mn-lt"/>
              </a:rPr>
              <a:t>代用名</a:t>
            </a:r>
            <a:endParaRPr lang="en-US" altLang="zh-CN" sz="2000" spc="300" dirty="0">
              <a:solidFill>
                <a:srgbClr val="222838"/>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53" presetClass="entr" presetSubtype="16" fill="hold" nodeType="withEffect">
                                      <p:stCondLst>
                                        <p:cond delay="250"/>
                                      </p:stCondLst>
                                      <p:childTnLst>
                                        <p:set>
                                          <p:cBhvr>
                                            <p:cTn id="9" dur="1" fill="hold">
                                              <p:stCondLst>
                                                <p:cond delay="0"/>
                                              </p:stCondLst>
                                            </p:cTn>
                                            <p:tgtEl>
                                              <p:spTgt spid="36"/>
                                            </p:tgtEl>
                                            <p:attrNameLst>
                                              <p:attrName>style.visibility</p:attrName>
                                            </p:attrNameLst>
                                          </p:cBhvr>
                                          <p:to>
                                            <p:strVal val="visible"/>
                                          </p:to>
                                        </p:set>
                                        <p:anim calcmode="lin" valueType="num">
                                          <p:cBhvr>
                                            <p:cTn id="10" dur="500" fill="hold"/>
                                            <p:tgtEl>
                                              <p:spTgt spid="36"/>
                                            </p:tgtEl>
                                            <p:attrNameLst>
                                              <p:attrName>ppt_w</p:attrName>
                                            </p:attrNameLst>
                                          </p:cBhvr>
                                          <p:tavLst>
                                            <p:tav tm="0">
                                              <p:val>
                                                <p:fltVal val="0"/>
                                              </p:val>
                                            </p:tav>
                                            <p:tav tm="100000">
                                              <p:val>
                                                <p:strVal val="#ppt_w"/>
                                              </p:val>
                                            </p:tav>
                                          </p:tavLst>
                                        </p:anim>
                                        <p:anim calcmode="lin" valueType="num">
                                          <p:cBhvr>
                                            <p:cTn id="11" dur="500" fill="hold"/>
                                            <p:tgtEl>
                                              <p:spTgt spid="36"/>
                                            </p:tgtEl>
                                            <p:attrNameLst>
                                              <p:attrName>ppt_h</p:attrName>
                                            </p:attrNameLst>
                                          </p:cBhvr>
                                          <p:tavLst>
                                            <p:tav tm="0">
                                              <p:val>
                                                <p:fltVal val="0"/>
                                              </p:val>
                                            </p:tav>
                                            <p:tav tm="100000">
                                              <p:val>
                                                <p:strVal val="#ppt_h"/>
                                              </p:val>
                                            </p:tav>
                                          </p:tavLst>
                                        </p:anim>
                                        <p:animEffect transition="in" filter="fade">
                                          <p:cBhvr>
                                            <p:cTn id="12" dur="500"/>
                                            <p:tgtEl>
                                              <p:spTgt spid="36"/>
                                            </p:tgtEl>
                                          </p:cBhvr>
                                        </p:animEffect>
                                      </p:childTnLst>
                                    </p:cTn>
                                  </p:par>
                                  <p:par>
                                    <p:cTn id="13" presetID="2" presetClass="entr" presetSubtype="4" fill="hold" grpId="0" nodeType="withEffect" p14:presetBounceEnd="40000">
                                      <p:stCondLst>
                                        <p:cond delay="250"/>
                                      </p:stCondLst>
                                      <p:childTnLst>
                                        <p:set>
                                          <p:cBhvr>
                                            <p:cTn id="14" dur="1" fill="hold">
                                              <p:stCondLst>
                                                <p:cond delay="0"/>
                                              </p:stCondLst>
                                            </p:cTn>
                                            <p:tgtEl>
                                              <p:spTgt spid="39"/>
                                            </p:tgtEl>
                                            <p:attrNameLst>
                                              <p:attrName>style.visibility</p:attrName>
                                            </p:attrNameLst>
                                          </p:cBhvr>
                                          <p:to>
                                            <p:strVal val="visible"/>
                                          </p:to>
                                        </p:set>
                                        <p:anim calcmode="lin" valueType="num" p14:bounceEnd="40000">
                                          <p:cBhvr additive="base">
                                            <p:cTn id="15" dur="750" fill="hold"/>
                                            <p:tgtEl>
                                              <p:spTgt spid="39"/>
                                            </p:tgtEl>
                                            <p:attrNameLst>
                                              <p:attrName>ppt_x</p:attrName>
                                            </p:attrNameLst>
                                          </p:cBhvr>
                                          <p:tavLst>
                                            <p:tav tm="0">
                                              <p:val>
                                                <p:strVal val="#ppt_x"/>
                                              </p:val>
                                            </p:tav>
                                            <p:tav tm="100000">
                                              <p:val>
                                                <p:strVal val="#ppt_x"/>
                                              </p:val>
                                            </p:tav>
                                          </p:tavLst>
                                        </p:anim>
                                        <p:anim calcmode="lin" valueType="num" p14:bounceEnd="40000">
                                          <p:cBhvr additive="base">
                                            <p:cTn id="16" dur="750" fill="hold"/>
                                            <p:tgtEl>
                                              <p:spTgt spid="39"/>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500"/>
                                            <p:tgtEl>
                                              <p:spTgt spid="8"/>
                                            </p:tgtEl>
                                          </p:cBhvr>
                                        </p:animEffect>
                                      </p:childTnLst>
                                    </p:cTn>
                                  </p:par>
                                </p:childTnLst>
                              </p:cTn>
                            </p:par>
                            <p:par>
                              <p:cTn id="37" fill="hold">
                                <p:stCondLst>
                                  <p:cond delay="3500"/>
                                </p:stCondLst>
                                <p:childTnLst>
                                  <p:par>
                                    <p:cTn id="38" presetID="53" presetClass="entr" presetSubtype="16" fill="hold" grpId="0" nodeType="afterEffect">
                                      <p:stCondLst>
                                        <p:cond delay="0"/>
                                      </p:stCondLst>
                                      <p:iterate type="lt">
                                        <p:tmPct val="10000"/>
                                      </p:iterate>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animEffect transition="in" filter="fade">
                                          <p:cBhvr>
                                            <p:cTn id="42" dur="500"/>
                                            <p:tgtEl>
                                              <p:spTgt spid="11"/>
                                            </p:tgtEl>
                                          </p:cBhvr>
                                        </p:animEffect>
                                      </p:childTnLst>
                                    </p:cTn>
                                  </p:par>
                                </p:childTnLst>
                              </p:cTn>
                            </p:par>
                            <p:par>
                              <p:cTn id="43" fill="hold">
                                <p:stCondLst>
                                  <p:cond delay="6900"/>
                                </p:stCondLst>
                                <p:childTnLst>
                                  <p:par>
                                    <p:cTn id="44" presetID="53" presetClass="entr" presetSubtype="16"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Effect transition="in" filter="fade">
                                          <p:cBhvr>
                                            <p:cTn id="48" dur="500"/>
                                            <p:tgtEl>
                                              <p:spTgt spid="21"/>
                                            </p:tgtEl>
                                          </p:cBhvr>
                                        </p:animEffect>
                                      </p:childTnLst>
                                    </p:cTn>
                                  </p:par>
                                </p:childTnLst>
                              </p:cTn>
                            </p:par>
                            <p:par>
                              <p:cTn id="49" fill="hold">
                                <p:stCondLst>
                                  <p:cond delay="7400"/>
                                </p:stCondLst>
                                <p:childTnLst>
                                  <p:par>
                                    <p:cTn id="50" presetID="53" presetClass="entr" presetSubtype="16"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animEffect transition="in" filter="fade">
                                          <p:cBhvr>
                                            <p:cTn id="54" dur="500"/>
                                            <p:tgtEl>
                                              <p:spTgt spid="22"/>
                                            </p:tgtEl>
                                          </p:cBhvr>
                                        </p:animEffect>
                                      </p:childTnLst>
                                    </p:cTn>
                                  </p:par>
                                </p:childTnLst>
                              </p:cTn>
                            </p:par>
                            <p:par>
                              <p:cTn id="55" fill="hold">
                                <p:stCondLst>
                                  <p:cond delay="7900"/>
                                </p:stCondLst>
                                <p:childTnLst>
                                  <p:par>
                                    <p:cTn id="56" presetID="53" presetClass="entr" presetSubtype="16"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p:cTn id="58" dur="500" fill="hold"/>
                                            <p:tgtEl>
                                              <p:spTgt spid="23"/>
                                            </p:tgtEl>
                                            <p:attrNameLst>
                                              <p:attrName>ppt_w</p:attrName>
                                            </p:attrNameLst>
                                          </p:cBhvr>
                                          <p:tavLst>
                                            <p:tav tm="0">
                                              <p:val>
                                                <p:fltVal val="0"/>
                                              </p:val>
                                            </p:tav>
                                            <p:tav tm="100000">
                                              <p:val>
                                                <p:strVal val="#ppt_w"/>
                                              </p:val>
                                            </p:tav>
                                          </p:tavLst>
                                        </p:anim>
                                        <p:anim calcmode="lin" valueType="num">
                                          <p:cBhvr>
                                            <p:cTn id="59" dur="500" fill="hold"/>
                                            <p:tgtEl>
                                              <p:spTgt spid="23"/>
                                            </p:tgtEl>
                                            <p:attrNameLst>
                                              <p:attrName>ppt_h</p:attrName>
                                            </p:attrNameLst>
                                          </p:cBhvr>
                                          <p:tavLst>
                                            <p:tav tm="0">
                                              <p:val>
                                                <p:fltVal val="0"/>
                                              </p:val>
                                            </p:tav>
                                            <p:tav tm="100000">
                                              <p:val>
                                                <p:strVal val="#ppt_h"/>
                                              </p:val>
                                            </p:tav>
                                          </p:tavLst>
                                        </p:anim>
                                        <p:animEffect transition="in" filter="fade">
                                          <p:cBhvr>
                                            <p:cTn id="60" dur="500"/>
                                            <p:tgtEl>
                                              <p:spTgt spid="23"/>
                                            </p:tgtEl>
                                          </p:cBhvr>
                                        </p:animEffect>
                                      </p:childTnLst>
                                    </p:cTn>
                                  </p:par>
                                </p:childTnLst>
                              </p:cTn>
                            </p:par>
                            <p:par>
                              <p:cTn id="61" fill="hold">
                                <p:stCondLst>
                                  <p:cond delay="8400"/>
                                </p:stCondLst>
                                <p:childTnLst>
                                  <p:par>
                                    <p:cTn id="62" presetID="53" presetClass="entr" presetSubtype="16" fill="hold" grpId="0" nodeType="after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p:cTn id="64" dur="500" fill="hold"/>
                                            <p:tgtEl>
                                              <p:spTgt spid="24"/>
                                            </p:tgtEl>
                                            <p:attrNameLst>
                                              <p:attrName>ppt_w</p:attrName>
                                            </p:attrNameLst>
                                          </p:cBhvr>
                                          <p:tavLst>
                                            <p:tav tm="0">
                                              <p:val>
                                                <p:fltVal val="0"/>
                                              </p:val>
                                            </p:tav>
                                            <p:tav tm="100000">
                                              <p:val>
                                                <p:strVal val="#ppt_w"/>
                                              </p:val>
                                            </p:tav>
                                          </p:tavLst>
                                        </p:anim>
                                        <p:anim calcmode="lin" valueType="num">
                                          <p:cBhvr>
                                            <p:cTn id="65" dur="500" fill="hold"/>
                                            <p:tgtEl>
                                              <p:spTgt spid="24"/>
                                            </p:tgtEl>
                                            <p:attrNameLst>
                                              <p:attrName>ppt_h</p:attrName>
                                            </p:attrNameLst>
                                          </p:cBhvr>
                                          <p:tavLst>
                                            <p:tav tm="0">
                                              <p:val>
                                                <p:fltVal val="0"/>
                                              </p:val>
                                            </p:tav>
                                            <p:tav tm="100000">
                                              <p:val>
                                                <p:strVal val="#ppt_h"/>
                                              </p:val>
                                            </p:tav>
                                          </p:tavLst>
                                        </p:anim>
                                        <p:animEffect transition="in" filter="fade">
                                          <p:cBhvr>
                                            <p:cTn id="6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7" grpId="0"/>
          <p:bldP spid="8" grpId="0"/>
          <p:bldP spid="9" grpId="0"/>
          <p:bldP spid="11" grpId="0"/>
          <p:bldP spid="21" grpId="0" animBg="1"/>
          <p:bldP spid="22" grpId="0" animBg="1"/>
          <p:bldP spid="23" grpId="0" animBg="1"/>
          <p:bldP spid="24" grpId="0" animBg="1"/>
          <p:bldP spid="3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53" presetClass="entr" presetSubtype="16" fill="hold" nodeType="withEffect">
                                      <p:stCondLst>
                                        <p:cond delay="250"/>
                                      </p:stCondLst>
                                      <p:childTnLst>
                                        <p:set>
                                          <p:cBhvr>
                                            <p:cTn id="9" dur="1" fill="hold">
                                              <p:stCondLst>
                                                <p:cond delay="0"/>
                                              </p:stCondLst>
                                            </p:cTn>
                                            <p:tgtEl>
                                              <p:spTgt spid="36"/>
                                            </p:tgtEl>
                                            <p:attrNameLst>
                                              <p:attrName>style.visibility</p:attrName>
                                            </p:attrNameLst>
                                          </p:cBhvr>
                                          <p:to>
                                            <p:strVal val="visible"/>
                                          </p:to>
                                        </p:set>
                                        <p:anim calcmode="lin" valueType="num">
                                          <p:cBhvr>
                                            <p:cTn id="10" dur="500" fill="hold"/>
                                            <p:tgtEl>
                                              <p:spTgt spid="36"/>
                                            </p:tgtEl>
                                            <p:attrNameLst>
                                              <p:attrName>ppt_w</p:attrName>
                                            </p:attrNameLst>
                                          </p:cBhvr>
                                          <p:tavLst>
                                            <p:tav tm="0">
                                              <p:val>
                                                <p:fltVal val="0"/>
                                              </p:val>
                                            </p:tav>
                                            <p:tav tm="100000">
                                              <p:val>
                                                <p:strVal val="#ppt_w"/>
                                              </p:val>
                                            </p:tav>
                                          </p:tavLst>
                                        </p:anim>
                                        <p:anim calcmode="lin" valueType="num">
                                          <p:cBhvr>
                                            <p:cTn id="11" dur="500" fill="hold"/>
                                            <p:tgtEl>
                                              <p:spTgt spid="36"/>
                                            </p:tgtEl>
                                            <p:attrNameLst>
                                              <p:attrName>ppt_h</p:attrName>
                                            </p:attrNameLst>
                                          </p:cBhvr>
                                          <p:tavLst>
                                            <p:tav tm="0">
                                              <p:val>
                                                <p:fltVal val="0"/>
                                              </p:val>
                                            </p:tav>
                                            <p:tav tm="100000">
                                              <p:val>
                                                <p:strVal val="#ppt_h"/>
                                              </p:val>
                                            </p:tav>
                                          </p:tavLst>
                                        </p:anim>
                                        <p:animEffect transition="in" filter="fade">
                                          <p:cBhvr>
                                            <p:cTn id="12" dur="500"/>
                                            <p:tgtEl>
                                              <p:spTgt spid="36"/>
                                            </p:tgtEl>
                                          </p:cBhvr>
                                        </p:animEffect>
                                      </p:childTnLst>
                                    </p:cTn>
                                  </p:par>
                                  <p:par>
                                    <p:cTn id="13" presetID="2" presetClass="entr" presetSubtype="4" fill="hold" grpId="0" nodeType="withEffect">
                                      <p:stCondLst>
                                        <p:cond delay="25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750" fill="hold"/>
                                            <p:tgtEl>
                                              <p:spTgt spid="39"/>
                                            </p:tgtEl>
                                            <p:attrNameLst>
                                              <p:attrName>ppt_x</p:attrName>
                                            </p:attrNameLst>
                                          </p:cBhvr>
                                          <p:tavLst>
                                            <p:tav tm="0">
                                              <p:val>
                                                <p:strVal val="#ppt_x"/>
                                              </p:val>
                                            </p:tav>
                                            <p:tav tm="100000">
                                              <p:val>
                                                <p:strVal val="#ppt_x"/>
                                              </p:val>
                                            </p:tav>
                                          </p:tavLst>
                                        </p:anim>
                                        <p:anim calcmode="lin" valueType="num">
                                          <p:cBhvr additive="base">
                                            <p:cTn id="16" dur="750" fill="hold"/>
                                            <p:tgtEl>
                                              <p:spTgt spid="39"/>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500"/>
                                            <p:tgtEl>
                                              <p:spTgt spid="8"/>
                                            </p:tgtEl>
                                          </p:cBhvr>
                                        </p:animEffect>
                                      </p:childTnLst>
                                    </p:cTn>
                                  </p:par>
                                </p:childTnLst>
                              </p:cTn>
                            </p:par>
                            <p:par>
                              <p:cTn id="37" fill="hold">
                                <p:stCondLst>
                                  <p:cond delay="3500"/>
                                </p:stCondLst>
                                <p:childTnLst>
                                  <p:par>
                                    <p:cTn id="38" presetID="53" presetClass="entr" presetSubtype="16" fill="hold" grpId="0" nodeType="afterEffect">
                                      <p:stCondLst>
                                        <p:cond delay="0"/>
                                      </p:stCondLst>
                                      <p:iterate type="lt">
                                        <p:tmPct val="10000"/>
                                      </p:iterate>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animEffect transition="in" filter="fade">
                                          <p:cBhvr>
                                            <p:cTn id="42" dur="500"/>
                                            <p:tgtEl>
                                              <p:spTgt spid="11"/>
                                            </p:tgtEl>
                                          </p:cBhvr>
                                        </p:animEffect>
                                      </p:childTnLst>
                                    </p:cTn>
                                  </p:par>
                                </p:childTnLst>
                              </p:cTn>
                            </p:par>
                            <p:par>
                              <p:cTn id="43" fill="hold">
                                <p:stCondLst>
                                  <p:cond delay="6900"/>
                                </p:stCondLst>
                                <p:childTnLst>
                                  <p:par>
                                    <p:cTn id="44" presetID="53" presetClass="entr" presetSubtype="16"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Effect transition="in" filter="fade">
                                          <p:cBhvr>
                                            <p:cTn id="48" dur="500"/>
                                            <p:tgtEl>
                                              <p:spTgt spid="21"/>
                                            </p:tgtEl>
                                          </p:cBhvr>
                                        </p:animEffect>
                                      </p:childTnLst>
                                    </p:cTn>
                                  </p:par>
                                </p:childTnLst>
                              </p:cTn>
                            </p:par>
                            <p:par>
                              <p:cTn id="49" fill="hold">
                                <p:stCondLst>
                                  <p:cond delay="7400"/>
                                </p:stCondLst>
                                <p:childTnLst>
                                  <p:par>
                                    <p:cTn id="50" presetID="53" presetClass="entr" presetSubtype="16"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animEffect transition="in" filter="fade">
                                          <p:cBhvr>
                                            <p:cTn id="54" dur="500"/>
                                            <p:tgtEl>
                                              <p:spTgt spid="22"/>
                                            </p:tgtEl>
                                          </p:cBhvr>
                                        </p:animEffect>
                                      </p:childTnLst>
                                    </p:cTn>
                                  </p:par>
                                </p:childTnLst>
                              </p:cTn>
                            </p:par>
                            <p:par>
                              <p:cTn id="55" fill="hold">
                                <p:stCondLst>
                                  <p:cond delay="7900"/>
                                </p:stCondLst>
                                <p:childTnLst>
                                  <p:par>
                                    <p:cTn id="56" presetID="53" presetClass="entr" presetSubtype="16"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p:cTn id="58" dur="500" fill="hold"/>
                                            <p:tgtEl>
                                              <p:spTgt spid="23"/>
                                            </p:tgtEl>
                                            <p:attrNameLst>
                                              <p:attrName>ppt_w</p:attrName>
                                            </p:attrNameLst>
                                          </p:cBhvr>
                                          <p:tavLst>
                                            <p:tav tm="0">
                                              <p:val>
                                                <p:fltVal val="0"/>
                                              </p:val>
                                            </p:tav>
                                            <p:tav tm="100000">
                                              <p:val>
                                                <p:strVal val="#ppt_w"/>
                                              </p:val>
                                            </p:tav>
                                          </p:tavLst>
                                        </p:anim>
                                        <p:anim calcmode="lin" valueType="num">
                                          <p:cBhvr>
                                            <p:cTn id="59" dur="500" fill="hold"/>
                                            <p:tgtEl>
                                              <p:spTgt spid="23"/>
                                            </p:tgtEl>
                                            <p:attrNameLst>
                                              <p:attrName>ppt_h</p:attrName>
                                            </p:attrNameLst>
                                          </p:cBhvr>
                                          <p:tavLst>
                                            <p:tav tm="0">
                                              <p:val>
                                                <p:fltVal val="0"/>
                                              </p:val>
                                            </p:tav>
                                            <p:tav tm="100000">
                                              <p:val>
                                                <p:strVal val="#ppt_h"/>
                                              </p:val>
                                            </p:tav>
                                          </p:tavLst>
                                        </p:anim>
                                        <p:animEffect transition="in" filter="fade">
                                          <p:cBhvr>
                                            <p:cTn id="60" dur="500"/>
                                            <p:tgtEl>
                                              <p:spTgt spid="23"/>
                                            </p:tgtEl>
                                          </p:cBhvr>
                                        </p:animEffect>
                                      </p:childTnLst>
                                    </p:cTn>
                                  </p:par>
                                </p:childTnLst>
                              </p:cTn>
                            </p:par>
                            <p:par>
                              <p:cTn id="61" fill="hold">
                                <p:stCondLst>
                                  <p:cond delay="8400"/>
                                </p:stCondLst>
                                <p:childTnLst>
                                  <p:par>
                                    <p:cTn id="62" presetID="53" presetClass="entr" presetSubtype="16" fill="hold" grpId="0" nodeType="after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p:cTn id="64" dur="500" fill="hold"/>
                                            <p:tgtEl>
                                              <p:spTgt spid="24"/>
                                            </p:tgtEl>
                                            <p:attrNameLst>
                                              <p:attrName>ppt_w</p:attrName>
                                            </p:attrNameLst>
                                          </p:cBhvr>
                                          <p:tavLst>
                                            <p:tav tm="0">
                                              <p:val>
                                                <p:fltVal val="0"/>
                                              </p:val>
                                            </p:tav>
                                            <p:tav tm="100000">
                                              <p:val>
                                                <p:strVal val="#ppt_w"/>
                                              </p:val>
                                            </p:tav>
                                          </p:tavLst>
                                        </p:anim>
                                        <p:anim calcmode="lin" valueType="num">
                                          <p:cBhvr>
                                            <p:cTn id="65" dur="500" fill="hold"/>
                                            <p:tgtEl>
                                              <p:spTgt spid="24"/>
                                            </p:tgtEl>
                                            <p:attrNameLst>
                                              <p:attrName>ppt_h</p:attrName>
                                            </p:attrNameLst>
                                          </p:cBhvr>
                                          <p:tavLst>
                                            <p:tav tm="0">
                                              <p:val>
                                                <p:fltVal val="0"/>
                                              </p:val>
                                            </p:tav>
                                            <p:tav tm="100000">
                                              <p:val>
                                                <p:strVal val="#ppt_h"/>
                                              </p:val>
                                            </p:tav>
                                          </p:tavLst>
                                        </p:anim>
                                        <p:animEffect transition="in" filter="fade">
                                          <p:cBhvr>
                                            <p:cTn id="6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7" grpId="0"/>
          <p:bldP spid="8" grpId="0"/>
          <p:bldP spid="9" grpId="0"/>
          <p:bldP spid="11" grpId="0"/>
          <p:bldP spid="21" grpId="0" animBg="1"/>
          <p:bldP spid="22" grpId="0" animBg="1"/>
          <p:bldP spid="23" grpId="0" animBg="1"/>
          <p:bldP spid="24" grpId="0" animBg="1"/>
          <p:bldP spid="39"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506319" y="3438605"/>
            <a:ext cx="104661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3748373" y="2967881"/>
            <a:ext cx="242353" cy="530346"/>
            <a:chOff x="3723102" y="2967881"/>
            <a:chExt cx="242353" cy="530346"/>
          </a:xfrm>
        </p:grpSpPr>
        <p:sp>
          <p:nvSpPr>
            <p:cNvPr id="28" name="Freeform 8"/>
            <p:cNvSpPr>
              <a:spLocks noEditPoints="1"/>
            </p:cNvSpPr>
            <p:nvPr/>
          </p:nvSpPr>
          <p:spPr bwMode="auto">
            <a:xfrm>
              <a:off x="3723102" y="2967881"/>
              <a:ext cx="242353" cy="397535"/>
            </a:xfrm>
            <a:custGeom>
              <a:avLst/>
              <a:gdLst>
                <a:gd name="T0" fmla="*/ 103 w 207"/>
                <a:gd name="T1" fmla="*/ 0 h 342"/>
                <a:gd name="T2" fmla="*/ 0 w 207"/>
                <a:gd name="T3" fmla="*/ 120 h 342"/>
                <a:gd name="T4" fmla="*/ 103 w 207"/>
                <a:gd name="T5" fmla="*/ 342 h 342"/>
                <a:gd name="T6" fmla="*/ 207 w 207"/>
                <a:gd name="T7" fmla="*/ 120 h 342"/>
                <a:gd name="T8" fmla="*/ 103 w 207"/>
                <a:gd name="T9" fmla="*/ 0 h 342"/>
                <a:gd name="T10" fmla="*/ 103 w 207"/>
                <a:gd name="T11" fmla="*/ 171 h 342"/>
                <a:gd name="T12" fmla="*/ 41 w 207"/>
                <a:gd name="T13" fmla="*/ 109 h 342"/>
                <a:gd name="T14" fmla="*/ 103 w 207"/>
                <a:gd name="T15" fmla="*/ 46 h 342"/>
                <a:gd name="T16" fmla="*/ 166 w 207"/>
                <a:gd name="T17" fmla="*/ 109 h 342"/>
                <a:gd name="T18" fmla="*/ 103 w 207"/>
                <a:gd name="T19" fmla="*/ 17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 h="342">
                  <a:moveTo>
                    <a:pt x="103" y="0"/>
                  </a:moveTo>
                  <a:cubicBezTo>
                    <a:pt x="46" y="0"/>
                    <a:pt x="0" y="47"/>
                    <a:pt x="0" y="120"/>
                  </a:cubicBezTo>
                  <a:cubicBezTo>
                    <a:pt x="0" y="192"/>
                    <a:pt x="103" y="342"/>
                    <a:pt x="103" y="342"/>
                  </a:cubicBezTo>
                  <a:cubicBezTo>
                    <a:pt x="103" y="342"/>
                    <a:pt x="207" y="192"/>
                    <a:pt x="207" y="120"/>
                  </a:cubicBezTo>
                  <a:cubicBezTo>
                    <a:pt x="207" y="47"/>
                    <a:pt x="161" y="0"/>
                    <a:pt x="103" y="0"/>
                  </a:cubicBezTo>
                  <a:close/>
                  <a:moveTo>
                    <a:pt x="103" y="171"/>
                  </a:moveTo>
                  <a:cubicBezTo>
                    <a:pt x="69" y="171"/>
                    <a:pt x="41" y="143"/>
                    <a:pt x="41" y="109"/>
                  </a:cubicBezTo>
                  <a:cubicBezTo>
                    <a:pt x="41" y="74"/>
                    <a:pt x="69" y="46"/>
                    <a:pt x="103" y="46"/>
                  </a:cubicBezTo>
                  <a:cubicBezTo>
                    <a:pt x="138" y="46"/>
                    <a:pt x="166" y="74"/>
                    <a:pt x="166" y="109"/>
                  </a:cubicBezTo>
                  <a:cubicBezTo>
                    <a:pt x="166" y="143"/>
                    <a:pt x="138" y="171"/>
                    <a:pt x="103" y="171"/>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 name="椭圆 3"/>
            <p:cNvSpPr/>
            <p:nvPr/>
          </p:nvSpPr>
          <p:spPr>
            <a:xfrm>
              <a:off x="3795932" y="3401534"/>
              <a:ext cx="96693" cy="96693"/>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 name="圆角矩形 5"/>
          <p:cNvSpPr/>
          <p:nvPr/>
        </p:nvSpPr>
        <p:spPr>
          <a:xfrm>
            <a:off x="2792836" y="1217834"/>
            <a:ext cx="2153427" cy="1493283"/>
          </a:xfrm>
          <a:prstGeom prst="roundRect">
            <a:avLst>
              <a:gd name="adj" fmla="val 6562"/>
            </a:avLst>
          </a:prstGeom>
          <a:blipFill>
            <a:blip r:embed="rId4" cstate="print">
              <a:extLst>
                <a:ext uri="{28A0092B-C50C-407E-A947-70E740481C1C}">
                  <a14:useLocalDpi xmlns:a14="http://schemas.microsoft.com/office/drawing/2010/main" val="0"/>
                </a:ext>
              </a:extLst>
            </a:blip>
            <a:stretch>
              <a:fillRect/>
            </a:stretch>
          </a:blip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p:cNvGrpSpPr/>
          <p:nvPr/>
        </p:nvGrpSpPr>
        <p:grpSpPr>
          <a:xfrm>
            <a:off x="2180250" y="3866249"/>
            <a:ext cx="3378598" cy="1965929"/>
            <a:chOff x="2180250" y="3866249"/>
            <a:chExt cx="3378598" cy="1965929"/>
          </a:xfrm>
        </p:grpSpPr>
        <p:sp>
          <p:nvSpPr>
            <p:cNvPr id="34" name="矩形 33"/>
            <p:cNvSpPr/>
            <p:nvPr/>
          </p:nvSpPr>
          <p:spPr>
            <a:xfrm>
              <a:off x="2180250" y="4299451"/>
              <a:ext cx="3378598" cy="1532727"/>
            </a:xfrm>
            <a:prstGeom prst="rect">
              <a:avLst/>
            </a:prstGeom>
          </p:spPr>
          <p:txBody>
            <a:bodyPr wrap="square" lIns="0" rIns="0">
              <a:spAutoFit/>
            </a:bodyPr>
            <a:lstStyle/>
            <a:p>
              <a:pPr lvl="0" algn="ctr">
                <a:lnSpc>
                  <a:spcPct val="120000"/>
                </a:lnSpc>
              </a:pPr>
              <a:r>
                <a:rPr lang="zh-CN" altLang="en-US" sz="1600" b="1" dirty="0">
                  <a:solidFill>
                    <a:schemeClr val="tx1">
                      <a:lumMod val="85000"/>
                      <a:lumOff val="15000"/>
                    </a:schemeClr>
                  </a:solidFill>
                  <a:cs typeface="+mn-ea"/>
                  <a:sym typeface="+mn-lt"/>
                </a:rPr>
                <a:t>您任职的公司</a:t>
              </a:r>
              <a:r>
                <a:rPr lang="en-US" altLang="zh-CN" sz="1600" b="1" dirty="0">
                  <a:solidFill>
                    <a:schemeClr val="tx1">
                      <a:lumMod val="85000"/>
                      <a:lumOff val="15000"/>
                    </a:schemeClr>
                  </a:solidFill>
                  <a:cs typeface="+mn-ea"/>
                  <a:sym typeface="+mn-lt"/>
                </a:rPr>
                <a:t>/</a:t>
              </a:r>
              <a:r>
                <a:rPr lang="zh-CN" altLang="en-US" sz="1600" b="1" dirty="0">
                  <a:solidFill>
                    <a:schemeClr val="tx1">
                      <a:lumMod val="85000"/>
                      <a:lumOff val="15000"/>
                    </a:schemeClr>
                  </a:solidFill>
                  <a:cs typeface="+mn-ea"/>
                  <a:sym typeface="+mn-lt"/>
                </a:rPr>
                <a:t>职位</a:t>
              </a:r>
              <a:endParaRPr lang="en-US" altLang="zh-CN" sz="1100" dirty="0">
                <a:solidFill>
                  <a:schemeClr val="tx1">
                    <a:lumMod val="85000"/>
                    <a:lumOff val="15000"/>
                  </a:schemeClr>
                </a:solidFill>
                <a:cs typeface="+mn-ea"/>
                <a:sym typeface="+mn-lt"/>
              </a:endParaRPr>
            </a:p>
            <a:p>
              <a:pPr algn="ctr">
                <a:lnSpc>
                  <a:spcPct val="120000"/>
                </a:lnSpc>
              </a:pPr>
              <a:r>
                <a:rPr lang="zh-CN" altLang="en-US" sz="1200" dirty="0">
                  <a:solidFill>
                    <a:schemeClr val="tx1">
                      <a:lumMod val="50000"/>
                      <a:lumOff val="50000"/>
                    </a:schemeClr>
                  </a:solidFill>
                  <a:cs typeface="+mn-ea"/>
                  <a:sym typeface="+mn-lt"/>
                </a:rPr>
                <a:t>添加您的文字说明，请详细说明您的内容，添加适当的文字，一页的文字最好不要超过添加您的文字说明，请详细说明您的内容，添加适当的文字，一页的文字最好不要超过</a:t>
              </a:r>
            </a:p>
            <a:p>
              <a:pPr algn="ctr">
                <a:lnSpc>
                  <a:spcPct val="120000"/>
                </a:lnSpc>
              </a:pPr>
              <a:endParaRPr lang="zh-CN" altLang="en-US" sz="1200" dirty="0">
                <a:solidFill>
                  <a:schemeClr val="tx1">
                    <a:lumMod val="50000"/>
                    <a:lumOff val="50000"/>
                  </a:schemeClr>
                </a:solidFill>
                <a:cs typeface="+mn-ea"/>
                <a:sym typeface="+mn-lt"/>
              </a:endParaRPr>
            </a:p>
          </p:txBody>
        </p:sp>
        <p:sp>
          <p:nvSpPr>
            <p:cNvPr id="36" name="TextBox 55"/>
            <p:cNvSpPr txBox="1"/>
            <p:nvPr/>
          </p:nvSpPr>
          <p:spPr>
            <a:xfrm>
              <a:off x="2728516" y="3866249"/>
              <a:ext cx="2282067" cy="346239"/>
            </a:xfrm>
            <a:prstGeom prst="rect">
              <a:avLst/>
            </a:prstGeom>
            <a:noFill/>
          </p:spPr>
          <p:txBody>
            <a:bodyPr wrap="square" lIns="68571" tIns="34285" rIns="68571" bIns="34285" rtlCol="0">
              <a:spAutoFit/>
            </a:bodyPr>
            <a:lstStyle/>
            <a:p>
              <a:pPr algn="ctr"/>
              <a:r>
                <a:rPr lang="en-US" altLang="zh-CN" dirty="0">
                  <a:solidFill>
                    <a:schemeClr val="accent1"/>
                  </a:solidFill>
                  <a:cs typeface="+mn-ea"/>
                  <a:sym typeface="+mn-lt"/>
                </a:rPr>
                <a:t>20XX.XX--20XX.XX</a:t>
              </a:r>
              <a:endParaRPr lang="zh-CN" altLang="en-US" dirty="0">
                <a:solidFill>
                  <a:schemeClr val="accent1"/>
                </a:solidFill>
                <a:cs typeface="+mn-ea"/>
                <a:sym typeface="+mn-lt"/>
              </a:endParaRPr>
            </a:p>
          </p:txBody>
        </p:sp>
      </p:grpSp>
      <p:grpSp>
        <p:nvGrpSpPr>
          <p:cNvPr id="44" name="组合 43"/>
          <p:cNvGrpSpPr/>
          <p:nvPr/>
        </p:nvGrpSpPr>
        <p:grpSpPr>
          <a:xfrm>
            <a:off x="8296377" y="2967881"/>
            <a:ext cx="242353" cy="530346"/>
            <a:chOff x="3723102" y="2967881"/>
            <a:chExt cx="242353" cy="530346"/>
          </a:xfrm>
        </p:grpSpPr>
        <p:sp>
          <p:nvSpPr>
            <p:cNvPr id="47" name="Freeform 8"/>
            <p:cNvSpPr>
              <a:spLocks noEditPoints="1"/>
            </p:cNvSpPr>
            <p:nvPr/>
          </p:nvSpPr>
          <p:spPr bwMode="auto">
            <a:xfrm>
              <a:off x="3723102" y="2967881"/>
              <a:ext cx="242353" cy="397535"/>
            </a:xfrm>
            <a:custGeom>
              <a:avLst/>
              <a:gdLst>
                <a:gd name="T0" fmla="*/ 103 w 207"/>
                <a:gd name="T1" fmla="*/ 0 h 342"/>
                <a:gd name="T2" fmla="*/ 0 w 207"/>
                <a:gd name="T3" fmla="*/ 120 h 342"/>
                <a:gd name="T4" fmla="*/ 103 w 207"/>
                <a:gd name="T5" fmla="*/ 342 h 342"/>
                <a:gd name="T6" fmla="*/ 207 w 207"/>
                <a:gd name="T7" fmla="*/ 120 h 342"/>
                <a:gd name="T8" fmla="*/ 103 w 207"/>
                <a:gd name="T9" fmla="*/ 0 h 342"/>
                <a:gd name="T10" fmla="*/ 103 w 207"/>
                <a:gd name="T11" fmla="*/ 171 h 342"/>
                <a:gd name="T12" fmla="*/ 41 w 207"/>
                <a:gd name="T13" fmla="*/ 109 h 342"/>
                <a:gd name="T14" fmla="*/ 103 w 207"/>
                <a:gd name="T15" fmla="*/ 46 h 342"/>
                <a:gd name="T16" fmla="*/ 166 w 207"/>
                <a:gd name="T17" fmla="*/ 109 h 342"/>
                <a:gd name="T18" fmla="*/ 103 w 207"/>
                <a:gd name="T19" fmla="*/ 17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 h="342">
                  <a:moveTo>
                    <a:pt x="103" y="0"/>
                  </a:moveTo>
                  <a:cubicBezTo>
                    <a:pt x="46" y="0"/>
                    <a:pt x="0" y="47"/>
                    <a:pt x="0" y="120"/>
                  </a:cubicBezTo>
                  <a:cubicBezTo>
                    <a:pt x="0" y="192"/>
                    <a:pt x="103" y="342"/>
                    <a:pt x="103" y="342"/>
                  </a:cubicBezTo>
                  <a:cubicBezTo>
                    <a:pt x="103" y="342"/>
                    <a:pt x="207" y="192"/>
                    <a:pt x="207" y="120"/>
                  </a:cubicBezTo>
                  <a:cubicBezTo>
                    <a:pt x="207" y="47"/>
                    <a:pt x="161" y="0"/>
                    <a:pt x="103" y="0"/>
                  </a:cubicBezTo>
                  <a:close/>
                  <a:moveTo>
                    <a:pt x="103" y="171"/>
                  </a:moveTo>
                  <a:cubicBezTo>
                    <a:pt x="69" y="171"/>
                    <a:pt x="41" y="143"/>
                    <a:pt x="41" y="109"/>
                  </a:cubicBezTo>
                  <a:cubicBezTo>
                    <a:pt x="41" y="74"/>
                    <a:pt x="69" y="46"/>
                    <a:pt x="103" y="46"/>
                  </a:cubicBezTo>
                  <a:cubicBezTo>
                    <a:pt x="138" y="46"/>
                    <a:pt x="166" y="74"/>
                    <a:pt x="166" y="109"/>
                  </a:cubicBezTo>
                  <a:cubicBezTo>
                    <a:pt x="166" y="143"/>
                    <a:pt x="138" y="171"/>
                    <a:pt x="103" y="171"/>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8" name="椭圆 47"/>
            <p:cNvSpPr/>
            <p:nvPr/>
          </p:nvSpPr>
          <p:spPr>
            <a:xfrm>
              <a:off x="3795932" y="3401534"/>
              <a:ext cx="96693" cy="96693"/>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5" name="圆角矩形 44"/>
          <p:cNvSpPr/>
          <p:nvPr/>
        </p:nvSpPr>
        <p:spPr>
          <a:xfrm>
            <a:off x="7340840" y="1217834"/>
            <a:ext cx="2153427" cy="1493283"/>
          </a:xfrm>
          <a:prstGeom prst="roundRect">
            <a:avLst>
              <a:gd name="adj" fmla="val 6562"/>
            </a:avLst>
          </a:prstGeom>
          <a:blipFill>
            <a:blip r:embed="rId4" cstate="print">
              <a:extLst>
                <a:ext uri="{28A0092B-C50C-407E-A947-70E740481C1C}">
                  <a14:useLocalDpi xmlns:a14="http://schemas.microsoft.com/office/drawing/2010/main" val="0"/>
                </a:ext>
              </a:extLst>
            </a:blip>
            <a:stretch>
              <a:fillRect/>
            </a:stretch>
          </a:blip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6728254" y="3866249"/>
            <a:ext cx="3378598" cy="1965929"/>
            <a:chOff x="6728254" y="3866249"/>
            <a:chExt cx="3378598" cy="1965929"/>
          </a:xfrm>
        </p:grpSpPr>
        <p:sp>
          <p:nvSpPr>
            <p:cNvPr id="43" name="矩形 42"/>
            <p:cNvSpPr/>
            <p:nvPr/>
          </p:nvSpPr>
          <p:spPr>
            <a:xfrm>
              <a:off x="6728254" y="4299451"/>
              <a:ext cx="3378598" cy="1532727"/>
            </a:xfrm>
            <a:prstGeom prst="rect">
              <a:avLst/>
            </a:prstGeom>
          </p:spPr>
          <p:txBody>
            <a:bodyPr wrap="square" lIns="0" rIns="0">
              <a:spAutoFit/>
            </a:bodyPr>
            <a:lstStyle/>
            <a:p>
              <a:pPr lvl="0" algn="ctr">
                <a:lnSpc>
                  <a:spcPct val="120000"/>
                </a:lnSpc>
              </a:pPr>
              <a:r>
                <a:rPr lang="zh-CN" altLang="en-US" sz="1600" b="1" dirty="0">
                  <a:solidFill>
                    <a:schemeClr val="tx1">
                      <a:lumMod val="85000"/>
                      <a:lumOff val="15000"/>
                    </a:schemeClr>
                  </a:solidFill>
                  <a:cs typeface="+mn-ea"/>
                  <a:sym typeface="+mn-lt"/>
                </a:rPr>
                <a:t>您任职的公司</a:t>
              </a:r>
              <a:r>
                <a:rPr lang="en-US" altLang="zh-CN" sz="1600" b="1" dirty="0">
                  <a:solidFill>
                    <a:schemeClr val="tx1">
                      <a:lumMod val="85000"/>
                      <a:lumOff val="15000"/>
                    </a:schemeClr>
                  </a:solidFill>
                  <a:cs typeface="+mn-ea"/>
                  <a:sym typeface="+mn-lt"/>
                </a:rPr>
                <a:t>/</a:t>
              </a:r>
              <a:r>
                <a:rPr lang="zh-CN" altLang="en-US" sz="1600" b="1" dirty="0">
                  <a:solidFill>
                    <a:schemeClr val="tx1">
                      <a:lumMod val="85000"/>
                      <a:lumOff val="15000"/>
                    </a:schemeClr>
                  </a:solidFill>
                  <a:cs typeface="+mn-ea"/>
                  <a:sym typeface="+mn-lt"/>
                </a:rPr>
                <a:t>职位</a:t>
              </a:r>
              <a:endParaRPr lang="en-US" altLang="zh-CN" sz="1100" dirty="0">
                <a:solidFill>
                  <a:schemeClr val="tx1">
                    <a:lumMod val="85000"/>
                    <a:lumOff val="15000"/>
                  </a:schemeClr>
                </a:solidFill>
                <a:cs typeface="+mn-ea"/>
                <a:sym typeface="+mn-lt"/>
              </a:endParaRPr>
            </a:p>
            <a:p>
              <a:pPr algn="ctr">
                <a:lnSpc>
                  <a:spcPct val="120000"/>
                </a:lnSpc>
              </a:pPr>
              <a:r>
                <a:rPr lang="zh-CN" altLang="en-US" sz="1200" dirty="0">
                  <a:solidFill>
                    <a:schemeClr val="tx1">
                      <a:lumMod val="50000"/>
                      <a:lumOff val="50000"/>
                    </a:schemeClr>
                  </a:solidFill>
                  <a:cs typeface="+mn-ea"/>
                  <a:sym typeface="+mn-lt"/>
                </a:rPr>
                <a:t>添加您的文字说明，请详细说明您的内容，添加适当的文字，一页的文字最好不要超过添加您的文字说明，请详细说明您的内容，添加适当的文字，一页的文字最好不要超过</a:t>
              </a:r>
            </a:p>
            <a:p>
              <a:pPr algn="ctr">
                <a:lnSpc>
                  <a:spcPct val="120000"/>
                </a:lnSpc>
              </a:pPr>
              <a:endParaRPr lang="zh-CN" altLang="en-US" sz="1200" dirty="0">
                <a:solidFill>
                  <a:schemeClr val="tx1">
                    <a:lumMod val="50000"/>
                    <a:lumOff val="50000"/>
                  </a:schemeClr>
                </a:solidFill>
                <a:cs typeface="+mn-ea"/>
                <a:sym typeface="+mn-lt"/>
              </a:endParaRPr>
            </a:p>
          </p:txBody>
        </p:sp>
        <p:sp>
          <p:nvSpPr>
            <p:cNvPr id="46" name="TextBox 55"/>
            <p:cNvSpPr txBox="1"/>
            <p:nvPr/>
          </p:nvSpPr>
          <p:spPr>
            <a:xfrm>
              <a:off x="7276520" y="3866249"/>
              <a:ext cx="2282067" cy="346239"/>
            </a:xfrm>
            <a:prstGeom prst="rect">
              <a:avLst/>
            </a:prstGeom>
            <a:noFill/>
          </p:spPr>
          <p:txBody>
            <a:bodyPr wrap="square" lIns="68571" tIns="34285" rIns="68571" bIns="34285" rtlCol="0">
              <a:spAutoFit/>
            </a:bodyPr>
            <a:lstStyle/>
            <a:p>
              <a:pPr algn="ctr"/>
              <a:r>
                <a:rPr lang="en-US" altLang="zh-CN" dirty="0">
                  <a:solidFill>
                    <a:schemeClr val="accent1"/>
                  </a:solidFill>
                  <a:cs typeface="+mn-ea"/>
                  <a:sym typeface="+mn-lt"/>
                </a:rPr>
                <a:t>20XX.XX--20XX.XX</a:t>
              </a:r>
              <a:endParaRPr lang="zh-CN" altLang="en-US" dirty="0">
                <a:solidFill>
                  <a:schemeClr val="accent1"/>
                </a:solidFill>
                <a:cs typeface="+mn-ea"/>
                <a:sym typeface="+mn-lt"/>
              </a:endParaRPr>
            </a:p>
          </p:txBody>
        </p:sp>
      </p:grpSp>
      <p:sp>
        <p:nvSpPr>
          <p:cNvPr id="20" name="椭圆 19"/>
          <p:cNvSpPr/>
          <p:nvPr/>
        </p:nvSpPr>
        <p:spPr>
          <a:xfrm>
            <a:off x="1283709" y="3298194"/>
            <a:ext cx="261612" cy="261612"/>
          </a:xfrm>
          <a:prstGeom prst="ellipse">
            <a:avLst/>
          </a:prstGeom>
          <a:noFill/>
          <a:ln w="28575">
            <a:solidFill>
              <a:srgbClr val="FFB4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53" presetClass="entr" presetSubtype="16"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2" presetClass="entr" presetSubtype="1"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5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53" presetClass="entr" presetSubtype="16" fill="hold" nodeType="withEffect">
                                  <p:stCondLst>
                                    <p:cond delay="1000"/>
                                  </p:stCondLst>
                                  <p:childTnLst>
                                    <p:set>
                                      <p:cBhvr>
                                        <p:cTn id="22" dur="1" fill="hold">
                                          <p:stCondLst>
                                            <p:cond delay="0"/>
                                          </p:stCondLst>
                                        </p:cTn>
                                        <p:tgtEl>
                                          <p:spTgt spid="44"/>
                                        </p:tgtEl>
                                        <p:attrNameLst>
                                          <p:attrName>style.visibility</p:attrName>
                                        </p:attrNameLst>
                                      </p:cBhvr>
                                      <p:to>
                                        <p:strVal val="visible"/>
                                      </p:to>
                                    </p:set>
                                    <p:anim calcmode="lin" valueType="num">
                                      <p:cBhvr>
                                        <p:cTn id="23" dur="500" fill="hold"/>
                                        <p:tgtEl>
                                          <p:spTgt spid="44"/>
                                        </p:tgtEl>
                                        <p:attrNameLst>
                                          <p:attrName>ppt_w</p:attrName>
                                        </p:attrNameLst>
                                      </p:cBhvr>
                                      <p:tavLst>
                                        <p:tav tm="0">
                                          <p:val>
                                            <p:fltVal val="0"/>
                                          </p:val>
                                        </p:tav>
                                        <p:tav tm="100000">
                                          <p:val>
                                            <p:strVal val="#ppt_w"/>
                                          </p:val>
                                        </p:tav>
                                      </p:tavLst>
                                    </p:anim>
                                    <p:anim calcmode="lin" valueType="num">
                                      <p:cBhvr>
                                        <p:cTn id="24" dur="500" fill="hold"/>
                                        <p:tgtEl>
                                          <p:spTgt spid="44"/>
                                        </p:tgtEl>
                                        <p:attrNameLst>
                                          <p:attrName>ppt_h</p:attrName>
                                        </p:attrNameLst>
                                      </p:cBhvr>
                                      <p:tavLst>
                                        <p:tav tm="0">
                                          <p:val>
                                            <p:fltVal val="0"/>
                                          </p:val>
                                        </p:tav>
                                        <p:tav tm="100000">
                                          <p:val>
                                            <p:strVal val="#ppt_h"/>
                                          </p:val>
                                        </p:tav>
                                      </p:tavLst>
                                    </p:anim>
                                    <p:animEffect transition="in" filter="fade">
                                      <p:cBhvr>
                                        <p:cTn id="25" dur="500"/>
                                        <p:tgtEl>
                                          <p:spTgt spid="44"/>
                                        </p:tgtEl>
                                      </p:cBhvr>
                                    </p:animEffect>
                                  </p:childTnLst>
                                </p:cTn>
                              </p:par>
                              <p:par>
                                <p:cTn id="26" presetID="2" presetClass="entr" presetSubtype="1" fill="hold" grpId="0" nodeType="withEffect">
                                  <p:stCondLst>
                                    <p:cond delay="100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ppt_x"/>
                                          </p:val>
                                        </p:tav>
                                        <p:tav tm="100000">
                                          <p:val>
                                            <p:strVal val="#ppt_x"/>
                                          </p:val>
                                        </p:tav>
                                      </p:tavLst>
                                    </p:anim>
                                    <p:anim calcmode="lin" valueType="num">
                                      <p:cBhvr additive="base">
                                        <p:cTn id="29" dur="500" fill="hold"/>
                                        <p:tgtEl>
                                          <p:spTgt spid="45"/>
                                        </p:tgtEl>
                                        <p:attrNameLst>
                                          <p:attrName>ppt_y</p:attrName>
                                        </p:attrNameLst>
                                      </p:cBhvr>
                                      <p:tavLst>
                                        <p:tav tm="0">
                                          <p:val>
                                            <p:strVal val="0-#ppt_h/2"/>
                                          </p:val>
                                        </p:tav>
                                        <p:tav tm="100000">
                                          <p:val>
                                            <p:strVal val="#ppt_y"/>
                                          </p:val>
                                        </p:tav>
                                      </p:tavLst>
                                    </p:anim>
                                  </p:childTnLst>
                                </p:cTn>
                              </p:par>
                              <p:par>
                                <p:cTn id="30" presetID="2" presetClass="entr" presetSubtype="4" fill="hold" nodeType="withEffect">
                                  <p:stCondLst>
                                    <p:cond delay="100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212778" y="3438605"/>
            <a:ext cx="104661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3413839" y="2967881"/>
            <a:ext cx="242353" cy="530346"/>
            <a:chOff x="3723102" y="2967881"/>
            <a:chExt cx="242353" cy="530346"/>
          </a:xfrm>
        </p:grpSpPr>
        <p:sp>
          <p:nvSpPr>
            <p:cNvPr id="28" name="Freeform 8"/>
            <p:cNvSpPr>
              <a:spLocks noEditPoints="1"/>
            </p:cNvSpPr>
            <p:nvPr/>
          </p:nvSpPr>
          <p:spPr bwMode="auto">
            <a:xfrm>
              <a:off x="3723102" y="2967881"/>
              <a:ext cx="242353" cy="397535"/>
            </a:xfrm>
            <a:custGeom>
              <a:avLst/>
              <a:gdLst>
                <a:gd name="T0" fmla="*/ 103 w 207"/>
                <a:gd name="T1" fmla="*/ 0 h 342"/>
                <a:gd name="T2" fmla="*/ 0 w 207"/>
                <a:gd name="T3" fmla="*/ 120 h 342"/>
                <a:gd name="T4" fmla="*/ 103 w 207"/>
                <a:gd name="T5" fmla="*/ 342 h 342"/>
                <a:gd name="T6" fmla="*/ 207 w 207"/>
                <a:gd name="T7" fmla="*/ 120 h 342"/>
                <a:gd name="T8" fmla="*/ 103 w 207"/>
                <a:gd name="T9" fmla="*/ 0 h 342"/>
                <a:gd name="T10" fmla="*/ 103 w 207"/>
                <a:gd name="T11" fmla="*/ 171 h 342"/>
                <a:gd name="T12" fmla="*/ 41 w 207"/>
                <a:gd name="T13" fmla="*/ 109 h 342"/>
                <a:gd name="T14" fmla="*/ 103 w 207"/>
                <a:gd name="T15" fmla="*/ 46 h 342"/>
                <a:gd name="T16" fmla="*/ 166 w 207"/>
                <a:gd name="T17" fmla="*/ 109 h 342"/>
                <a:gd name="T18" fmla="*/ 103 w 207"/>
                <a:gd name="T19" fmla="*/ 17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 h="342">
                  <a:moveTo>
                    <a:pt x="103" y="0"/>
                  </a:moveTo>
                  <a:cubicBezTo>
                    <a:pt x="46" y="0"/>
                    <a:pt x="0" y="47"/>
                    <a:pt x="0" y="120"/>
                  </a:cubicBezTo>
                  <a:cubicBezTo>
                    <a:pt x="0" y="192"/>
                    <a:pt x="103" y="342"/>
                    <a:pt x="103" y="342"/>
                  </a:cubicBezTo>
                  <a:cubicBezTo>
                    <a:pt x="103" y="342"/>
                    <a:pt x="207" y="192"/>
                    <a:pt x="207" y="120"/>
                  </a:cubicBezTo>
                  <a:cubicBezTo>
                    <a:pt x="207" y="47"/>
                    <a:pt x="161" y="0"/>
                    <a:pt x="103" y="0"/>
                  </a:cubicBezTo>
                  <a:close/>
                  <a:moveTo>
                    <a:pt x="103" y="171"/>
                  </a:moveTo>
                  <a:cubicBezTo>
                    <a:pt x="69" y="171"/>
                    <a:pt x="41" y="143"/>
                    <a:pt x="41" y="109"/>
                  </a:cubicBezTo>
                  <a:cubicBezTo>
                    <a:pt x="41" y="74"/>
                    <a:pt x="69" y="46"/>
                    <a:pt x="103" y="46"/>
                  </a:cubicBezTo>
                  <a:cubicBezTo>
                    <a:pt x="138" y="46"/>
                    <a:pt x="166" y="74"/>
                    <a:pt x="166" y="109"/>
                  </a:cubicBezTo>
                  <a:cubicBezTo>
                    <a:pt x="166" y="143"/>
                    <a:pt x="138" y="171"/>
                    <a:pt x="103" y="171"/>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 name="椭圆 3"/>
            <p:cNvSpPr/>
            <p:nvPr/>
          </p:nvSpPr>
          <p:spPr>
            <a:xfrm>
              <a:off x="3795932" y="3401534"/>
              <a:ext cx="96693" cy="96693"/>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 name="圆角矩形 5"/>
          <p:cNvSpPr/>
          <p:nvPr/>
        </p:nvSpPr>
        <p:spPr>
          <a:xfrm>
            <a:off x="2458302" y="1217834"/>
            <a:ext cx="2153427" cy="1493283"/>
          </a:xfrm>
          <a:prstGeom prst="roundRect">
            <a:avLst>
              <a:gd name="adj" fmla="val 6562"/>
            </a:avLst>
          </a:prstGeom>
          <a:blipFill>
            <a:blip r:embed="rId4" cstate="print">
              <a:extLst>
                <a:ext uri="{28A0092B-C50C-407E-A947-70E740481C1C}">
                  <a14:useLocalDpi xmlns:a14="http://schemas.microsoft.com/office/drawing/2010/main" val="0"/>
                </a:ext>
              </a:extLst>
            </a:blip>
            <a:stretch>
              <a:fillRect/>
            </a:stretch>
          </a:blip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p:cNvGrpSpPr/>
          <p:nvPr/>
        </p:nvGrpSpPr>
        <p:grpSpPr>
          <a:xfrm>
            <a:off x="1845716" y="3866249"/>
            <a:ext cx="3378598" cy="1965929"/>
            <a:chOff x="1845716" y="3866249"/>
            <a:chExt cx="3378598" cy="1965929"/>
          </a:xfrm>
        </p:grpSpPr>
        <p:sp>
          <p:nvSpPr>
            <p:cNvPr id="34" name="矩形 33"/>
            <p:cNvSpPr/>
            <p:nvPr/>
          </p:nvSpPr>
          <p:spPr>
            <a:xfrm>
              <a:off x="1845716" y="4299451"/>
              <a:ext cx="3378598" cy="1532727"/>
            </a:xfrm>
            <a:prstGeom prst="rect">
              <a:avLst/>
            </a:prstGeom>
          </p:spPr>
          <p:txBody>
            <a:bodyPr wrap="square" lIns="0" rIns="0">
              <a:spAutoFit/>
            </a:bodyPr>
            <a:lstStyle/>
            <a:p>
              <a:pPr lvl="0" algn="ctr">
                <a:lnSpc>
                  <a:spcPct val="120000"/>
                </a:lnSpc>
              </a:pPr>
              <a:r>
                <a:rPr lang="zh-CN" altLang="en-US" sz="1600" b="1" dirty="0">
                  <a:solidFill>
                    <a:schemeClr val="tx1">
                      <a:lumMod val="85000"/>
                      <a:lumOff val="15000"/>
                    </a:schemeClr>
                  </a:solidFill>
                  <a:cs typeface="+mn-ea"/>
                  <a:sym typeface="+mn-lt"/>
                </a:rPr>
                <a:t>您任职的公司</a:t>
              </a:r>
              <a:r>
                <a:rPr lang="en-US" altLang="zh-CN" sz="1600" b="1" dirty="0">
                  <a:solidFill>
                    <a:schemeClr val="tx1">
                      <a:lumMod val="85000"/>
                      <a:lumOff val="15000"/>
                    </a:schemeClr>
                  </a:solidFill>
                  <a:cs typeface="+mn-ea"/>
                  <a:sym typeface="+mn-lt"/>
                </a:rPr>
                <a:t>/</a:t>
              </a:r>
              <a:r>
                <a:rPr lang="zh-CN" altLang="en-US" sz="1600" b="1" dirty="0">
                  <a:solidFill>
                    <a:schemeClr val="tx1">
                      <a:lumMod val="85000"/>
                      <a:lumOff val="15000"/>
                    </a:schemeClr>
                  </a:solidFill>
                  <a:cs typeface="+mn-ea"/>
                  <a:sym typeface="+mn-lt"/>
                </a:rPr>
                <a:t>职位</a:t>
              </a:r>
              <a:endParaRPr lang="en-US" altLang="zh-CN" sz="1100" dirty="0">
                <a:solidFill>
                  <a:schemeClr val="tx1">
                    <a:lumMod val="85000"/>
                    <a:lumOff val="15000"/>
                  </a:schemeClr>
                </a:solidFill>
                <a:cs typeface="+mn-ea"/>
                <a:sym typeface="+mn-lt"/>
              </a:endParaRPr>
            </a:p>
            <a:p>
              <a:pPr algn="ctr">
                <a:lnSpc>
                  <a:spcPct val="120000"/>
                </a:lnSpc>
              </a:pPr>
              <a:r>
                <a:rPr lang="zh-CN" altLang="en-US" sz="1200" dirty="0">
                  <a:solidFill>
                    <a:schemeClr val="tx1">
                      <a:lumMod val="50000"/>
                      <a:lumOff val="50000"/>
                    </a:schemeClr>
                  </a:solidFill>
                  <a:cs typeface="+mn-ea"/>
                  <a:sym typeface="+mn-lt"/>
                </a:rPr>
                <a:t>添加您的文字说明，请详细说明您的内容，添加适当的文字，一页的文字最好不要超过添加您的文字说明，请详细说明您的内容，添加适当的文字，一页的文字最好不要超过</a:t>
              </a:r>
            </a:p>
            <a:p>
              <a:pPr algn="ctr">
                <a:lnSpc>
                  <a:spcPct val="120000"/>
                </a:lnSpc>
              </a:pPr>
              <a:endParaRPr lang="zh-CN" altLang="en-US" sz="1200" dirty="0">
                <a:solidFill>
                  <a:schemeClr val="tx1">
                    <a:lumMod val="50000"/>
                    <a:lumOff val="50000"/>
                  </a:schemeClr>
                </a:solidFill>
                <a:cs typeface="+mn-ea"/>
                <a:sym typeface="+mn-lt"/>
              </a:endParaRPr>
            </a:p>
          </p:txBody>
        </p:sp>
        <p:sp>
          <p:nvSpPr>
            <p:cNvPr id="36" name="TextBox 55"/>
            <p:cNvSpPr txBox="1"/>
            <p:nvPr/>
          </p:nvSpPr>
          <p:spPr>
            <a:xfrm>
              <a:off x="2393982" y="3866249"/>
              <a:ext cx="2282067" cy="346239"/>
            </a:xfrm>
            <a:prstGeom prst="rect">
              <a:avLst/>
            </a:prstGeom>
            <a:noFill/>
          </p:spPr>
          <p:txBody>
            <a:bodyPr wrap="square" lIns="68571" tIns="34285" rIns="68571" bIns="34285" rtlCol="0">
              <a:spAutoFit/>
            </a:bodyPr>
            <a:lstStyle/>
            <a:p>
              <a:pPr algn="ctr"/>
              <a:r>
                <a:rPr lang="en-US" altLang="zh-CN" dirty="0">
                  <a:solidFill>
                    <a:schemeClr val="accent1"/>
                  </a:solidFill>
                  <a:cs typeface="+mn-ea"/>
                  <a:sym typeface="+mn-lt"/>
                </a:rPr>
                <a:t>20XX.XX--20XX.XX</a:t>
              </a:r>
              <a:endParaRPr lang="zh-CN" altLang="en-US" dirty="0">
                <a:solidFill>
                  <a:schemeClr val="accent1"/>
                </a:solidFill>
                <a:cs typeface="+mn-ea"/>
                <a:sym typeface="+mn-lt"/>
              </a:endParaRPr>
            </a:p>
          </p:txBody>
        </p:sp>
      </p:grpSp>
      <p:grpSp>
        <p:nvGrpSpPr>
          <p:cNvPr id="44" name="组合 43"/>
          <p:cNvGrpSpPr/>
          <p:nvPr/>
        </p:nvGrpSpPr>
        <p:grpSpPr>
          <a:xfrm>
            <a:off x="7961843" y="2967881"/>
            <a:ext cx="242353" cy="530346"/>
            <a:chOff x="3723102" y="2967881"/>
            <a:chExt cx="242353" cy="530346"/>
          </a:xfrm>
        </p:grpSpPr>
        <p:sp>
          <p:nvSpPr>
            <p:cNvPr id="47" name="Freeform 8"/>
            <p:cNvSpPr>
              <a:spLocks noEditPoints="1"/>
            </p:cNvSpPr>
            <p:nvPr/>
          </p:nvSpPr>
          <p:spPr bwMode="auto">
            <a:xfrm>
              <a:off x="3723102" y="2967881"/>
              <a:ext cx="242353" cy="397535"/>
            </a:xfrm>
            <a:custGeom>
              <a:avLst/>
              <a:gdLst>
                <a:gd name="T0" fmla="*/ 103 w 207"/>
                <a:gd name="T1" fmla="*/ 0 h 342"/>
                <a:gd name="T2" fmla="*/ 0 w 207"/>
                <a:gd name="T3" fmla="*/ 120 h 342"/>
                <a:gd name="T4" fmla="*/ 103 w 207"/>
                <a:gd name="T5" fmla="*/ 342 h 342"/>
                <a:gd name="T6" fmla="*/ 207 w 207"/>
                <a:gd name="T7" fmla="*/ 120 h 342"/>
                <a:gd name="T8" fmla="*/ 103 w 207"/>
                <a:gd name="T9" fmla="*/ 0 h 342"/>
                <a:gd name="T10" fmla="*/ 103 w 207"/>
                <a:gd name="T11" fmla="*/ 171 h 342"/>
                <a:gd name="T12" fmla="*/ 41 w 207"/>
                <a:gd name="T13" fmla="*/ 109 h 342"/>
                <a:gd name="T14" fmla="*/ 103 w 207"/>
                <a:gd name="T15" fmla="*/ 46 h 342"/>
                <a:gd name="T16" fmla="*/ 166 w 207"/>
                <a:gd name="T17" fmla="*/ 109 h 342"/>
                <a:gd name="T18" fmla="*/ 103 w 207"/>
                <a:gd name="T19" fmla="*/ 17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 h="342">
                  <a:moveTo>
                    <a:pt x="103" y="0"/>
                  </a:moveTo>
                  <a:cubicBezTo>
                    <a:pt x="46" y="0"/>
                    <a:pt x="0" y="47"/>
                    <a:pt x="0" y="120"/>
                  </a:cubicBezTo>
                  <a:cubicBezTo>
                    <a:pt x="0" y="192"/>
                    <a:pt x="103" y="342"/>
                    <a:pt x="103" y="342"/>
                  </a:cubicBezTo>
                  <a:cubicBezTo>
                    <a:pt x="103" y="342"/>
                    <a:pt x="207" y="192"/>
                    <a:pt x="207" y="120"/>
                  </a:cubicBezTo>
                  <a:cubicBezTo>
                    <a:pt x="207" y="47"/>
                    <a:pt x="161" y="0"/>
                    <a:pt x="103" y="0"/>
                  </a:cubicBezTo>
                  <a:close/>
                  <a:moveTo>
                    <a:pt x="103" y="171"/>
                  </a:moveTo>
                  <a:cubicBezTo>
                    <a:pt x="69" y="171"/>
                    <a:pt x="41" y="143"/>
                    <a:pt x="41" y="109"/>
                  </a:cubicBezTo>
                  <a:cubicBezTo>
                    <a:pt x="41" y="74"/>
                    <a:pt x="69" y="46"/>
                    <a:pt x="103" y="46"/>
                  </a:cubicBezTo>
                  <a:cubicBezTo>
                    <a:pt x="138" y="46"/>
                    <a:pt x="166" y="74"/>
                    <a:pt x="166" y="109"/>
                  </a:cubicBezTo>
                  <a:cubicBezTo>
                    <a:pt x="166" y="143"/>
                    <a:pt x="138" y="171"/>
                    <a:pt x="103" y="171"/>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8" name="椭圆 47"/>
            <p:cNvSpPr/>
            <p:nvPr/>
          </p:nvSpPr>
          <p:spPr>
            <a:xfrm>
              <a:off x="3795932" y="3401534"/>
              <a:ext cx="96693" cy="96693"/>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5" name="圆角矩形 44"/>
          <p:cNvSpPr/>
          <p:nvPr/>
        </p:nvSpPr>
        <p:spPr>
          <a:xfrm>
            <a:off x="7006306" y="1217834"/>
            <a:ext cx="2153427" cy="1493283"/>
          </a:xfrm>
          <a:prstGeom prst="roundRect">
            <a:avLst>
              <a:gd name="adj" fmla="val 6562"/>
            </a:avLst>
          </a:prstGeom>
          <a:blipFill>
            <a:blip r:embed="rId4" cstate="print">
              <a:extLst>
                <a:ext uri="{28A0092B-C50C-407E-A947-70E740481C1C}">
                  <a14:useLocalDpi xmlns:a14="http://schemas.microsoft.com/office/drawing/2010/main" val="0"/>
                </a:ext>
              </a:extLst>
            </a:blip>
            <a:stretch>
              <a:fillRect/>
            </a:stretch>
          </a:blip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6393720" y="3866249"/>
            <a:ext cx="3378598" cy="1965929"/>
            <a:chOff x="6393720" y="3866249"/>
            <a:chExt cx="3378598" cy="1965929"/>
          </a:xfrm>
        </p:grpSpPr>
        <p:sp>
          <p:nvSpPr>
            <p:cNvPr id="43" name="矩形 42"/>
            <p:cNvSpPr/>
            <p:nvPr/>
          </p:nvSpPr>
          <p:spPr>
            <a:xfrm>
              <a:off x="6393720" y="4299451"/>
              <a:ext cx="3378598" cy="1532727"/>
            </a:xfrm>
            <a:prstGeom prst="rect">
              <a:avLst/>
            </a:prstGeom>
          </p:spPr>
          <p:txBody>
            <a:bodyPr wrap="square" lIns="0" rIns="0">
              <a:spAutoFit/>
            </a:bodyPr>
            <a:lstStyle/>
            <a:p>
              <a:pPr lvl="0" algn="ctr">
                <a:lnSpc>
                  <a:spcPct val="120000"/>
                </a:lnSpc>
              </a:pPr>
              <a:r>
                <a:rPr lang="zh-CN" altLang="en-US" sz="1600" b="1" dirty="0">
                  <a:solidFill>
                    <a:schemeClr val="tx1">
                      <a:lumMod val="85000"/>
                      <a:lumOff val="15000"/>
                    </a:schemeClr>
                  </a:solidFill>
                  <a:cs typeface="+mn-ea"/>
                  <a:sym typeface="+mn-lt"/>
                </a:rPr>
                <a:t>您任职的公司</a:t>
              </a:r>
              <a:r>
                <a:rPr lang="en-US" altLang="zh-CN" sz="1600" b="1" dirty="0">
                  <a:solidFill>
                    <a:schemeClr val="tx1">
                      <a:lumMod val="85000"/>
                      <a:lumOff val="15000"/>
                    </a:schemeClr>
                  </a:solidFill>
                  <a:cs typeface="+mn-ea"/>
                  <a:sym typeface="+mn-lt"/>
                </a:rPr>
                <a:t>/</a:t>
              </a:r>
              <a:r>
                <a:rPr lang="zh-CN" altLang="en-US" sz="1600" b="1" dirty="0">
                  <a:solidFill>
                    <a:schemeClr val="tx1">
                      <a:lumMod val="85000"/>
                      <a:lumOff val="15000"/>
                    </a:schemeClr>
                  </a:solidFill>
                  <a:cs typeface="+mn-ea"/>
                  <a:sym typeface="+mn-lt"/>
                </a:rPr>
                <a:t>职位</a:t>
              </a:r>
              <a:endParaRPr lang="en-US" altLang="zh-CN" sz="1100" dirty="0">
                <a:solidFill>
                  <a:schemeClr val="tx1">
                    <a:lumMod val="85000"/>
                    <a:lumOff val="15000"/>
                  </a:schemeClr>
                </a:solidFill>
                <a:cs typeface="+mn-ea"/>
                <a:sym typeface="+mn-lt"/>
              </a:endParaRPr>
            </a:p>
            <a:p>
              <a:pPr algn="ctr">
                <a:lnSpc>
                  <a:spcPct val="120000"/>
                </a:lnSpc>
              </a:pPr>
              <a:r>
                <a:rPr lang="zh-CN" altLang="en-US" sz="1200" dirty="0">
                  <a:solidFill>
                    <a:schemeClr val="tx1">
                      <a:lumMod val="50000"/>
                      <a:lumOff val="50000"/>
                    </a:schemeClr>
                  </a:solidFill>
                  <a:cs typeface="+mn-ea"/>
                  <a:sym typeface="+mn-lt"/>
                </a:rPr>
                <a:t>添加您的文字说明，请详细说明您的内容，添加适当的文字，一页的文字最好不要超过添加您的文字说明，请详细说明您的内容，添加适当的文字，一页的文字最好不要超过</a:t>
              </a:r>
            </a:p>
            <a:p>
              <a:pPr algn="ctr">
                <a:lnSpc>
                  <a:spcPct val="120000"/>
                </a:lnSpc>
              </a:pPr>
              <a:endParaRPr lang="zh-CN" altLang="en-US" sz="1200" dirty="0">
                <a:solidFill>
                  <a:schemeClr val="tx1">
                    <a:lumMod val="50000"/>
                    <a:lumOff val="50000"/>
                  </a:schemeClr>
                </a:solidFill>
                <a:cs typeface="+mn-ea"/>
                <a:sym typeface="+mn-lt"/>
              </a:endParaRPr>
            </a:p>
          </p:txBody>
        </p:sp>
        <p:sp>
          <p:nvSpPr>
            <p:cNvPr id="46" name="TextBox 55"/>
            <p:cNvSpPr txBox="1"/>
            <p:nvPr/>
          </p:nvSpPr>
          <p:spPr>
            <a:xfrm>
              <a:off x="6941986" y="3866249"/>
              <a:ext cx="2282067" cy="346239"/>
            </a:xfrm>
            <a:prstGeom prst="rect">
              <a:avLst/>
            </a:prstGeom>
            <a:noFill/>
          </p:spPr>
          <p:txBody>
            <a:bodyPr wrap="square" lIns="68571" tIns="34285" rIns="68571" bIns="34285" rtlCol="0">
              <a:spAutoFit/>
            </a:bodyPr>
            <a:lstStyle/>
            <a:p>
              <a:pPr algn="ctr"/>
              <a:r>
                <a:rPr lang="en-US" altLang="zh-CN" dirty="0">
                  <a:solidFill>
                    <a:schemeClr val="accent1"/>
                  </a:solidFill>
                  <a:cs typeface="+mn-ea"/>
                  <a:sym typeface="+mn-lt"/>
                </a:rPr>
                <a:t>20XX.XX--20XX.XX</a:t>
              </a:r>
              <a:endParaRPr lang="zh-CN" altLang="en-US" dirty="0">
                <a:solidFill>
                  <a:schemeClr val="accent1"/>
                </a:solidFill>
                <a:cs typeface="+mn-ea"/>
                <a:sym typeface="+mn-lt"/>
              </a:endParaRPr>
            </a:p>
          </p:txBody>
        </p:sp>
      </p:grpSp>
      <p:sp>
        <p:nvSpPr>
          <p:cNvPr id="7" name="椭圆 6"/>
          <p:cNvSpPr/>
          <p:nvPr/>
        </p:nvSpPr>
        <p:spPr>
          <a:xfrm>
            <a:off x="10678951" y="3298194"/>
            <a:ext cx="261612" cy="261612"/>
          </a:xfrm>
          <a:prstGeom prst="ellipse">
            <a:avLst/>
          </a:prstGeom>
          <a:noFill/>
          <a:ln w="28575">
            <a:solidFill>
              <a:srgbClr val="FFB40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53" presetClass="entr" presetSubtype="16"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2" presetClass="entr" presetSubtype="1"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5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53" presetClass="entr" presetSubtype="16" fill="hold" nodeType="withEffect">
                                  <p:stCondLst>
                                    <p:cond delay="750"/>
                                  </p:stCondLst>
                                  <p:childTnLst>
                                    <p:set>
                                      <p:cBhvr>
                                        <p:cTn id="22" dur="1" fill="hold">
                                          <p:stCondLst>
                                            <p:cond delay="0"/>
                                          </p:stCondLst>
                                        </p:cTn>
                                        <p:tgtEl>
                                          <p:spTgt spid="44"/>
                                        </p:tgtEl>
                                        <p:attrNameLst>
                                          <p:attrName>style.visibility</p:attrName>
                                        </p:attrNameLst>
                                      </p:cBhvr>
                                      <p:to>
                                        <p:strVal val="visible"/>
                                      </p:to>
                                    </p:set>
                                    <p:anim calcmode="lin" valueType="num">
                                      <p:cBhvr>
                                        <p:cTn id="23" dur="500" fill="hold"/>
                                        <p:tgtEl>
                                          <p:spTgt spid="44"/>
                                        </p:tgtEl>
                                        <p:attrNameLst>
                                          <p:attrName>ppt_w</p:attrName>
                                        </p:attrNameLst>
                                      </p:cBhvr>
                                      <p:tavLst>
                                        <p:tav tm="0">
                                          <p:val>
                                            <p:fltVal val="0"/>
                                          </p:val>
                                        </p:tav>
                                        <p:tav tm="100000">
                                          <p:val>
                                            <p:strVal val="#ppt_w"/>
                                          </p:val>
                                        </p:tav>
                                      </p:tavLst>
                                    </p:anim>
                                    <p:anim calcmode="lin" valueType="num">
                                      <p:cBhvr>
                                        <p:cTn id="24" dur="500" fill="hold"/>
                                        <p:tgtEl>
                                          <p:spTgt spid="44"/>
                                        </p:tgtEl>
                                        <p:attrNameLst>
                                          <p:attrName>ppt_h</p:attrName>
                                        </p:attrNameLst>
                                      </p:cBhvr>
                                      <p:tavLst>
                                        <p:tav tm="0">
                                          <p:val>
                                            <p:fltVal val="0"/>
                                          </p:val>
                                        </p:tav>
                                        <p:tav tm="100000">
                                          <p:val>
                                            <p:strVal val="#ppt_h"/>
                                          </p:val>
                                        </p:tav>
                                      </p:tavLst>
                                    </p:anim>
                                    <p:animEffect transition="in" filter="fade">
                                      <p:cBhvr>
                                        <p:cTn id="25" dur="500"/>
                                        <p:tgtEl>
                                          <p:spTgt spid="44"/>
                                        </p:tgtEl>
                                      </p:cBhvr>
                                    </p:animEffect>
                                  </p:childTnLst>
                                </p:cTn>
                              </p:par>
                              <p:par>
                                <p:cTn id="26" presetID="2" presetClass="entr" presetSubtype="1" fill="hold" grpId="0" nodeType="withEffect">
                                  <p:stCondLst>
                                    <p:cond delay="75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ppt_x"/>
                                          </p:val>
                                        </p:tav>
                                        <p:tav tm="100000">
                                          <p:val>
                                            <p:strVal val="#ppt_x"/>
                                          </p:val>
                                        </p:tav>
                                      </p:tavLst>
                                    </p:anim>
                                    <p:anim calcmode="lin" valueType="num">
                                      <p:cBhvr additive="base">
                                        <p:cTn id="29" dur="500" fill="hold"/>
                                        <p:tgtEl>
                                          <p:spTgt spid="45"/>
                                        </p:tgtEl>
                                        <p:attrNameLst>
                                          <p:attrName>ppt_y</p:attrName>
                                        </p:attrNameLst>
                                      </p:cBhvr>
                                      <p:tavLst>
                                        <p:tav tm="0">
                                          <p:val>
                                            <p:strVal val="0-#ppt_h/2"/>
                                          </p:val>
                                        </p:tav>
                                        <p:tav tm="100000">
                                          <p:val>
                                            <p:strVal val="#ppt_y"/>
                                          </p:val>
                                        </p:tav>
                                      </p:tavLst>
                                    </p:anim>
                                  </p:childTnLst>
                                </p:cTn>
                              </p:par>
                              <p:par>
                                <p:cTn id="30" presetID="2" presetClass="entr" presetSubtype="4" fill="hold" nodeType="withEffect">
                                  <p:stCondLst>
                                    <p:cond delay="75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729683" y="1535767"/>
            <a:ext cx="1673286" cy="2501838"/>
            <a:chOff x="974148" y="1589818"/>
            <a:chExt cx="1862955" cy="2785424"/>
          </a:xfrm>
        </p:grpSpPr>
        <p:sp>
          <p:nvSpPr>
            <p:cNvPr id="16" name="任意多边形 15"/>
            <p:cNvSpPr/>
            <p:nvPr/>
          </p:nvSpPr>
          <p:spPr>
            <a:xfrm rot="16200000" flipV="1">
              <a:off x="512914" y="2051052"/>
              <a:ext cx="2785424" cy="1862955"/>
            </a:xfrm>
            <a:custGeom>
              <a:avLst/>
              <a:gdLst>
                <a:gd name="connsiteX0" fmla="*/ 820318 w 2454275"/>
                <a:gd name="connsiteY0" fmla="*/ 0 h 1641475"/>
                <a:gd name="connsiteX1" fmla="*/ 1139622 w 2454275"/>
                <a:gd name="connsiteY1" fmla="*/ 64498 h 1641475"/>
                <a:gd name="connsiteX2" fmla="*/ 1172191 w 2454275"/>
                <a:gd name="connsiteY2" fmla="*/ 82185 h 1641475"/>
                <a:gd name="connsiteX3" fmla="*/ 1172191 w 2454275"/>
                <a:gd name="connsiteY3" fmla="*/ 82031 h 1641475"/>
                <a:gd name="connsiteX4" fmla="*/ 2238822 w 2454275"/>
                <a:gd name="connsiteY4" fmla="*/ 578588 h 1641475"/>
                <a:gd name="connsiteX5" fmla="*/ 2238822 w 2454275"/>
                <a:gd name="connsiteY5" fmla="*/ 1062888 h 1641475"/>
                <a:gd name="connsiteX6" fmla="*/ 1172191 w 2454275"/>
                <a:gd name="connsiteY6" fmla="*/ 1559444 h 1641475"/>
                <a:gd name="connsiteX7" fmla="*/ 1172191 w 2454275"/>
                <a:gd name="connsiteY7" fmla="*/ 1559291 h 1641475"/>
                <a:gd name="connsiteX8" fmla="*/ 1139622 w 2454275"/>
                <a:gd name="connsiteY8" fmla="*/ 1576977 h 1641475"/>
                <a:gd name="connsiteX9" fmla="*/ 820318 w 2454275"/>
                <a:gd name="connsiteY9" fmla="*/ 1641475 h 1641475"/>
                <a:gd name="connsiteX10" fmla="*/ 0 w 2454275"/>
                <a:gd name="connsiteY10" fmla="*/ 820738 h 1641475"/>
                <a:gd name="connsiteX11" fmla="*/ 820318 w 2454275"/>
                <a:gd name="connsiteY11" fmla="*/ 0 h 164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275" h="1641475">
                  <a:moveTo>
                    <a:pt x="820318" y="0"/>
                  </a:moveTo>
                  <a:cubicBezTo>
                    <a:pt x="933579" y="0"/>
                    <a:pt x="1041481" y="22966"/>
                    <a:pt x="1139622" y="64498"/>
                  </a:cubicBezTo>
                  <a:lnTo>
                    <a:pt x="1172191" y="82185"/>
                  </a:lnTo>
                  <a:lnTo>
                    <a:pt x="1172191" y="82031"/>
                  </a:lnTo>
                  <a:lnTo>
                    <a:pt x="2238822" y="578588"/>
                  </a:lnTo>
                  <a:cubicBezTo>
                    <a:pt x="2526093" y="712324"/>
                    <a:pt x="2526093" y="929152"/>
                    <a:pt x="2238822" y="1062888"/>
                  </a:cubicBezTo>
                  <a:lnTo>
                    <a:pt x="1172191" y="1559444"/>
                  </a:lnTo>
                  <a:lnTo>
                    <a:pt x="1172191" y="1559291"/>
                  </a:lnTo>
                  <a:lnTo>
                    <a:pt x="1139622" y="1576977"/>
                  </a:lnTo>
                  <a:cubicBezTo>
                    <a:pt x="1041481" y="1618509"/>
                    <a:pt x="933579" y="1641475"/>
                    <a:pt x="820318" y="1641475"/>
                  </a:cubicBezTo>
                  <a:cubicBezTo>
                    <a:pt x="367268" y="1641475"/>
                    <a:pt x="0" y="1274019"/>
                    <a:pt x="0" y="820738"/>
                  </a:cubicBezTo>
                  <a:cubicBezTo>
                    <a:pt x="0" y="367456"/>
                    <a:pt x="367268" y="0"/>
                    <a:pt x="820318" y="0"/>
                  </a:cubicBez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rot="10800000" flipV="1">
              <a:off x="1072135" y="2586053"/>
              <a:ext cx="1666981" cy="166698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cs typeface="+mn-ea"/>
                <a:sym typeface="+mn-lt"/>
              </a:endParaRPr>
            </a:p>
          </p:txBody>
        </p:sp>
        <p:sp>
          <p:nvSpPr>
            <p:cNvPr id="18" name="椭圆 17"/>
            <p:cNvSpPr/>
            <p:nvPr/>
          </p:nvSpPr>
          <p:spPr>
            <a:xfrm rot="10800000" flipV="1">
              <a:off x="1716625" y="1742148"/>
              <a:ext cx="378000" cy="37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cs typeface="+mn-ea"/>
                  <a:sym typeface="+mn-lt"/>
                </a:rPr>
                <a:t>1</a:t>
              </a:r>
              <a:endParaRPr lang="zh-CN" altLang="en-US" sz="2000" b="1" dirty="0">
                <a:solidFill>
                  <a:schemeClr val="bg1"/>
                </a:solidFill>
                <a:cs typeface="+mn-ea"/>
                <a:sym typeface="+mn-lt"/>
              </a:endParaRPr>
            </a:p>
          </p:txBody>
        </p:sp>
        <p:sp>
          <p:nvSpPr>
            <p:cNvPr id="19" name="任意多边形 18"/>
            <p:cNvSpPr/>
            <p:nvPr/>
          </p:nvSpPr>
          <p:spPr>
            <a:xfrm rot="10800000" flipV="1">
              <a:off x="1072134" y="2857500"/>
              <a:ext cx="1666982" cy="1395535"/>
            </a:xfrm>
            <a:custGeom>
              <a:avLst/>
              <a:gdLst>
                <a:gd name="connsiteX0" fmla="*/ 1445402 w 1666982"/>
                <a:gd name="connsiteY0" fmla="*/ 0 h 1395535"/>
                <a:gd name="connsiteX1" fmla="*/ 221581 w 1666982"/>
                <a:gd name="connsiteY1" fmla="*/ 0 h 1395535"/>
                <a:gd name="connsiteX2" fmla="*/ 142347 w 1666982"/>
                <a:gd name="connsiteY2" fmla="*/ 96032 h 1395535"/>
                <a:gd name="connsiteX3" fmla="*/ 0 w 1666982"/>
                <a:gd name="connsiteY3" fmla="*/ 562044 h 1395535"/>
                <a:gd name="connsiteX4" fmla="*/ 833491 w 1666982"/>
                <a:gd name="connsiteY4" fmla="*/ 1395535 h 1395535"/>
                <a:gd name="connsiteX5" fmla="*/ 1666982 w 1666982"/>
                <a:gd name="connsiteY5" fmla="*/ 562044 h 1395535"/>
                <a:gd name="connsiteX6" fmla="*/ 1524635 w 1666982"/>
                <a:gd name="connsiteY6" fmla="*/ 96032 h 139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6982" h="1395535">
                  <a:moveTo>
                    <a:pt x="1445402" y="0"/>
                  </a:moveTo>
                  <a:lnTo>
                    <a:pt x="221581" y="0"/>
                  </a:lnTo>
                  <a:lnTo>
                    <a:pt x="142347" y="96032"/>
                  </a:lnTo>
                  <a:cubicBezTo>
                    <a:pt x="52477" y="229058"/>
                    <a:pt x="0" y="389423"/>
                    <a:pt x="0" y="562044"/>
                  </a:cubicBezTo>
                  <a:cubicBezTo>
                    <a:pt x="0" y="1022368"/>
                    <a:pt x="373167" y="1395535"/>
                    <a:pt x="833491" y="1395535"/>
                  </a:cubicBezTo>
                  <a:cubicBezTo>
                    <a:pt x="1293815" y="1395535"/>
                    <a:pt x="1666982" y="1022368"/>
                    <a:pt x="1666982" y="562044"/>
                  </a:cubicBezTo>
                  <a:cubicBezTo>
                    <a:pt x="1666982" y="389423"/>
                    <a:pt x="1614505" y="229058"/>
                    <a:pt x="1524635" y="9603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cs typeface="+mn-ea"/>
                <a:sym typeface="+mn-lt"/>
              </a:endParaRPr>
            </a:p>
          </p:txBody>
        </p:sp>
        <p:sp>
          <p:nvSpPr>
            <p:cNvPr id="20" name="文本框 19"/>
            <p:cNvSpPr txBox="1"/>
            <p:nvPr/>
          </p:nvSpPr>
          <p:spPr>
            <a:xfrm>
              <a:off x="1556459" y="3376297"/>
              <a:ext cx="749933" cy="513995"/>
            </a:xfrm>
            <a:prstGeom prst="rect">
              <a:avLst/>
            </a:prstGeom>
            <a:noFill/>
          </p:spPr>
          <p:txBody>
            <a:bodyPr wrap="none" rtlCol="0">
              <a:spAutoFit/>
            </a:bodyPr>
            <a:lstStyle/>
            <a:p>
              <a:pPr algn="ctr"/>
              <a:r>
                <a:rPr lang="en-US" altLang="zh-CN" sz="2400" dirty="0">
                  <a:solidFill>
                    <a:schemeClr val="bg1"/>
                  </a:solidFill>
                  <a:cs typeface="+mn-ea"/>
                  <a:sym typeface="+mn-lt"/>
                </a:rPr>
                <a:t>5</a:t>
              </a:r>
              <a:r>
                <a:rPr lang="zh-CN" altLang="en-US" sz="2400" dirty="0">
                  <a:solidFill>
                    <a:schemeClr val="bg1"/>
                  </a:solidFill>
                  <a:cs typeface="+mn-ea"/>
                  <a:sym typeface="+mn-lt"/>
                </a:rPr>
                <a:t>年</a:t>
              </a:r>
            </a:p>
          </p:txBody>
        </p:sp>
      </p:grpSp>
      <p:sp>
        <p:nvSpPr>
          <p:cNvPr id="21" name="TextBox 3"/>
          <p:cNvSpPr txBox="1"/>
          <p:nvPr/>
        </p:nvSpPr>
        <p:spPr>
          <a:xfrm>
            <a:off x="1442157" y="4389860"/>
            <a:ext cx="2354289" cy="1292637"/>
          </a:xfrm>
          <a:prstGeom prst="rect">
            <a:avLst/>
          </a:prstGeom>
          <a:noFill/>
        </p:spPr>
        <p:txBody>
          <a:bodyPr wrap="square" lIns="91415" tIns="45708" rIns="91415" bIns="45708" rtlCol="0">
            <a:spAutoFit/>
          </a:bodyPr>
          <a:lstStyle/>
          <a:p>
            <a:pPr algn="ctr" defTabSz="914400">
              <a:lnSpc>
                <a:spcPct val="150000"/>
              </a:lnSpc>
            </a:pPr>
            <a:r>
              <a:rPr lang="zh-CN" altLang="en-US" sz="1600" b="1" dirty="0">
                <a:solidFill>
                  <a:schemeClr val="tx1">
                    <a:lumMod val="85000"/>
                    <a:lumOff val="15000"/>
                  </a:schemeClr>
                </a:solidFill>
                <a:cs typeface="+mn-ea"/>
                <a:sym typeface="+mn-lt"/>
              </a:rPr>
              <a:t>项目工作经验</a:t>
            </a:r>
            <a:endParaRPr lang="en-US" altLang="zh-CN" sz="1600" b="1" dirty="0">
              <a:solidFill>
                <a:schemeClr val="tx1">
                  <a:lumMod val="85000"/>
                  <a:lumOff val="15000"/>
                </a:schemeClr>
              </a:solidFill>
              <a:cs typeface="+mn-ea"/>
              <a:sym typeface="+mn-lt"/>
            </a:endParaRPr>
          </a:p>
          <a:p>
            <a:pPr algn="ctr" defTabSz="914400">
              <a:lnSpc>
                <a:spcPct val="150000"/>
              </a:lnSpc>
            </a:pPr>
            <a:r>
              <a:rPr lang="zh-CN" altLang="en-US" sz="1200" dirty="0">
                <a:solidFill>
                  <a:srgbClr val="56586B"/>
                </a:solidFill>
                <a:cs typeface="+mn-ea"/>
                <a:sym typeface="+mn-lt"/>
              </a:rPr>
              <a:t>添加您的文字说明，请详细说明您的内容，添加适当的文字，一页的文字最好不要超过</a:t>
            </a:r>
          </a:p>
        </p:txBody>
      </p:sp>
      <p:grpSp>
        <p:nvGrpSpPr>
          <p:cNvPr id="22" name="组合 21"/>
          <p:cNvGrpSpPr/>
          <p:nvPr/>
        </p:nvGrpSpPr>
        <p:grpSpPr>
          <a:xfrm>
            <a:off x="4209161" y="1535767"/>
            <a:ext cx="1673286" cy="2501838"/>
            <a:chOff x="3705471" y="1589818"/>
            <a:chExt cx="1862955" cy="2785424"/>
          </a:xfrm>
        </p:grpSpPr>
        <p:sp>
          <p:nvSpPr>
            <p:cNvPr id="23" name="任意多边形 22"/>
            <p:cNvSpPr/>
            <p:nvPr/>
          </p:nvSpPr>
          <p:spPr>
            <a:xfrm rot="16200000" flipV="1">
              <a:off x="3244237" y="2051052"/>
              <a:ext cx="2785424" cy="1862955"/>
            </a:xfrm>
            <a:custGeom>
              <a:avLst/>
              <a:gdLst>
                <a:gd name="connsiteX0" fmla="*/ 820318 w 2454275"/>
                <a:gd name="connsiteY0" fmla="*/ 0 h 1641475"/>
                <a:gd name="connsiteX1" fmla="*/ 1139622 w 2454275"/>
                <a:gd name="connsiteY1" fmla="*/ 64498 h 1641475"/>
                <a:gd name="connsiteX2" fmla="*/ 1172191 w 2454275"/>
                <a:gd name="connsiteY2" fmla="*/ 82185 h 1641475"/>
                <a:gd name="connsiteX3" fmla="*/ 1172191 w 2454275"/>
                <a:gd name="connsiteY3" fmla="*/ 82031 h 1641475"/>
                <a:gd name="connsiteX4" fmla="*/ 2238822 w 2454275"/>
                <a:gd name="connsiteY4" fmla="*/ 578588 h 1641475"/>
                <a:gd name="connsiteX5" fmla="*/ 2238822 w 2454275"/>
                <a:gd name="connsiteY5" fmla="*/ 1062888 h 1641475"/>
                <a:gd name="connsiteX6" fmla="*/ 1172191 w 2454275"/>
                <a:gd name="connsiteY6" fmla="*/ 1559444 h 1641475"/>
                <a:gd name="connsiteX7" fmla="*/ 1172191 w 2454275"/>
                <a:gd name="connsiteY7" fmla="*/ 1559291 h 1641475"/>
                <a:gd name="connsiteX8" fmla="*/ 1139622 w 2454275"/>
                <a:gd name="connsiteY8" fmla="*/ 1576977 h 1641475"/>
                <a:gd name="connsiteX9" fmla="*/ 820318 w 2454275"/>
                <a:gd name="connsiteY9" fmla="*/ 1641475 h 1641475"/>
                <a:gd name="connsiteX10" fmla="*/ 0 w 2454275"/>
                <a:gd name="connsiteY10" fmla="*/ 820738 h 1641475"/>
                <a:gd name="connsiteX11" fmla="*/ 820318 w 2454275"/>
                <a:gd name="connsiteY11" fmla="*/ 0 h 164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275" h="1641475">
                  <a:moveTo>
                    <a:pt x="820318" y="0"/>
                  </a:moveTo>
                  <a:cubicBezTo>
                    <a:pt x="933579" y="0"/>
                    <a:pt x="1041481" y="22966"/>
                    <a:pt x="1139622" y="64498"/>
                  </a:cubicBezTo>
                  <a:lnTo>
                    <a:pt x="1172191" y="82185"/>
                  </a:lnTo>
                  <a:lnTo>
                    <a:pt x="1172191" y="82031"/>
                  </a:lnTo>
                  <a:lnTo>
                    <a:pt x="2238822" y="578588"/>
                  </a:lnTo>
                  <a:cubicBezTo>
                    <a:pt x="2526093" y="712324"/>
                    <a:pt x="2526093" y="929152"/>
                    <a:pt x="2238822" y="1062888"/>
                  </a:cubicBezTo>
                  <a:lnTo>
                    <a:pt x="1172191" y="1559444"/>
                  </a:lnTo>
                  <a:lnTo>
                    <a:pt x="1172191" y="1559291"/>
                  </a:lnTo>
                  <a:lnTo>
                    <a:pt x="1139622" y="1576977"/>
                  </a:lnTo>
                  <a:cubicBezTo>
                    <a:pt x="1041481" y="1618509"/>
                    <a:pt x="933579" y="1641475"/>
                    <a:pt x="820318" y="1641475"/>
                  </a:cubicBezTo>
                  <a:cubicBezTo>
                    <a:pt x="367268" y="1641475"/>
                    <a:pt x="0" y="1274019"/>
                    <a:pt x="0" y="820738"/>
                  </a:cubicBezTo>
                  <a:cubicBezTo>
                    <a:pt x="0" y="367456"/>
                    <a:pt x="367268" y="0"/>
                    <a:pt x="820318" y="0"/>
                  </a:cubicBez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rot="10800000" flipV="1">
              <a:off x="3803458" y="2586053"/>
              <a:ext cx="1666981" cy="166698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cs typeface="+mn-ea"/>
                <a:sym typeface="+mn-lt"/>
              </a:endParaRPr>
            </a:p>
          </p:txBody>
        </p:sp>
        <p:sp>
          <p:nvSpPr>
            <p:cNvPr id="36" name="椭圆 35"/>
            <p:cNvSpPr/>
            <p:nvPr/>
          </p:nvSpPr>
          <p:spPr>
            <a:xfrm rot="10800000" flipV="1">
              <a:off x="4447948" y="1742148"/>
              <a:ext cx="378000" cy="37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cs typeface="+mn-ea"/>
                  <a:sym typeface="+mn-lt"/>
                </a:rPr>
                <a:t>2</a:t>
              </a:r>
              <a:endParaRPr lang="zh-CN" altLang="en-US" sz="2000" b="1" dirty="0">
                <a:solidFill>
                  <a:schemeClr val="bg1"/>
                </a:solidFill>
                <a:cs typeface="+mn-ea"/>
                <a:sym typeface="+mn-lt"/>
              </a:endParaRPr>
            </a:p>
          </p:txBody>
        </p:sp>
        <p:sp>
          <p:nvSpPr>
            <p:cNvPr id="37" name="任意多边形 36"/>
            <p:cNvSpPr/>
            <p:nvPr/>
          </p:nvSpPr>
          <p:spPr>
            <a:xfrm rot="10800000" flipV="1">
              <a:off x="3803457" y="3116383"/>
              <a:ext cx="1666982" cy="1136652"/>
            </a:xfrm>
            <a:custGeom>
              <a:avLst/>
              <a:gdLst>
                <a:gd name="connsiteX0" fmla="*/ 1608085 w 1666982"/>
                <a:gd name="connsiteY0" fmla="*/ 0 h 1136652"/>
                <a:gd name="connsiteX1" fmla="*/ 58897 w 1666982"/>
                <a:gd name="connsiteY1" fmla="*/ 0 h 1136652"/>
                <a:gd name="connsiteX2" fmla="*/ 16934 w 1666982"/>
                <a:gd name="connsiteY2" fmla="*/ 135184 h 1136652"/>
                <a:gd name="connsiteX3" fmla="*/ 0 w 1666982"/>
                <a:gd name="connsiteY3" fmla="*/ 303161 h 1136652"/>
                <a:gd name="connsiteX4" fmla="*/ 833491 w 1666982"/>
                <a:gd name="connsiteY4" fmla="*/ 1136652 h 1136652"/>
                <a:gd name="connsiteX5" fmla="*/ 1666982 w 1666982"/>
                <a:gd name="connsiteY5" fmla="*/ 303161 h 1136652"/>
                <a:gd name="connsiteX6" fmla="*/ 1650049 w 1666982"/>
                <a:gd name="connsiteY6" fmla="*/ 135183 h 113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6982" h="1136652">
                  <a:moveTo>
                    <a:pt x="1608085" y="0"/>
                  </a:moveTo>
                  <a:lnTo>
                    <a:pt x="58897" y="0"/>
                  </a:lnTo>
                  <a:lnTo>
                    <a:pt x="16934" y="135184"/>
                  </a:lnTo>
                  <a:cubicBezTo>
                    <a:pt x="5831" y="189442"/>
                    <a:pt x="0" y="245621"/>
                    <a:pt x="0" y="303161"/>
                  </a:cubicBezTo>
                  <a:cubicBezTo>
                    <a:pt x="0" y="763485"/>
                    <a:pt x="373167" y="1136652"/>
                    <a:pt x="833491" y="1136652"/>
                  </a:cubicBezTo>
                  <a:cubicBezTo>
                    <a:pt x="1293815" y="1136652"/>
                    <a:pt x="1666982" y="763485"/>
                    <a:pt x="1666982" y="303161"/>
                  </a:cubicBezTo>
                  <a:cubicBezTo>
                    <a:pt x="1666982" y="245620"/>
                    <a:pt x="1661151" y="189442"/>
                    <a:pt x="1650049" y="13518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cs typeface="+mn-ea"/>
                <a:sym typeface="+mn-lt"/>
              </a:endParaRPr>
            </a:p>
          </p:txBody>
        </p:sp>
        <p:sp>
          <p:nvSpPr>
            <p:cNvPr id="38" name="文本框 37"/>
            <p:cNvSpPr txBox="1"/>
            <p:nvPr/>
          </p:nvSpPr>
          <p:spPr>
            <a:xfrm>
              <a:off x="4261981" y="3415881"/>
              <a:ext cx="749933" cy="513995"/>
            </a:xfrm>
            <a:prstGeom prst="rect">
              <a:avLst/>
            </a:prstGeom>
            <a:noFill/>
          </p:spPr>
          <p:txBody>
            <a:bodyPr wrap="none" rtlCol="0">
              <a:spAutoFit/>
            </a:bodyPr>
            <a:lstStyle/>
            <a:p>
              <a:pPr algn="ctr"/>
              <a:r>
                <a:rPr lang="en-US" altLang="zh-CN" sz="2400" dirty="0">
                  <a:solidFill>
                    <a:schemeClr val="bg1"/>
                  </a:solidFill>
                  <a:cs typeface="+mn-ea"/>
                  <a:sym typeface="+mn-lt"/>
                </a:rPr>
                <a:t>4</a:t>
              </a:r>
              <a:r>
                <a:rPr lang="zh-CN" altLang="en-US" sz="2400" dirty="0">
                  <a:solidFill>
                    <a:schemeClr val="bg1"/>
                  </a:solidFill>
                  <a:cs typeface="+mn-ea"/>
                  <a:sym typeface="+mn-lt"/>
                </a:rPr>
                <a:t>年</a:t>
              </a:r>
            </a:p>
          </p:txBody>
        </p:sp>
      </p:grpSp>
      <p:sp>
        <p:nvSpPr>
          <p:cNvPr id="39" name="TextBox 3"/>
          <p:cNvSpPr txBox="1"/>
          <p:nvPr/>
        </p:nvSpPr>
        <p:spPr>
          <a:xfrm>
            <a:off x="3960562" y="4389860"/>
            <a:ext cx="2354289" cy="1292637"/>
          </a:xfrm>
          <a:prstGeom prst="rect">
            <a:avLst/>
          </a:prstGeom>
          <a:noFill/>
        </p:spPr>
        <p:txBody>
          <a:bodyPr wrap="square" lIns="91415" tIns="45708" rIns="91415" bIns="45708" rtlCol="0">
            <a:spAutoFit/>
          </a:bodyPr>
          <a:lstStyle/>
          <a:p>
            <a:pPr algn="ctr" defTabSz="914400">
              <a:lnSpc>
                <a:spcPct val="150000"/>
              </a:lnSpc>
            </a:pPr>
            <a:r>
              <a:rPr lang="zh-CN" altLang="en-US" sz="1600" b="1" dirty="0">
                <a:solidFill>
                  <a:schemeClr val="tx1">
                    <a:lumMod val="85000"/>
                    <a:lumOff val="15000"/>
                  </a:schemeClr>
                </a:solidFill>
                <a:cs typeface="+mn-ea"/>
                <a:sym typeface="+mn-lt"/>
              </a:rPr>
              <a:t>市场经营经验</a:t>
            </a:r>
            <a:endParaRPr lang="en-US" altLang="zh-CN" sz="1600" b="1" dirty="0">
              <a:solidFill>
                <a:schemeClr val="tx1">
                  <a:lumMod val="85000"/>
                  <a:lumOff val="15000"/>
                </a:schemeClr>
              </a:solidFill>
              <a:cs typeface="+mn-ea"/>
              <a:sym typeface="+mn-lt"/>
            </a:endParaRPr>
          </a:p>
          <a:p>
            <a:pPr algn="ctr" defTabSz="914400">
              <a:lnSpc>
                <a:spcPct val="150000"/>
              </a:lnSpc>
            </a:pPr>
            <a:r>
              <a:rPr lang="zh-CN" altLang="en-US" sz="1200" dirty="0">
                <a:solidFill>
                  <a:srgbClr val="56586B"/>
                </a:solidFill>
                <a:cs typeface="+mn-ea"/>
                <a:sym typeface="+mn-lt"/>
              </a:rPr>
              <a:t>添加您的文字说明，请详细说明您的内容，添加适当的文字，一页的文字最好不要超过</a:t>
            </a:r>
          </a:p>
        </p:txBody>
      </p:sp>
      <p:grpSp>
        <p:nvGrpSpPr>
          <p:cNvPr id="40" name="组合 39"/>
          <p:cNvGrpSpPr/>
          <p:nvPr/>
        </p:nvGrpSpPr>
        <p:grpSpPr>
          <a:xfrm>
            <a:off x="6688639" y="1535768"/>
            <a:ext cx="1673286" cy="2501838"/>
            <a:chOff x="6436793" y="1589819"/>
            <a:chExt cx="1862955" cy="2785424"/>
          </a:xfrm>
        </p:grpSpPr>
        <p:sp>
          <p:nvSpPr>
            <p:cNvPr id="41" name="任意多边形 40"/>
            <p:cNvSpPr/>
            <p:nvPr/>
          </p:nvSpPr>
          <p:spPr>
            <a:xfrm rot="16200000" flipV="1">
              <a:off x="5975559" y="2051053"/>
              <a:ext cx="2785424" cy="1862955"/>
            </a:xfrm>
            <a:custGeom>
              <a:avLst/>
              <a:gdLst>
                <a:gd name="connsiteX0" fmla="*/ 820318 w 2454275"/>
                <a:gd name="connsiteY0" fmla="*/ 0 h 1641475"/>
                <a:gd name="connsiteX1" fmla="*/ 1139622 w 2454275"/>
                <a:gd name="connsiteY1" fmla="*/ 64498 h 1641475"/>
                <a:gd name="connsiteX2" fmla="*/ 1172191 w 2454275"/>
                <a:gd name="connsiteY2" fmla="*/ 82185 h 1641475"/>
                <a:gd name="connsiteX3" fmla="*/ 1172191 w 2454275"/>
                <a:gd name="connsiteY3" fmla="*/ 82031 h 1641475"/>
                <a:gd name="connsiteX4" fmla="*/ 2238822 w 2454275"/>
                <a:gd name="connsiteY4" fmla="*/ 578588 h 1641475"/>
                <a:gd name="connsiteX5" fmla="*/ 2238822 w 2454275"/>
                <a:gd name="connsiteY5" fmla="*/ 1062888 h 1641475"/>
                <a:gd name="connsiteX6" fmla="*/ 1172191 w 2454275"/>
                <a:gd name="connsiteY6" fmla="*/ 1559444 h 1641475"/>
                <a:gd name="connsiteX7" fmla="*/ 1172191 w 2454275"/>
                <a:gd name="connsiteY7" fmla="*/ 1559291 h 1641475"/>
                <a:gd name="connsiteX8" fmla="*/ 1139622 w 2454275"/>
                <a:gd name="connsiteY8" fmla="*/ 1576977 h 1641475"/>
                <a:gd name="connsiteX9" fmla="*/ 820318 w 2454275"/>
                <a:gd name="connsiteY9" fmla="*/ 1641475 h 1641475"/>
                <a:gd name="connsiteX10" fmla="*/ 0 w 2454275"/>
                <a:gd name="connsiteY10" fmla="*/ 820738 h 1641475"/>
                <a:gd name="connsiteX11" fmla="*/ 820318 w 2454275"/>
                <a:gd name="connsiteY11" fmla="*/ 0 h 164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275" h="1641475">
                  <a:moveTo>
                    <a:pt x="820318" y="0"/>
                  </a:moveTo>
                  <a:cubicBezTo>
                    <a:pt x="933579" y="0"/>
                    <a:pt x="1041481" y="22966"/>
                    <a:pt x="1139622" y="64498"/>
                  </a:cubicBezTo>
                  <a:lnTo>
                    <a:pt x="1172191" y="82185"/>
                  </a:lnTo>
                  <a:lnTo>
                    <a:pt x="1172191" y="82031"/>
                  </a:lnTo>
                  <a:lnTo>
                    <a:pt x="2238822" y="578588"/>
                  </a:lnTo>
                  <a:cubicBezTo>
                    <a:pt x="2526093" y="712324"/>
                    <a:pt x="2526093" y="929152"/>
                    <a:pt x="2238822" y="1062888"/>
                  </a:cubicBezTo>
                  <a:lnTo>
                    <a:pt x="1172191" y="1559444"/>
                  </a:lnTo>
                  <a:lnTo>
                    <a:pt x="1172191" y="1559291"/>
                  </a:lnTo>
                  <a:lnTo>
                    <a:pt x="1139622" y="1576977"/>
                  </a:lnTo>
                  <a:cubicBezTo>
                    <a:pt x="1041481" y="1618509"/>
                    <a:pt x="933579" y="1641475"/>
                    <a:pt x="820318" y="1641475"/>
                  </a:cubicBezTo>
                  <a:cubicBezTo>
                    <a:pt x="367268" y="1641475"/>
                    <a:pt x="0" y="1274019"/>
                    <a:pt x="0" y="820738"/>
                  </a:cubicBezTo>
                  <a:cubicBezTo>
                    <a:pt x="0" y="367456"/>
                    <a:pt x="367268" y="0"/>
                    <a:pt x="820318" y="0"/>
                  </a:cubicBez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rot="10800000" flipV="1">
              <a:off x="6534780" y="2586054"/>
              <a:ext cx="1666981" cy="166698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cs typeface="+mn-ea"/>
                <a:sym typeface="+mn-lt"/>
              </a:endParaRPr>
            </a:p>
          </p:txBody>
        </p:sp>
        <p:sp>
          <p:nvSpPr>
            <p:cNvPr id="43" name="椭圆 42"/>
            <p:cNvSpPr/>
            <p:nvPr/>
          </p:nvSpPr>
          <p:spPr>
            <a:xfrm rot="10800000" flipV="1">
              <a:off x="7179270" y="1742149"/>
              <a:ext cx="378000" cy="37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cs typeface="+mn-ea"/>
                  <a:sym typeface="+mn-lt"/>
                </a:rPr>
                <a:t>3</a:t>
              </a:r>
              <a:endParaRPr lang="zh-CN" altLang="en-US" sz="2000" b="1" dirty="0">
                <a:solidFill>
                  <a:schemeClr val="bg1"/>
                </a:solidFill>
                <a:cs typeface="+mn-ea"/>
                <a:sym typeface="+mn-lt"/>
              </a:endParaRPr>
            </a:p>
          </p:txBody>
        </p:sp>
        <p:sp>
          <p:nvSpPr>
            <p:cNvPr id="44" name="任意多边形 43"/>
            <p:cNvSpPr/>
            <p:nvPr/>
          </p:nvSpPr>
          <p:spPr>
            <a:xfrm rot="10800000" flipV="1">
              <a:off x="6534779" y="3376297"/>
              <a:ext cx="1666982" cy="876739"/>
            </a:xfrm>
            <a:custGeom>
              <a:avLst/>
              <a:gdLst>
                <a:gd name="connsiteX0" fmla="*/ 1662622 w 1666982"/>
                <a:gd name="connsiteY0" fmla="*/ 0 h 876739"/>
                <a:gd name="connsiteX1" fmla="*/ 4360 w 1666982"/>
                <a:gd name="connsiteY1" fmla="*/ 0 h 876739"/>
                <a:gd name="connsiteX2" fmla="*/ 0 w 1666982"/>
                <a:gd name="connsiteY2" fmla="*/ 43248 h 876739"/>
                <a:gd name="connsiteX3" fmla="*/ 833491 w 1666982"/>
                <a:gd name="connsiteY3" fmla="*/ 876739 h 876739"/>
                <a:gd name="connsiteX4" fmla="*/ 1666982 w 1666982"/>
                <a:gd name="connsiteY4" fmla="*/ 43248 h 876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982" h="876739">
                  <a:moveTo>
                    <a:pt x="1662622" y="0"/>
                  </a:moveTo>
                  <a:lnTo>
                    <a:pt x="4360" y="0"/>
                  </a:lnTo>
                  <a:lnTo>
                    <a:pt x="0" y="43248"/>
                  </a:lnTo>
                  <a:cubicBezTo>
                    <a:pt x="0" y="503572"/>
                    <a:pt x="373167" y="876739"/>
                    <a:pt x="833491" y="876739"/>
                  </a:cubicBezTo>
                  <a:cubicBezTo>
                    <a:pt x="1293815" y="876739"/>
                    <a:pt x="1666982" y="503572"/>
                    <a:pt x="1666982" y="4324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cs typeface="+mn-ea"/>
                <a:sym typeface="+mn-lt"/>
              </a:endParaRPr>
            </a:p>
          </p:txBody>
        </p:sp>
        <p:sp>
          <p:nvSpPr>
            <p:cNvPr id="45" name="文本框 44"/>
            <p:cNvSpPr txBox="1"/>
            <p:nvPr/>
          </p:nvSpPr>
          <p:spPr>
            <a:xfrm>
              <a:off x="6993304" y="3553692"/>
              <a:ext cx="749933" cy="513995"/>
            </a:xfrm>
            <a:prstGeom prst="rect">
              <a:avLst/>
            </a:prstGeom>
            <a:noFill/>
          </p:spPr>
          <p:txBody>
            <a:bodyPr wrap="none" rtlCol="0">
              <a:spAutoFit/>
            </a:bodyPr>
            <a:lstStyle/>
            <a:p>
              <a:pPr algn="ctr"/>
              <a:r>
                <a:rPr lang="en-US" altLang="zh-CN" sz="2400" dirty="0">
                  <a:solidFill>
                    <a:schemeClr val="bg1"/>
                  </a:solidFill>
                  <a:cs typeface="+mn-ea"/>
                  <a:sym typeface="+mn-lt"/>
                </a:rPr>
                <a:t>3</a:t>
              </a:r>
              <a:r>
                <a:rPr lang="zh-CN" altLang="en-US" sz="2400" dirty="0">
                  <a:solidFill>
                    <a:schemeClr val="bg1"/>
                  </a:solidFill>
                  <a:cs typeface="+mn-ea"/>
                  <a:sym typeface="+mn-lt"/>
                </a:rPr>
                <a:t>年</a:t>
              </a:r>
            </a:p>
          </p:txBody>
        </p:sp>
      </p:grpSp>
      <p:sp>
        <p:nvSpPr>
          <p:cNvPr id="46" name="TextBox 3"/>
          <p:cNvSpPr txBox="1"/>
          <p:nvPr/>
        </p:nvSpPr>
        <p:spPr>
          <a:xfrm>
            <a:off x="6478967" y="4389860"/>
            <a:ext cx="2354289" cy="1292637"/>
          </a:xfrm>
          <a:prstGeom prst="rect">
            <a:avLst/>
          </a:prstGeom>
          <a:noFill/>
        </p:spPr>
        <p:txBody>
          <a:bodyPr wrap="square" lIns="91415" tIns="45708" rIns="91415" bIns="45708" rtlCol="0">
            <a:spAutoFit/>
          </a:bodyPr>
          <a:lstStyle/>
          <a:p>
            <a:pPr algn="ctr" defTabSz="914400">
              <a:lnSpc>
                <a:spcPct val="150000"/>
              </a:lnSpc>
            </a:pPr>
            <a:r>
              <a:rPr lang="zh-CN" altLang="en-US" sz="1600" b="1" dirty="0">
                <a:solidFill>
                  <a:schemeClr val="tx1">
                    <a:lumMod val="85000"/>
                    <a:lumOff val="15000"/>
                  </a:schemeClr>
                </a:solidFill>
                <a:cs typeface="+mn-ea"/>
                <a:sym typeface="+mn-lt"/>
              </a:rPr>
              <a:t>办公操作经验</a:t>
            </a:r>
            <a:endParaRPr lang="en-US" altLang="zh-CN" sz="1600" b="1" dirty="0">
              <a:solidFill>
                <a:schemeClr val="tx1">
                  <a:lumMod val="85000"/>
                  <a:lumOff val="15000"/>
                </a:schemeClr>
              </a:solidFill>
              <a:cs typeface="+mn-ea"/>
              <a:sym typeface="+mn-lt"/>
            </a:endParaRPr>
          </a:p>
          <a:p>
            <a:pPr algn="ctr" defTabSz="914400">
              <a:lnSpc>
                <a:spcPct val="150000"/>
              </a:lnSpc>
            </a:pPr>
            <a:r>
              <a:rPr lang="zh-CN" altLang="en-US" sz="1200" dirty="0">
                <a:solidFill>
                  <a:srgbClr val="56586B"/>
                </a:solidFill>
                <a:cs typeface="+mn-ea"/>
                <a:sym typeface="+mn-lt"/>
              </a:rPr>
              <a:t>添加您的文字说明，请详细说明您的内容，添加适当的文字，一页的文字最好不要超过</a:t>
            </a:r>
          </a:p>
        </p:txBody>
      </p:sp>
      <p:grpSp>
        <p:nvGrpSpPr>
          <p:cNvPr id="47" name="组合 46"/>
          <p:cNvGrpSpPr/>
          <p:nvPr/>
        </p:nvGrpSpPr>
        <p:grpSpPr>
          <a:xfrm>
            <a:off x="9168117" y="1535768"/>
            <a:ext cx="1673286" cy="2501838"/>
            <a:chOff x="9168116" y="1589819"/>
            <a:chExt cx="1862955" cy="2785424"/>
          </a:xfrm>
        </p:grpSpPr>
        <p:sp>
          <p:nvSpPr>
            <p:cNvPr id="48" name="任意多边形 47"/>
            <p:cNvSpPr/>
            <p:nvPr/>
          </p:nvSpPr>
          <p:spPr>
            <a:xfrm rot="16200000" flipV="1">
              <a:off x="8706882" y="2051053"/>
              <a:ext cx="2785424" cy="1862955"/>
            </a:xfrm>
            <a:custGeom>
              <a:avLst/>
              <a:gdLst>
                <a:gd name="connsiteX0" fmla="*/ 820318 w 2454275"/>
                <a:gd name="connsiteY0" fmla="*/ 0 h 1641475"/>
                <a:gd name="connsiteX1" fmla="*/ 1139622 w 2454275"/>
                <a:gd name="connsiteY1" fmla="*/ 64498 h 1641475"/>
                <a:gd name="connsiteX2" fmla="*/ 1172191 w 2454275"/>
                <a:gd name="connsiteY2" fmla="*/ 82185 h 1641475"/>
                <a:gd name="connsiteX3" fmla="*/ 1172191 w 2454275"/>
                <a:gd name="connsiteY3" fmla="*/ 82031 h 1641475"/>
                <a:gd name="connsiteX4" fmla="*/ 2238822 w 2454275"/>
                <a:gd name="connsiteY4" fmla="*/ 578588 h 1641475"/>
                <a:gd name="connsiteX5" fmla="*/ 2238822 w 2454275"/>
                <a:gd name="connsiteY5" fmla="*/ 1062888 h 1641475"/>
                <a:gd name="connsiteX6" fmla="*/ 1172191 w 2454275"/>
                <a:gd name="connsiteY6" fmla="*/ 1559444 h 1641475"/>
                <a:gd name="connsiteX7" fmla="*/ 1172191 w 2454275"/>
                <a:gd name="connsiteY7" fmla="*/ 1559291 h 1641475"/>
                <a:gd name="connsiteX8" fmla="*/ 1139622 w 2454275"/>
                <a:gd name="connsiteY8" fmla="*/ 1576977 h 1641475"/>
                <a:gd name="connsiteX9" fmla="*/ 820318 w 2454275"/>
                <a:gd name="connsiteY9" fmla="*/ 1641475 h 1641475"/>
                <a:gd name="connsiteX10" fmla="*/ 0 w 2454275"/>
                <a:gd name="connsiteY10" fmla="*/ 820738 h 1641475"/>
                <a:gd name="connsiteX11" fmla="*/ 820318 w 2454275"/>
                <a:gd name="connsiteY11" fmla="*/ 0 h 164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275" h="1641475">
                  <a:moveTo>
                    <a:pt x="820318" y="0"/>
                  </a:moveTo>
                  <a:cubicBezTo>
                    <a:pt x="933579" y="0"/>
                    <a:pt x="1041481" y="22966"/>
                    <a:pt x="1139622" y="64498"/>
                  </a:cubicBezTo>
                  <a:lnTo>
                    <a:pt x="1172191" y="82185"/>
                  </a:lnTo>
                  <a:lnTo>
                    <a:pt x="1172191" y="82031"/>
                  </a:lnTo>
                  <a:lnTo>
                    <a:pt x="2238822" y="578588"/>
                  </a:lnTo>
                  <a:cubicBezTo>
                    <a:pt x="2526093" y="712324"/>
                    <a:pt x="2526093" y="929152"/>
                    <a:pt x="2238822" y="1062888"/>
                  </a:cubicBezTo>
                  <a:lnTo>
                    <a:pt x="1172191" y="1559444"/>
                  </a:lnTo>
                  <a:lnTo>
                    <a:pt x="1172191" y="1559291"/>
                  </a:lnTo>
                  <a:lnTo>
                    <a:pt x="1139622" y="1576977"/>
                  </a:lnTo>
                  <a:cubicBezTo>
                    <a:pt x="1041481" y="1618509"/>
                    <a:pt x="933579" y="1641475"/>
                    <a:pt x="820318" y="1641475"/>
                  </a:cubicBezTo>
                  <a:cubicBezTo>
                    <a:pt x="367268" y="1641475"/>
                    <a:pt x="0" y="1274019"/>
                    <a:pt x="0" y="820738"/>
                  </a:cubicBezTo>
                  <a:cubicBezTo>
                    <a:pt x="0" y="367456"/>
                    <a:pt x="367268" y="0"/>
                    <a:pt x="820318" y="0"/>
                  </a:cubicBez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p:cNvSpPr/>
            <p:nvPr/>
          </p:nvSpPr>
          <p:spPr>
            <a:xfrm rot="10800000" flipV="1">
              <a:off x="9266103" y="2586054"/>
              <a:ext cx="1666981" cy="166698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cs typeface="+mn-ea"/>
                <a:sym typeface="+mn-lt"/>
              </a:endParaRPr>
            </a:p>
          </p:txBody>
        </p:sp>
        <p:sp>
          <p:nvSpPr>
            <p:cNvPr id="50" name="椭圆 49"/>
            <p:cNvSpPr/>
            <p:nvPr/>
          </p:nvSpPr>
          <p:spPr>
            <a:xfrm rot="10800000" flipV="1">
              <a:off x="9910593" y="1742149"/>
              <a:ext cx="378000" cy="37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cs typeface="+mn-ea"/>
                  <a:sym typeface="+mn-lt"/>
                </a:rPr>
                <a:t>4</a:t>
              </a:r>
              <a:endParaRPr lang="zh-CN" altLang="en-US" sz="2000" b="1" dirty="0">
                <a:solidFill>
                  <a:schemeClr val="bg1"/>
                </a:solidFill>
                <a:cs typeface="+mn-ea"/>
                <a:sym typeface="+mn-lt"/>
              </a:endParaRPr>
            </a:p>
          </p:txBody>
        </p:sp>
        <p:sp>
          <p:nvSpPr>
            <p:cNvPr id="51" name="任意多边形 50"/>
            <p:cNvSpPr/>
            <p:nvPr/>
          </p:nvSpPr>
          <p:spPr>
            <a:xfrm rot="10800000" flipV="1">
              <a:off x="9266102" y="3376297"/>
              <a:ext cx="1666982" cy="876739"/>
            </a:xfrm>
            <a:custGeom>
              <a:avLst/>
              <a:gdLst>
                <a:gd name="connsiteX0" fmla="*/ 1662622 w 1666982"/>
                <a:gd name="connsiteY0" fmla="*/ 0 h 876739"/>
                <a:gd name="connsiteX1" fmla="*/ 4360 w 1666982"/>
                <a:gd name="connsiteY1" fmla="*/ 0 h 876739"/>
                <a:gd name="connsiteX2" fmla="*/ 0 w 1666982"/>
                <a:gd name="connsiteY2" fmla="*/ 43248 h 876739"/>
                <a:gd name="connsiteX3" fmla="*/ 833491 w 1666982"/>
                <a:gd name="connsiteY3" fmla="*/ 876739 h 876739"/>
                <a:gd name="connsiteX4" fmla="*/ 1666982 w 1666982"/>
                <a:gd name="connsiteY4" fmla="*/ 43248 h 876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982" h="876739">
                  <a:moveTo>
                    <a:pt x="1662622" y="0"/>
                  </a:moveTo>
                  <a:lnTo>
                    <a:pt x="4360" y="0"/>
                  </a:lnTo>
                  <a:lnTo>
                    <a:pt x="0" y="43248"/>
                  </a:lnTo>
                  <a:cubicBezTo>
                    <a:pt x="0" y="503572"/>
                    <a:pt x="373167" y="876739"/>
                    <a:pt x="833491" y="876739"/>
                  </a:cubicBezTo>
                  <a:cubicBezTo>
                    <a:pt x="1293815" y="876739"/>
                    <a:pt x="1666982" y="503572"/>
                    <a:pt x="1666982" y="4324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cs typeface="+mn-ea"/>
                <a:sym typeface="+mn-lt"/>
              </a:endParaRPr>
            </a:p>
          </p:txBody>
        </p:sp>
        <p:sp>
          <p:nvSpPr>
            <p:cNvPr id="52" name="文本框 51"/>
            <p:cNvSpPr txBox="1"/>
            <p:nvPr/>
          </p:nvSpPr>
          <p:spPr>
            <a:xfrm>
              <a:off x="9724627" y="3553692"/>
              <a:ext cx="749933" cy="513995"/>
            </a:xfrm>
            <a:prstGeom prst="rect">
              <a:avLst/>
            </a:prstGeom>
            <a:noFill/>
          </p:spPr>
          <p:txBody>
            <a:bodyPr wrap="none" rtlCol="0">
              <a:spAutoFit/>
            </a:bodyPr>
            <a:lstStyle/>
            <a:p>
              <a:pPr algn="ctr"/>
              <a:r>
                <a:rPr lang="en-US" altLang="zh-CN" sz="2400" dirty="0">
                  <a:solidFill>
                    <a:schemeClr val="bg1"/>
                  </a:solidFill>
                  <a:cs typeface="+mn-ea"/>
                  <a:sym typeface="+mn-lt"/>
                </a:rPr>
                <a:t>3</a:t>
              </a:r>
              <a:r>
                <a:rPr lang="zh-CN" altLang="en-US" sz="2400" dirty="0">
                  <a:solidFill>
                    <a:schemeClr val="bg1"/>
                  </a:solidFill>
                  <a:cs typeface="+mn-ea"/>
                  <a:sym typeface="+mn-lt"/>
                </a:rPr>
                <a:t>年</a:t>
              </a:r>
            </a:p>
          </p:txBody>
        </p:sp>
      </p:grpSp>
      <p:sp>
        <p:nvSpPr>
          <p:cNvPr id="53" name="TextBox 3"/>
          <p:cNvSpPr txBox="1"/>
          <p:nvPr/>
        </p:nvSpPr>
        <p:spPr>
          <a:xfrm>
            <a:off x="8997373" y="4389860"/>
            <a:ext cx="2354289" cy="1292637"/>
          </a:xfrm>
          <a:prstGeom prst="rect">
            <a:avLst/>
          </a:prstGeom>
          <a:noFill/>
        </p:spPr>
        <p:txBody>
          <a:bodyPr wrap="square" lIns="91415" tIns="45708" rIns="91415" bIns="45708" rtlCol="0">
            <a:spAutoFit/>
          </a:bodyPr>
          <a:lstStyle/>
          <a:p>
            <a:pPr algn="ctr" defTabSz="914400">
              <a:lnSpc>
                <a:spcPct val="150000"/>
              </a:lnSpc>
            </a:pPr>
            <a:r>
              <a:rPr lang="zh-CN" altLang="en-US" sz="1600" b="1" dirty="0">
                <a:solidFill>
                  <a:schemeClr val="tx1">
                    <a:lumMod val="85000"/>
                    <a:lumOff val="15000"/>
                  </a:schemeClr>
                </a:solidFill>
                <a:cs typeface="+mn-ea"/>
                <a:sym typeface="+mn-lt"/>
              </a:rPr>
              <a:t>对外事务交流</a:t>
            </a:r>
            <a:endParaRPr lang="en-US" altLang="zh-CN" sz="1600" b="1" dirty="0">
              <a:solidFill>
                <a:schemeClr val="tx1">
                  <a:lumMod val="85000"/>
                  <a:lumOff val="15000"/>
                </a:schemeClr>
              </a:solidFill>
              <a:cs typeface="+mn-ea"/>
              <a:sym typeface="+mn-lt"/>
            </a:endParaRPr>
          </a:p>
          <a:p>
            <a:pPr algn="ctr" defTabSz="914400">
              <a:lnSpc>
                <a:spcPct val="150000"/>
              </a:lnSpc>
            </a:pPr>
            <a:r>
              <a:rPr lang="zh-CN" altLang="en-US" sz="1200" dirty="0">
                <a:solidFill>
                  <a:srgbClr val="56586B"/>
                </a:solidFill>
                <a:cs typeface="+mn-ea"/>
                <a:sym typeface="+mn-lt"/>
              </a:rPr>
              <a:t>添加您的文字说明，请详细说明您的内容，添加适当的文字，一页的文字最好不要超过</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1000"/>
                                        <p:tgtEl>
                                          <p:spTgt spid="39"/>
                                        </p:tgtEl>
                                      </p:cBhvr>
                                    </p:animEffect>
                                    <p:anim calcmode="lin" valueType="num">
                                      <p:cBhvr>
                                        <p:cTn id="24" dur="1000" fill="hold"/>
                                        <p:tgtEl>
                                          <p:spTgt spid="39"/>
                                        </p:tgtEl>
                                        <p:attrNameLst>
                                          <p:attrName>ppt_x</p:attrName>
                                        </p:attrNameLst>
                                      </p:cBhvr>
                                      <p:tavLst>
                                        <p:tav tm="0">
                                          <p:val>
                                            <p:strVal val="#ppt_x"/>
                                          </p:val>
                                        </p:tav>
                                        <p:tav tm="100000">
                                          <p:val>
                                            <p:strVal val="#ppt_x"/>
                                          </p:val>
                                        </p:tav>
                                      </p:tavLst>
                                    </p:anim>
                                    <p:anim calcmode="lin" valueType="num">
                                      <p:cBhvr>
                                        <p:cTn id="25" dur="1000" fill="hold"/>
                                        <p:tgtEl>
                                          <p:spTgt spid="39"/>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1000"/>
                                        <p:tgtEl>
                                          <p:spTgt spid="40"/>
                                        </p:tgtEl>
                                      </p:cBhvr>
                                    </p:animEffect>
                                    <p:anim calcmode="lin" valueType="num">
                                      <p:cBhvr>
                                        <p:cTn id="30" dur="1000" fill="hold"/>
                                        <p:tgtEl>
                                          <p:spTgt spid="40"/>
                                        </p:tgtEl>
                                        <p:attrNameLst>
                                          <p:attrName>ppt_x</p:attrName>
                                        </p:attrNameLst>
                                      </p:cBhvr>
                                      <p:tavLst>
                                        <p:tav tm="0">
                                          <p:val>
                                            <p:strVal val="#ppt_x"/>
                                          </p:val>
                                        </p:tav>
                                        <p:tav tm="100000">
                                          <p:val>
                                            <p:strVal val="#ppt_x"/>
                                          </p:val>
                                        </p:tav>
                                      </p:tavLst>
                                    </p:anim>
                                    <p:anim calcmode="lin" valueType="num">
                                      <p:cBhvr>
                                        <p:cTn id="31" dur="1000" fill="hold"/>
                                        <p:tgtEl>
                                          <p:spTgt spid="4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1000"/>
                                        <p:tgtEl>
                                          <p:spTgt spid="46"/>
                                        </p:tgtEl>
                                      </p:cBhvr>
                                    </p:animEffect>
                                    <p:anim calcmode="lin" valueType="num">
                                      <p:cBhvr>
                                        <p:cTn id="35" dur="1000" fill="hold"/>
                                        <p:tgtEl>
                                          <p:spTgt spid="46"/>
                                        </p:tgtEl>
                                        <p:attrNameLst>
                                          <p:attrName>ppt_x</p:attrName>
                                        </p:attrNameLst>
                                      </p:cBhvr>
                                      <p:tavLst>
                                        <p:tav tm="0">
                                          <p:val>
                                            <p:strVal val="#ppt_x"/>
                                          </p:val>
                                        </p:tav>
                                        <p:tav tm="100000">
                                          <p:val>
                                            <p:strVal val="#ppt_x"/>
                                          </p:val>
                                        </p:tav>
                                      </p:tavLst>
                                    </p:anim>
                                    <p:anim calcmode="lin" valueType="num">
                                      <p:cBhvr>
                                        <p:cTn id="36" dur="1000" fill="hold"/>
                                        <p:tgtEl>
                                          <p:spTgt spid="46"/>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7" presetClass="entr" presetSubtype="0" fill="hold" nodeType="after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1000"/>
                                        <p:tgtEl>
                                          <p:spTgt spid="47"/>
                                        </p:tgtEl>
                                      </p:cBhvr>
                                    </p:animEffect>
                                    <p:anim calcmode="lin" valueType="num">
                                      <p:cBhvr>
                                        <p:cTn id="41" dur="1000" fill="hold"/>
                                        <p:tgtEl>
                                          <p:spTgt spid="47"/>
                                        </p:tgtEl>
                                        <p:attrNameLst>
                                          <p:attrName>ppt_x</p:attrName>
                                        </p:attrNameLst>
                                      </p:cBhvr>
                                      <p:tavLst>
                                        <p:tav tm="0">
                                          <p:val>
                                            <p:strVal val="#ppt_x"/>
                                          </p:val>
                                        </p:tav>
                                        <p:tav tm="100000">
                                          <p:val>
                                            <p:strVal val="#ppt_x"/>
                                          </p:val>
                                        </p:tav>
                                      </p:tavLst>
                                    </p:anim>
                                    <p:anim calcmode="lin" valueType="num">
                                      <p:cBhvr>
                                        <p:cTn id="42" dur="1000" fill="hold"/>
                                        <p:tgtEl>
                                          <p:spTgt spid="4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1000"/>
                                        <p:tgtEl>
                                          <p:spTgt spid="53"/>
                                        </p:tgtEl>
                                      </p:cBhvr>
                                    </p:animEffect>
                                    <p:anim calcmode="lin" valueType="num">
                                      <p:cBhvr>
                                        <p:cTn id="46" dur="1000" fill="hold"/>
                                        <p:tgtEl>
                                          <p:spTgt spid="53"/>
                                        </p:tgtEl>
                                        <p:attrNameLst>
                                          <p:attrName>ppt_x</p:attrName>
                                        </p:attrNameLst>
                                      </p:cBhvr>
                                      <p:tavLst>
                                        <p:tav tm="0">
                                          <p:val>
                                            <p:strVal val="#ppt_x"/>
                                          </p:val>
                                        </p:tav>
                                        <p:tav tm="100000">
                                          <p:val>
                                            <p:strVal val="#ppt_x"/>
                                          </p:val>
                                        </p:tav>
                                      </p:tavLst>
                                    </p:anim>
                                    <p:anim calcmode="lin" valueType="num">
                                      <p:cBhvr>
                                        <p:cTn id="47"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9" grpId="0"/>
      <p:bldP spid="46" grpId="0"/>
      <p:bldP spid="5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9180778" y="1551567"/>
            <a:ext cx="2513894" cy="5093607"/>
            <a:chOff x="9043583" y="2190308"/>
            <a:chExt cx="2313290" cy="4687147"/>
          </a:xfrm>
          <a:solidFill>
            <a:schemeClr val="accent5">
              <a:lumMod val="75000"/>
            </a:schemeClr>
          </a:solidFill>
        </p:grpSpPr>
        <p:sp>
          <p:nvSpPr>
            <p:cNvPr id="33" name="任意多边形 32"/>
            <p:cNvSpPr/>
            <p:nvPr/>
          </p:nvSpPr>
          <p:spPr>
            <a:xfrm>
              <a:off x="9043583" y="2576192"/>
              <a:ext cx="2313290" cy="4301263"/>
            </a:xfrm>
            <a:custGeom>
              <a:avLst/>
              <a:gdLst>
                <a:gd name="connsiteX0" fmla="*/ 0 w 2313290"/>
                <a:gd name="connsiteY0" fmla="*/ 0 h 4301263"/>
                <a:gd name="connsiteX1" fmla="*/ 2313290 w 2313290"/>
                <a:gd name="connsiteY1" fmla="*/ 345440 h 4301263"/>
                <a:gd name="connsiteX2" fmla="*/ 1617450 w 2313290"/>
                <a:gd name="connsiteY2" fmla="*/ 4301263 h 4301263"/>
                <a:gd name="connsiteX3" fmla="*/ 482383 w 2313290"/>
                <a:gd name="connsiteY3" fmla="*/ 4301263 h 4301263"/>
                <a:gd name="connsiteX4" fmla="*/ 462093 w 2313290"/>
                <a:gd name="connsiteY4" fmla="*/ 3983706 h 4301263"/>
                <a:gd name="connsiteX5" fmla="*/ 0 w 2313290"/>
                <a:gd name="connsiteY5" fmla="*/ 0 h 43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3290" h="4301263">
                  <a:moveTo>
                    <a:pt x="0" y="0"/>
                  </a:moveTo>
                  <a:lnTo>
                    <a:pt x="2313290" y="345440"/>
                  </a:lnTo>
                  <a:lnTo>
                    <a:pt x="1617450" y="4301263"/>
                  </a:lnTo>
                  <a:lnTo>
                    <a:pt x="482383" y="4301263"/>
                  </a:lnTo>
                  <a:lnTo>
                    <a:pt x="462093" y="3983706"/>
                  </a:lnTo>
                  <a:cubicBezTo>
                    <a:pt x="389985" y="2629288"/>
                    <a:pt x="97388" y="1275658"/>
                    <a:pt x="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任意多边形 33"/>
            <p:cNvSpPr/>
            <p:nvPr/>
          </p:nvSpPr>
          <p:spPr>
            <a:xfrm>
              <a:off x="9687050" y="2190308"/>
              <a:ext cx="1534357" cy="4687147"/>
            </a:xfrm>
            <a:custGeom>
              <a:avLst/>
              <a:gdLst>
                <a:gd name="connsiteX0" fmla="*/ 0 w 1534357"/>
                <a:gd name="connsiteY0" fmla="*/ 0 h 4687147"/>
                <a:gd name="connsiteX1" fmla="*/ 1534357 w 1534357"/>
                <a:gd name="connsiteY1" fmla="*/ 294640 h 4687147"/>
                <a:gd name="connsiteX2" fmla="*/ 853653 w 1534357"/>
                <a:gd name="connsiteY2" fmla="*/ 4687147 h 4687147"/>
                <a:gd name="connsiteX3" fmla="*/ 195559 w 1534357"/>
                <a:gd name="connsiteY3" fmla="*/ 4687147 h 4687147"/>
                <a:gd name="connsiteX4" fmla="*/ 165760 w 1534357"/>
                <a:gd name="connsiteY4" fmla="*/ 4220773 h 4687147"/>
                <a:gd name="connsiteX5" fmla="*/ 0 w 1534357"/>
                <a:gd name="connsiteY5" fmla="*/ 0 h 468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4357" h="4687147">
                  <a:moveTo>
                    <a:pt x="0" y="0"/>
                  </a:moveTo>
                  <a:lnTo>
                    <a:pt x="1534357" y="294640"/>
                  </a:lnTo>
                  <a:lnTo>
                    <a:pt x="853653" y="4687147"/>
                  </a:lnTo>
                  <a:lnTo>
                    <a:pt x="195559" y="4687147"/>
                  </a:lnTo>
                  <a:lnTo>
                    <a:pt x="165760" y="4220773"/>
                  </a:lnTo>
                  <a:cubicBezTo>
                    <a:pt x="93652" y="2866355"/>
                    <a:pt x="97388" y="1275658"/>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 name="组合 3"/>
          <p:cNvGrpSpPr/>
          <p:nvPr/>
        </p:nvGrpSpPr>
        <p:grpSpPr>
          <a:xfrm>
            <a:off x="3703922" y="1137965"/>
            <a:ext cx="1954343" cy="1382766"/>
            <a:chOff x="1252497" y="2818599"/>
            <a:chExt cx="2159213" cy="1527718"/>
          </a:xfrm>
        </p:grpSpPr>
        <p:sp>
          <p:nvSpPr>
            <p:cNvPr id="106" name="矩形 105"/>
            <p:cNvSpPr/>
            <p:nvPr/>
          </p:nvSpPr>
          <p:spPr>
            <a:xfrm>
              <a:off x="1252497" y="2818599"/>
              <a:ext cx="2159213" cy="1527718"/>
            </a:xfrm>
            <a:prstGeom prst="rect">
              <a:avLst/>
            </a:prstGeom>
            <a:solidFill>
              <a:srgbClr val="F6F6F6"/>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90">
                <a:cs typeface="+mn-ea"/>
                <a:sym typeface="+mn-lt"/>
              </a:endParaRPr>
            </a:p>
          </p:txBody>
        </p:sp>
        <p:pic>
          <p:nvPicPr>
            <p:cNvPr id="35" name="图片 34"/>
            <p:cNvPicPr/>
            <p:nvPr/>
          </p:nvPicPr>
          <p:blipFill>
            <a:blip r:embed="rId4" cstate="print">
              <a:extLst>
                <a:ext uri="{28A0092B-C50C-407E-A947-70E740481C1C}">
                  <a14:useLocalDpi xmlns:a14="http://schemas.microsoft.com/office/drawing/2010/main" val="0"/>
                </a:ext>
              </a:extLst>
            </a:blip>
            <a:srcRect/>
            <a:stretch>
              <a:fillRect/>
            </a:stretch>
          </p:blipFill>
          <p:spPr>
            <a:xfrm>
              <a:off x="1370016" y="2930503"/>
              <a:ext cx="1924174" cy="1303911"/>
            </a:xfrm>
            <a:prstGeom prst="rect">
              <a:avLst/>
            </a:prstGeom>
            <a:ln>
              <a:noFill/>
            </a:ln>
            <a:effectLst/>
          </p:spPr>
        </p:pic>
      </p:grpSp>
      <p:grpSp>
        <p:nvGrpSpPr>
          <p:cNvPr id="5" name="组合 4"/>
          <p:cNvGrpSpPr/>
          <p:nvPr/>
        </p:nvGrpSpPr>
        <p:grpSpPr>
          <a:xfrm>
            <a:off x="1443363" y="1137965"/>
            <a:ext cx="1954343" cy="1382766"/>
            <a:chOff x="1252497" y="1229515"/>
            <a:chExt cx="2159213" cy="1527718"/>
          </a:xfrm>
        </p:grpSpPr>
        <p:sp>
          <p:nvSpPr>
            <p:cNvPr id="105" name="矩形 104"/>
            <p:cNvSpPr/>
            <p:nvPr/>
          </p:nvSpPr>
          <p:spPr>
            <a:xfrm>
              <a:off x="1252497" y="1229515"/>
              <a:ext cx="2159213" cy="1527718"/>
            </a:xfrm>
            <a:prstGeom prst="rect">
              <a:avLst/>
            </a:prstGeom>
            <a:solidFill>
              <a:srgbClr val="F6F6F6"/>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90">
                <a:cs typeface="+mn-ea"/>
                <a:sym typeface="+mn-lt"/>
              </a:endParaRPr>
            </a:p>
          </p:txBody>
        </p:sp>
        <p:pic>
          <p:nvPicPr>
            <p:cNvPr id="54" name="图片 53"/>
            <p:cNvPicPr/>
            <p:nvPr/>
          </p:nvPicPr>
          <p:blipFill>
            <a:blip r:embed="rId4" cstate="print">
              <a:extLst>
                <a:ext uri="{28A0092B-C50C-407E-A947-70E740481C1C}">
                  <a14:useLocalDpi xmlns:a14="http://schemas.microsoft.com/office/drawing/2010/main" val="0"/>
                </a:ext>
              </a:extLst>
            </a:blip>
            <a:srcRect/>
            <a:stretch>
              <a:fillRect/>
            </a:stretch>
          </p:blipFill>
          <p:spPr>
            <a:xfrm>
              <a:off x="1370016" y="1341419"/>
              <a:ext cx="1924174" cy="1303911"/>
            </a:xfrm>
            <a:prstGeom prst="rect">
              <a:avLst/>
            </a:prstGeom>
            <a:ln>
              <a:noFill/>
            </a:ln>
            <a:effectLst/>
          </p:spPr>
        </p:pic>
      </p:grpSp>
      <p:grpSp>
        <p:nvGrpSpPr>
          <p:cNvPr id="2" name="组合 1"/>
          <p:cNvGrpSpPr/>
          <p:nvPr/>
        </p:nvGrpSpPr>
        <p:grpSpPr>
          <a:xfrm>
            <a:off x="5964482" y="1137965"/>
            <a:ext cx="1954343" cy="1382766"/>
            <a:chOff x="1252497" y="4407683"/>
            <a:chExt cx="2159213" cy="1527718"/>
          </a:xfrm>
        </p:grpSpPr>
        <p:sp>
          <p:nvSpPr>
            <p:cNvPr id="107" name="矩形 106"/>
            <p:cNvSpPr/>
            <p:nvPr/>
          </p:nvSpPr>
          <p:spPr>
            <a:xfrm>
              <a:off x="1252497" y="4407683"/>
              <a:ext cx="2159213" cy="1527718"/>
            </a:xfrm>
            <a:prstGeom prst="rect">
              <a:avLst/>
            </a:prstGeom>
            <a:solidFill>
              <a:srgbClr val="F6F6F6"/>
            </a:solidFill>
            <a:ln>
              <a:noFill/>
            </a:ln>
            <a:effectLst>
              <a:outerShdw blurRad="1016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90">
                <a:cs typeface="+mn-ea"/>
                <a:sym typeface="+mn-lt"/>
              </a:endParaRPr>
            </a:p>
          </p:txBody>
        </p:sp>
        <p:pic>
          <p:nvPicPr>
            <p:cNvPr id="55" name="图片 54"/>
            <p:cNvPicPr/>
            <p:nvPr/>
          </p:nvPicPr>
          <p:blipFill>
            <a:blip r:embed="rId4" cstate="print">
              <a:extLst>
                <a:ext uri="{28A0092B-C50C-407E-A947-70E740481C1C}">
                  <a14:useLocalDpi xmlns:a14="http://schemas.microsoft.com/office/drawing/2010/main" val="0"/>
                </a:ext>
              </a:extLst>
            </a:blip>
            <a:srcRect/>
            <a:stretch>
              <a:fillRect/>
            </a:stretch>
          </p:blipFill>
          <p:spPr>
            <a:xfrm>
              <a:off x="1370016" y="4519587"/>
              <a:ext cx="1924174" cy="1303911"/>
            </a:xfrm>
            <a:prstGeom prst="rect">
              <a:avLst/>
            </a:prstGeom>
            <a:ln>
              <a:noFill/>
            </a:ln>
            <a:effectLst/>
          </p:spPr>
        </p:pic>
      </p:grpSp>
      <p:sp>
        <p:nvSpPr>
          <p:cNvPr id="56" name="TextBox 16"/>
          <p:cNvSpPr txBox="1"/>
          <p:nvPr/>
        </p:nvSpPr>
        <p:spPr>
          <a:xfrm>
            <a:off x="1989581" y="4214927"/>
            <a:ext cx="2602662" cy="184150"/>
          </a:xfrm>
          <a:prstGeom prst="rect">
            <a:avLst/>
          </a:prstGeom>
          <a:noFill/>
        </p:spPr>
        <p:txBody>
          <a:bodyPr wrap="square" lIns="0" tIns="0" rIns="0" bIns="0" rtlCol="0">
            <a:spAutoFit/>
          </a:bodyPr>
          <a:lstStyle/>
          <a:p>
            <a:r>
              <a:rPr lang="en-US" altLang="zh-CN" sz="1200" dirty="0">
                <a:solidFill>
                  <a:schemeClr val="tx1">
                    <a:lumMod val="65000"/>
                    <a:lumOff val="35000"/>
                  </a:schemeClr>
                </a:solidFill>
                <a:cs typeface="+mn-ea"/>
                <a:sym typeface="+mn-lt"/>
              </a:rPr>
              <a:t>20XX</a:t>
            </a:r>
            <a:r>
              <a:rPr lang="zh-CN" altLang="en-US" sz="1200" dirty="0">
                <a:solidFill>
                  <a:schemeClr val="tx1">
                    <a:lumMod val="65000"/>
                    <a:lumOff val="35000"/>
                  </a:schemeClr>
                </a:solidFill>
                <a:cs typeface="+mn-ea"/>
                <a:sym typeface="+mn-lt"/>
              </a:rPr>
              <a:t>年在某公司获得的荣誉或奖励</a:t>
            </a:r>
          </a:p>
        </p:txBody>
      </p:sp>
      <p:sp>
        <p:nvSpPr>
          <p:cNvPr id="57" name="TextBox 18"/>
          <p:cNvSpPr txBox="1"/>
          <p:nvPr/>
        </p:nvSpPr>
        <p:spPr>
          <a:xfrm>
            <a:off x="1989581" y="4719108"/>
            <a:ext cx="2602661" cy="184150"/>
          </a:xfrm>
          <a:prstGeom prst="rect">
            <a:avLst/>
          </a:prstGeom>
          <a:noFill/>
        </p:spPr>
        <p:txBody>
          <a:bodyPr wrap="square" lIns="0" tIns="0" rIns="0" bIns="0" rtlCol="0">
            <a:spAutoFit/>
          </a:bodyPr>
          <a:lstStyle/>
          <a:p>
            <a:r>
              <a:rPr lang="en-US" altLang="zh-CN" sz="1200" dirty="0">
                <a:solidFill>
                  <a:schemeClr val="tx1">
                    <a:lumMod val="65000"/>
                    <a:lumOff val="35000"/>
                  </a:schemeClr>
                </a:solidFill>
                <a:cs typeface="+mn-ea"/>
                <a:sym typeface="+mn-lt"/>
              </a:rPr>
              <a:t>20XX</a:t>
            </a:r>
            <a:r>
              <a:rPr lang="zh-CN" altLang="en-US" sz="1200" dirty="0">
                <a:solidFill>
                  <a:schemeClr val="tx1">
                    <a:lumMod val="65000"/>
                    <a:lumOff val="35000"/>
                  </a:schemeClr>
                </a:solidFill>
                <a:cs typeface="+mn-ea"/>
                <a:sym typeface="+mn-lt"/>
              </a:rPr>
              <a:t>年在某公司获得的荣誉或奖励</a:t>
            </a:r>
          </a:p>
        </p:txBody>
      </p:sp>
      <p:sp>
        <p:nvSpPr>
          <p:cNvPr id="58" name="TextBox 20"/>
          <p:cNvSpPr txBox="1"/>
          <p:nvPr/>
        </p:nvSpPr>
        <p:spPr>
          <a:xfrm>
            <a:off x="1989582" y="5223289"/>
            <a:ext cx="2602661" cy="184150"/>
          </a:xfrm>
          <a:prstGeom prst="rect">
            <a:avLst/>
          </a:prstGeom>
          <a:noFill/>
        </p:spPr>
        <p:txBody>
          <a:bodyPr wrap="square" lIns="0" tIns="0" rIns="0" bIns="0" rtlCol="0">
            <a:spAutoFit/>
          </a:bodyPr>
          <a:lstStyle/>
          <a:p>
            <a:r>
              <a:rPr lang="en-US" altLang="zh-CN" sz="1200" dirty="0">
                <a:solidFill>
                  <a:schemeClr val="tx1">
                    <a:lumMod val="65000"/>
                    <a:lumOff val="35000"/>
                  </a:schemeClr>
                </a:solidFill>
                <a:cs typeface="+mn-ea"/>
                <a:sym typeface="+mn-lt"/>
              </a:rPr>
              <a:t>20XX</a:t>
            </a:r>
            <a:r>
              <a:rPr lang="zh-CN" altLang="en-US" sz="1200" dirty="0">
                <a:solidFill>
                  <a:schemeClr val="tx1">
                    <a:lumMod val="65000"/>
                    <a:lumOff val="35000"/>
                  </a:schemeClr>
                </a:solidFill>
                <a:cs typeface="+mn-ea"/>
                <a:sym typeface="+mn-lt"/>
              </a:rPr>
              <a:t>年在某公司获得的荣誉或奖励</a:t>
            </a:r>
          </a:p>
        </p:txBody>
      </p:sp>
      <p:sp>
        <p:nvSpPr>
          <p:cNvPr id="59" name="TextBox 59"/>
          <p:cNvSpPr txBox="1"/>
          <p:nvPr/>
        </p:nvSpPr>
        <p:spPr>
          <a:xfrm>
            <a:off x="1989581" y="5727470"/>
            <a:ext cx="2602661" cy="184150"/>
          </a:xfrm>
          <a:prstGeom prst="rect">
            <a:avLst/>
          </a:prstGeom>
          <a:noFill/>
        </p:spPr>
        <p:txBody>
          <a:bodyPr wrap="square" lIns="0" tIns="0" rIns="0" bIns="0" rtlCol="0">
            <a:spAutoFit/>
          </a:bodyPr>
          <a:lstStyle/>
          <a:p>
            <a:r>
              <a:rPr lang="en-US" altLang="zh-CN" sz="1200" dirty="0">
                <a:solidFill>
                  <a:schemeClr val="tx1">
                    <a:lumMod val="65000"/>
                    <a:lumOff val="35000"/>
                  </a:schemeClr>
                </a:solidFill>
                <a:cs typeface="+mn-ea"/>
                <a:sym typeface="+mn-lt"/>
              </a:rPr>
              <a:t>20XX</a:t>
            </a:r>
            <a:r>
              <a:rPr lang="zh-CN" altLang="en-US" sz="1200" dirty="0">
                <a:solidFill>
                  <a:schemeClr val="tx1">
                    <a:lumMod val="65000"/>
                    <a:lumOff val="35000"/>
                  </a:schemeClr>
                </a:solidFill>
                <a:cs typeface="+mn-ea"/>
                <a:sym typeface="+mn-lt"/>
              </a:rPr>
              <a:t>年在某公司获得的荣誉或奖励</a:t>
            </a:r>
          </a:p>
        </p:txBody>
      </p:sp>
      <p:sp>
        <p:nvSpPr>
          <p:cNvPr id="60" name="TextBox 59"/>
          <p:cNvSpPr txBox="1"/>
          <p:nvPr/>
        </p:nvSpPr>
        <p:spPr>
          <a:xfrm>
            <a:off x="5639298" y="4171184"/>
            <a:ext cx="2705887" cy="184150"/>
          </a:xfrm>
          <a:prstGeom prst="rect">
            <a:avLst/>
          </a:prstGeom>
          <a:noFill/>
        </p:spPr>
        <p:txBody>
          <a:bodyPr wrap="square" lIns="0" tIns="0" rIns="0" bIns="0" rtlCol="0">
            <a:spAutoFit/>
          </a:bodyPr>
          <a:lstStyle/>
          <a:p>
            <a:r>
              <a:rPr lang="en-US" altLang="zh-CN" sz="1200" dirty="0">
                <a:solidFill>
                  <a:schemeClr val="tx1">
                    <a:lumMod val="65000"/>
                    <a:lumOff val="35000"/>
                  </a:schemeClr>
                </a:solidFill>
                <a:cs typeface="+mn-ea"/>
                <a:sym typeface="+mn-lt"/>
              </a:rPr>
              <a:t>20XX</a:t>
            </a:r>
            <a:r>
              <a:rPr lang="zh-CN" altLang="en-US" sz="1200" dirty="0">
                <a:solidFill>
                  <a:schemeClr val="tx1">
                    <a:lumMod val="65000"/>
                    <a:lumOff val="35000"/>
                  </a:schemeClr>
                </a:solidFill>
                <a:cs typeface="+mn-ea"/>
                <a:sym typeface="+mn-lt"/>
              </a:rPr>
              <a:t>年在某公司获得的荣誉或奖励</a:t>
            </a:r>
          </a:p>
        </p:txBody>
      </p:sp>
      <p:grpSp>
        <p:nvGrpSpPr>
          <p:cNvPr id="61" name="组合 60"/>
          <p:cNvGrpSpPr/>
          <p:nvPr/>
        </p:nvGrpSpPr>
        <p:grpSpPr>
          <a:xfrm>
            <a:off x="1370836" y="4133411"/>
            <a:ext cx="409094" cy="461150"/>
            <a:chOff x="2574925" y="1377950"/>
            <a:chExt cx="973138" cy="1096963"/>
          </a:xfrm>
          <a:solidFill>
            <a:schemeClr val="accent1"/>
          </a:solidFill>
        </p:grpSpPr>
        <p:sp>
          <p:nvSpPr>
            <p:cNvPr id="62" name="Freeform 5"/>
            <p:cNvSpPr>
              <a:spLocks noEditPoints="1"/>
            </p:cNvSpPr>
            <p:nvPr/>
          </p:nvSpPr>
          <p:spPr bwMode="auto">
            <a:xfrm>
              <a:off x="2647950" y="1377950"/>
              <a:ext cx="827088" cy="860425"/>
            </a:xfrm>
            <a:custGeom>
              <a:avLst/>
              <a:gdLst>
                <a:gd name="T0" fmla="*/ 218 w 328"/>
                <a:gd name="T1" fmla="*/ 307 h 341"/>
                <a:gd name="T2" fmla="*/ 250 w 328"/>
                <a:gd name="T3" fmla="*/ 312 h 341"/>
                <a:gd name="T4" fmla="*/ 265 w 328"/>
                <a:gd name="T5" fmla="*/ 309 h 341"/>
                <a:gd name="T6" fmla="*/ 273 w 328"/>
                <a:gd name="T7" fmla="*/ 296 h 341"/>
                <a:gd name="T8" fmla="*/ 277 w 328"/>
                <a:gd name="T9" fmla="*/ 264 h 341"/>
                <a:gd name="T10" fmla="*/ 288 w 328"/>
                <a:gd name="T11" fmla="*/ 249 h 341"/>
                <a:gd name="T12" fmla="*/ 317 w 328"/>
                <a:gd name="T13" fmla="*/ 235 h 341"/>
                <a:gd name="T14" fmla="*/ 327 w 328"/>
                <a:gd name="T15" fmla="*/ 224 h 341"/>
                <a:gd name="T16" fmla="*/ 325 w 328"/>
                <a:gd name="T17" fmla="*/ 208 h 341"/>
                <a:gd name="T18" fmla="*/ 311 w 328"/>
                <a:gd name="T19" fmla="*/ 180 h 341"/>
                <a:gd name="T20" fmla="*/ 311 w 328"/>
                <a:gd name="T21" fmla="*/ 162 h 341"/>
                <a:gd name="T22" fmla="*/ 325 w 328"/>
                <a:gd name="T23" fmla="*/ 133 h 341"/>
                <a:gd name="T24" fmla="*/ 327 w 328"/>
                <a:gd name="T25" fmla="*/ 118 h 341"/>
                <a:gd name="T26" fmla="*/ 317 w 328"/>
                <a:gd name="T27" fmla="*/ 106 h 341"/>
                <a:gd name="T28" fmla="*/ 288 w 328"/>
                <a:gd name="T29" fmla="*/ 92 h 341"/>
                <a:gd name="T30" fmla="*/ 277 w 328"/>
                <a:gd name="T31" fmla="*/ 78 h 341"/>
                <a:gd name="T32" fmla="*/ 273 w 328"/>
                <a:gd name="T33" fmla="*/ 46 h 341"/>
                <a:gd name="T34" fmla="*/ 265 w 328"/>
                <a:gd name="T35" fmla="*/ 33 h 341"/>
                <a:gd name="T36" fmla="*/ 250 w 328"/>
                <a:gd name="T37" fmla="*/ 29 h 341"/>
                <a:gd name="T38" fmla="*/ 218 w 328"/>
                <a:gd name="T39" fmla="*/ 34 h 341"/>
                <a:gd name="T40" fmla="*/ 201 w 328"/>
                <a:gd name="T41" fmla="*/ 29 h 341"/>
                <a:gd name="T42" fmla="*/ 179 w 328"/>
                <a:gd name="T43" fmla="*/ 6 h 341"/>
                <a:gd name="T44" fmla="*/ 164 w 328"/>
                <a:gd name="T45" fmla="*/ 0 h 341"/>
                <a:gd name="T46" fmla="*/ 150 w 328"/>
                <a:gd name="T47" fmla="*/ 6 h 341"/>
                <a:gd name="T48" fmla="*/ 128 w 328"/>
                <a:gd name="T49" fmla="*/ 29 h 341"/>
                <a:gd name="T50" fmla="*/ 111 w 328"/>
                <a:gd name="T51" fmla="*/ 34 h 341"/>
                <a:gd name="T52" fmla="*/ 79 w 328"/>
                <a:gd name="T53" fmla="*/ 29 h 341"/>
                <a:gd name="T54" fmla="*/ 64 w 328"/>
                <a:gd name="T55" fmla="*/ 33 h 341"/>
                <a:gd name="T56" fmla="*/ 56 w 328"/>
                <a:gd name="T57" fmla="*/ 46 h 341"/>
                <a:gd name="T58" fmla="*/ 51 w 328"/>
                <a:gd name="T59" fmla="*/ 78 h 341"/>
                <a:gd name="T60" fmla="*/ 41 w 328"/>
                <a:gd name="T61" fmla="*/ 92 h 341"/>
                <a:gd name="T62" fmla="*/ 12 w 328"/>
                <a:gd name="T63" fmla="*/ 106 h 341"/>
                <a:gd name="T64" fmla="*/ 2 w 328"/>
                <a:gd name="T65" fmla="*/ 118 h 341"/>
                <a:gd name="T66" fmla="*/ 3 w 328"/>
                <a:gd name="T67" fmla="*/ 133 h 341"/>
                <a:gd name="T68" fmla="*/ 18 w 328"/>
                <a:gd name="T69" fmla="*/ 162 h 341"/>
                <a:gd name="T70" fmla="*/ 18 w 328"/>
                <a:gd name="T71" fmla="*/ 180 h 341"/>
                <a:gd name="T72" fmla="*/ 3 w 328"/>
                <a:gd name="T73" fmla="*/ 208 h 341"/>
                <a:gd name="T74" fmla="*/ 2 w 328"/>
                <a:gd name="T75" fmla="*/ 224 h 341"/>
                <a:gd name="T76" fmla="*/ 12 w 328"/>
                <a:gd name="T77" fmla="*/ 235 h 341"/>
                <a:gd name="T78" fmla="*/ 41 w 328"/>
                <a:gd name="T79" fmla="*/ 249 h 341"/>
                <a:gd name="T80" fmla="*/ 51 w 328"/>
                <a:gd name="T81" fmla="*/ 264 h 341"/>
                <a:gd name="T82" fmla="*/ 56 w 328"/>
                <a:gd name="T83" fmla="*/ 296 h 341"/>
                <a:gd name="T84" fmla="*/ 64 w 328"/>
                <a:gd name="T85" fmla="*/ 309 h 341"/>
                <a:gd name="T86" fmla="*/ 79 w 328"/>
                <a:gd name="T87" fmla="*/ 312 h 341"/>
                <a:gd name="T88" fmla="*/ 111 w 328"/>
                <a:gd name="T89" fmla="*/ 307 h 341"/>
                <a:gd name="T90" fmla="*/ 128 w 328"/>
                <a:gd name="T91" fmla="*/ 313 h 341"/>
                <a:gd name="T92" fmla="*/ 150 w 328"/>
                <a:gd name="T93" fmla="*/ 335 h 341"/>
                <a:gd name="T94" fmla="*/ 164 w 328"/>
                <a:gd name="T95" fmla="*/ 341 h 341"/>
                <a:gd name="T96" fmla="*/ 179 w 328"/>
                <a:gd name="T97" fmla="*/ 335 h 341"/>
                <a:gd name="T98" fmla="*/ 201 w 328"/>
                <a:gd name="T99" fmla="*/ 313 h 341"/>
                <a:gd name="T100" fmla="*/ 218 w 328"/>
                <a:gd name="T101" fmla="*/ 307 h 341"/>
                <a:gd name="T102" fmla="*/ 164 w 328"/>
                <a:gd name="T103" fmla="*/ 281 h 341"/>
                <a:gd name="T104" fmla="*/ 51 w 328"/>
                <a:gd name="T105" fmla="*/ 168 h 341"/>
                <a:gd name="T106" fmla="*/ 164 w 328"/>
                <a:gd name="T107" fmla="*/ 55 h 341"/>
                <a:gd name="T108" fmla="*/ 277 w 328"/>
                <a:gd name="T109" fmla="*/ 168 h 341"/>
                <a:gd name="T110" fmla="*/ 164 w 328"/>
                <a:gd name="T111" fmla="*/ 28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8" h="341">
                  <a:moveTo>
                    <a:pt x="218" y="307"/>
                  </a:moveTo>
                  <a:cubicBezTo>
                    <a:pt x="250" y="312"/>
                    <a:pt x="250" y="312"/>
                    <a:pt x="250" y="312"/>
                  </a:cubicBezTo>
                  <a:cubicBezTo>
                    <a:pt x="255" y="313"/>
                    <a:pt x="260" y="312"/>
                    <a:pt x="265" y="309"/>
                  </a:cubicBezTo>
                  <a:cubicBezTo>
                    <a:pt x="269" y="306"/>
                    <a:pt x="272" y="301"/>
                    <a:pt x="273" y="296"/>
                  </a:cubicBezTo>
                  <a:cubicBezTo>
                    <a:pt x="277" y="264"/>
                    <a:pt x="277" y="264"/>
                    <a:pt x="277" y="264"/>
                  </a:cubicBezTo>
                  <a:cubicBezTo>
                    <a:pt x="278" y="258"/>
                    <a:pt x="282" y="252"/>
                    <a:pt x="288" y="249"/>
                  </a:cubicBezTo>
                  <a:cubicBezTo>
                    <a:pt x="317" y="235"/>
                    <a:pt x="317" y="235"/>
                    <a:pt x="317" y="235"/>
                  </a:cubicBezTo>
                  <a:cubicBezTo>
                    <a:pt x="321" y="233"/>
                    <a:pt x="325" y="229"/>
                    <a:pt x="327" y="224"/>
                  </a:cubicBezTo>
                  <a:cubicBezTo>
                    <a:pt x="328" y="218"/>
                    <a:pt x="328" y="213"/>
                    <a:pt x="325" y="208"/>
                  </a:cubicBezTo>
                  <a:cubicBezTo>
                    <a:pt x="311" y="180"/>
                    <a:pt x="311" y="180"/>
                    <a:pt x="311" y="180"/>
                  </a:cubicBezTo>
                  <a:cubicBezTo>
                    <a:pt x="308" y="174"/>
                    <a:pt x="308" y="167"/>
                    <a:pt x="311" y="162"/>
                  </a:cubicBezTo>
                  <a:cubicBezTo>
                    <a:pt x="325" y="133"/>
                    <a:pt x="325" y="133"/>
                    <a:pt x="325" y="133"/>
                  </a:cubicBezTo>
                  <a:cubicBezTo>
                    <a:pt x="328" y="129"/>
                    <a:pt x="328" y="123"/>
                    <a:pt x="327" y="118"/>
                  </a:cubicBezTo>
                  <a:cubicBezTo>
                    <a:pt x="325" y="113"/>
                    <a:pt x="321" y="109"/>
                    <a:pt x="317" y="106"/>
                  </a:cubicBezTo>
                  <a:cubicBezTo>
                    <a:pt x="288" y="92"/>
                    <a:pt x="288" y="92"/>
                    <a:pt x="288" y="92"/>
                  </a:cubicBezTo>
                  <a:cubicBezTo>
                    <a:pt x="282" y="89"/>
                    <a:pt x="278" y="84"/>
                    <a:pt x="277" y="78"/>
                  </a:cubicBezTo>
                  <a:cubicBezTo>
                    <a:pt x="273" y="46"/>
                    <a:pt x="273" y="46"/>
                    <a:pt x="273" y="46"/>
                  </a:cubicBezTo>
                  <a:cubicBezTo>
                    <a:pt x="272" y="41"/>
                    <a:pt x="269" y="36"/>
                    <a:pt x="265" y="33"/>
                  </a:cubicBezTo>
                  <a:cubicBezTo>
                    <a:pt x="260" y="30"/>
                    <a:pt x="255" y="28"/>
                    <a:pt x="250" y="29"/>
                  </a:cubicBezTo>
                  <a:cubicBezTo>
                    <a:pt x="218" y="34"/>
                    <a:pt x="218" y="34"/>
                    <a:pt x="218" y="34"/>
                  </a:cubicBezTo>
                  <a:cubicBezTo>
                    <a:pt x="212" y="35"/>
                    <a:pt x="205" y="33"/>
                    <a:pt x="201" y="29"/>
                  </a:cubicBezTo>
                  <a:cubicBezTo>
                    <a:pt x="179" y="6"/>
                    <a:pt x="179" y="6"/>
                    <a:pt x="179" y="6"/>
                  </a:cubicBezTo>
                  <a:cubicBezTo>
                    <a:pt x="175" y="2"/>
                    <a:pt x="170" y="0"/>
                    <a:pt x="164" y="0"/>
                  </a:cubicBezTo>
                  <a:cubicBezTo>
                    <a:pt x="159" y="0"/>
                    <a:pt x="154" y="2"/>
                    <a:pt x="150" y="6"/>
                  </a:cubicBezTo>
                  <a:cubicBezTo>
                    <a:pt x="128" y="29"/>
                    <a:pt x="128" y="29"/>
                    <a:pt x="128" y="29"/>
                  </a:cubicBezTo>
                  <a:cubicBezTo>
                    <a:pt x="123" y="33"/>
                    <a:pt x="117" y="35"/>
                    <a:pt x="111" y="34"/>
                  </a:cubicBezTo>
                  <a:cubicBezTo>
                    <a:pt x="79" y="29"/>
                    <a:pt x="79" y="29"/>
                    <a:pt x="79" y="29"/>
                  </a:cubicBezTo>
                  <a:cubicBezTo>
                    <a:pt x="74" y="28"/>
                    <a:pt x="68" y="30"/>
                    <a:pt x="64" y="33"/>
                  </a:cubicBezTo>
                  <a:cubicBezTo>
                    <a:pt x="60" y="36"/>
                    <a:pt x="57" y="41"/>
                    <a:pt x="56" y="46"/>
                  </a:cubicBezTo>
                  <a:cubicBezTo>
                    <a:pt x="51" y="78"/>
                    <a:pt x="51" y="78"/>
                    <a:pt x="51" y="78"/>
                  </a:cubicBezTo>
                  <a:cubicBezTo>
                    <a:pt x="50" y="84"/>
                    <a:pt x="46" y="89"/>
                    <a:pt x="41" y="92"/>
                  </a:cubicBezTo>
                  <a:cubicBezTo>
                    <a:pt x="12" y="106"/>
                    <a:pt x="12" y="106"/>
                    <a:pt x="12" y="106"/>
                  </a:cubicBezTo>
                  <a:cubicBezTo>
                    <a:pt x="7" y="109"/>
                    <a:pt x="4" y="113"/>
                    <a:pt x="2" y="118"/>
                  </a:cubicBezTo>
                  <a:cubicBezTo>
                    <a:pt x="0" y="123"/>
                    <a:pt x="1" y="129"/>
                    <a:pt x="3" y="133"/>
                  </a:cubicBezTo>
                  <a:cubicBezTo>
                    <a:pt x="18" y="162"/>
                    <a:pt x="18" y="162"/>
                    <a:pt x="18" y="162"/>
                  </a:cubicBezTo>
                  <a:cubicBezTo>
                    <a:pt x="21" y="167"/>
                    <a:pt x="21" y="174"/>
                    <a:pt x="18" y="180"/>
                  </a:cubicBezTo>
                  <a:cubicBezTo>
                    <a:pt x="3" y="208"/>
                    <a:pt x="3" y="208"/>
                    <a:pt x="3" y="208"/>
                  </a:cubicBezTo>
                  <a:cubicBezTo>
                    <a:pt x="1" y="213"/>
                    <a:pt x="0" y="218"/>
                    <a:pt x="2" y="224"/>
                  </a:cubicBezTo>
                  <a:cubicBezTo>
                    <a:pt x="4" y="229"/>
                    <a:pt x="7" y="233"/>
                    <a:pt x="12" y="235"/>
                  </a:cubicBezTo>
                  <a:cubicBezTo>
                    <a:pt x="41" y="249"/>
                    <a:pt x="41" y="249"/>
                    <a:pt x="41" y="249"/>
                  </a:cubicBezTo>
                  <a:cubicBezTo>
                    <a:pt x="46" y="252"/>
                    <a:pt x="50" y="258"/>
                    <a:pt x="51" y="264"/>
                  </a:cubicBezTo>
                  <a:cubicBezTo>
                    <a:pt x="56" y="296"/>
                    <a:pt x="56" y="296"/>
                    <a:pt x="56" y="296"/>
                  </a:cubicBezTo>
                  <a:cubicBezTo>
                    <a:pt x="57" y="301"/>
                    <a:pt x="60" y="306"/>
                    <a:pt x="64" y="309"/>
                  </a:cubicBezTo>
                  <a:cubicBezTo>
                    <a:pt x="68" y="312"/>
                    <a:pt x="74" y="313"/>
                    <a:pt x="79" y="312"/>
                  </a:cubicBezTo>
                  <a:cubicBezTo>
                    <a:pt x="111" y="307"/>
                    <a:pt x="111" y="307"/>
                    <a:pt x="111" y="307"/>
                  </a:cubicBezTo>
                  <a:cubicBezTo>
                    <a:pt x="117" y="306"/>
                    <a:pt x="123" y="308"/>
                    <a:pt x="128" y="313"/>
                  </a:cubicBezTo>
                  <a:cubicBezTo>
                    <a:pt x="150" y="335"/>
                    <a:pt x="150" y="335"/>
                    <a:pt x="150" y="335"/>
                  </a:cubicBezTo>
                  <a:cubicBezTo>
                    <a:pt x="154" y="339"/>
                    <a:pt x="159" y="341"/>
                    <a:pt x="164" y="341"/>
                  </a:cubicBezTo>
                  <a:cubicBezTo>
                    <a:pt x="170" y="341"/>
                    <a:pt x="175" y="339"/>
                    <a:pt x="179" y="335"/>
                  </a:cubicBezTo>
                  <a:cubicBezTo>
                    <a:pt x="201" y="313"/>
                    <a:pt x="201" y="313"/>
                    <a:pt x="201" y="313"/>
                  </a:cubicBezTo>
                  <a:cubicBezTo>
                    <a:pt x="205" y="308"/>
                    <a:pt x="212" y="306"/>
                    <a:pt x="218" y="307"/>
                  </a:cubicBezTo>
                  <a:close/>
                  <a:moveTo>
                    <a:pt x="164" y="281"/>
                  </a:moveTo>
                  <a:cubicBezTo>
                    <a:pt x="102" y="281"/>
                    <a:pt x="51" y="230"/>
                    <a:pt x="51" y="168"/>
                  </a:cubicBezTo>
                  <a:cubicBezTo>
                    <a:pt x="51" y="106"/>
                    <a:pt x="102" y="55"/>
                    <a:pt x="164" y="55"/>
                  </a:cubicBezTo>
                  <a:cubicBezTo>
                    <a:pt x="227" y="55"/>
                    <a:pt x="277" y="106"/>
                    <a:pt x="277" y="168"/>
                  </a:cubicBezTo>
                  <a:cubicBezTo>
                    <a:pt x="277" y="230"/>
                    <a:pt x="227" y="281"/>
                    <a:pt x="164" y="2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63" name="Freeform 6"/>
            <p:cNvSpPr/>
            <p:nvPr/>
          </p:nvSpPr>
          <p:spPr bwMode="auto">
            <a:xfrm>
              <a:off x="3133725" y="2111375"/>
              <a:ext cx="414338" cy="363538"/>
            </a:xfrm>
            <a:custGeom>
              <a:avLst/>
              <a:gdLst>
                <a:gd name="T0" fmla="*/ 104 w 164"/>
                <a:gd name="T1" fmla="*/ 0 h 144"/>
                <a:gd name="T2" fmla="*/ 102 w 164"/>
                <a:gd name="T3" fmla="*/ 8 h 144"/>
                <a:gd name="T4" fmla="*/ 85 w 164"/>
                <a:gd name="T5" fmla="*/ 36 h 144"/>
                <a:gd name="T6" fmla="*/ 60 w 164"/>
                <a:gd name="T7" fmla="*/ 45 h 144"/>
                <a:gd name="T8" fmla="*/ 53 w 164"/>
                <a:gd name="T9" fmla="*/ 44 h 144"/>
                <a:gd name="T10" fmla="*/ 23 w 164"/>
                <a:gd name="T11" fmla="*/ 39 h 144"/>
                <a:gd name="T12" fmla="*/ 2 w 164"/>
                <a:gd name="T13" fmla="*/ 61 h 144"/>
                <a:gd name="T14" fmla="*/ 0 w 164"/>
                <a:gd name="T15" fmla="*/ 63 h 144"/>
                <a:gd name="T16" fmla="*/ 81 w 164"/>
                <a:gd name="T17" fmla="*/ 144 h 144"/>
                <a:gd name="T18" fmla="*/ 83 w 164"/>
                <a:gd name="T19" fmla="*/ 62 h 144"/>
                <a:gd name="T20" fmla="*/ 164 w 164"/>
                <a:gd name="T21" fmla="*/ 60 h 144"/>
                <a:gd name="T22" fmla="*/ 104 w 164"/>
                <a:gd name="T2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44">
                  <a:moveTo>
                    <a:pt x="104" y="0"/>
                  </a:moveTo>
                  <a:cubicBezTo>
                    <a:pt x="102" y="8"/>
                    <a:pt x="102" y="8"/>
                    <a:pt x="102" y="8"/>
                  </a:cubicBezTo>
                  <a:cubicBezTo>
                    <a:pt x="101" y="19"/>
                    <a:pt x="94" y="30"/>
                    <a:pt x="85" y="36"/>
                  </a:cubicBezTo>
                  <a:cubicBezTo>
                    <a:pt x="78" y="42"/>
                    <a:pt x="69" y="45"/>
                    <a:pt x="60" y="45"/>
                  </a:cubicBezTo>
                  <a:cubicBezTo>
                    <a:pt x="58" y="45"/>
                    <a:pt x="55" y="45"/>
                    <a:pt x="53" y="44"/>
                  </a:cubicBezTo>
                  <a:cubicBezTo>
                    <a:pt x="23" y="39"/>
                    <a:pt x="23" y="39"/>
                    <a:pt x="23" y="39"/>
                  </a:cubicBezTo>
                  <a:cubicBezTo>
                    <a:pt x="2" y="61"/>
                    <a:pt x="2" y="61"/>
                    <a:pt x="2" y="61"/>
                  </a:cubicBezTo>
                  <a:cubicBezTo>
                    <a:pt x="1" y="61"/>
                    <a:pt x="0" y="62"/>
                    <a:pt x="0" y="63"/>
                  </a:cubicBezTo>
                  <a:cubicBezTo>
                    <a:pt x="81" y="144"/>
                    <a:pt x="81" y="144"/>
                    <a:pt x="81" y="144"/>
                  </a:cubicBezTo>
                  <a:cubicBezTo>
                    <a:pt x="83" y="62"/>
                    <a:pt x="83" y="62"/>
                    <a:pt x="83" y="62"/>
                  </a:cubicBezTo>
                  <a:cubicBezTo>
                    <a:pt x="164" y="60"/>
                    <a:pt x="164" y="60"/>
                    <a:pt x="164" y="60"/>
                  </a:cubicBezTo>
                  <a:lnTo>
                    <a:pt x="1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64" name="Freeform 7"/>
            <p:cNvSpPr/>
            <p:nvPr/>
          </p:nvSpPr>
          <p:spPr bwMode="auto">
            <a:xfrm>
              <a:off x="2574925" y="2111375"/>
              <a:ext cx="415925" cy="363538"/>
            </a:xfrm>
            <a:custGeom>
              <a:avLst/>
              <a:gdLst>
                <a:gd name="T0" fmla="*/ 141 w 165"/>
                <a:gd name="T1" fmla="*/ 39 h 144"/>
                <a:gd name="T2" fmla="*/ 112 w 165"/>
                <a:gd name="T3" fmla="*/ 44 h 144"/>
                <a:gd name="T4" fmla="*/ 79 w 165"/>
                <a:gd name="T5" fmla="*/ 36 h 144"/>
                <a:gd name="T6" fmla="*/ 62 w 165"/>
                <a:gd name="T7" fmla="*/ 8 h 144"/>
                <a:gd name="T8" fmla="*/ 61 w 165"/>
                <a:gd name="T9" fmla="*/ 0 h 144"/>
                <a:gd name="T10" fmla="*/ 0 w 165"/>
                <a:gd name="T11" fmla="*/ 60 h 144"/>
                <a:gd name="T12" fmla="*/ 82 w 165"/>
                <a:gd name="T13" fmla="*/ 62 h 144"/>
                <a:gd name="T14" fmla="*/ 84 w 165"/>
                <a:gd name="T15" fmla="*/ 144 h 144"/>
                <a:gd name="T16" fmla="*/ 165 w 165"/>
                <a:gd name="T17" fmla="*/ 63 h 144"/>
                <a:gd name="T18" fmla="*/ 163 w 165"/>
                <a:gd name="T19" fmla="*/ 61 h 144"/>
                <a:gd name="T20" fmla="*/ 141 w 165"/>
                <a:gd name="T2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144">
                  <a:moveTo>
                    <a:pt x="141" y="39"/>
                  </a:moveTo>
                  <a:cubicBezTo>
                    <a:pt x="112" y="44"/>
                    <a:pt x="112" y="44"/>
                    <a:pt x="112" y="44"/>
                  </a:cubicBezTo>
                  <a:cubicBezTo>
                    <a:pt x="100" y="46"/>
                    <a:pt x="89" y="43"/>
                    <a:pt x="79" y="36"/>
                  </a:cubicBezTo>
                  <a:cubicBezTo>
                    <a:pt x="70" y="30"/>
                    <a:pt x="64" y="19"/>
                    <a:pt x="62" y="8"/>
                  </a:cubicBezTo>
                  <a:cubicBezTo>
                    <a:pt x="61" y="0"/>
                    <a:pt x="61" y="0"/>
                    <a:pt x="61" y="0"/>
                  </a:cubicBezTo>
                  <a:cubicBezTo>
                    <a:pt x="0" y="60"/>
                    <a:pt x="0" y="60"/>
                    <a:pt x="0" y="60"/>
                  </a:cubicBezTo>
                  <a:cubicBezTo>
                    <a:pt x="82" y="62"/>
                    <a:pt x="82" y="62"/>
                    <a:pt x="82" y="62"/>
                  </a:cubicBezTo>
                  <a:cubicBezTo>
                    <a:pt x="84" y="144"/>
                    <a:pt x="84" y="144"/>
                    <a:pt x="84" y="144"/>
                  </a:cubicBezTo>
                  <a:cubicBezTo>
                    <a:pt x="165" y="63"/>
                    <a:pt x="165" y="63"/>
                    <a:pt x="165" y="63"/>
                  </a:cubicBezTo>
                  <a:cubicBezTo>
                    <a:pt x="164" y="62"/>
                    <a:pt x="163" y="61"/>
                    <a:pt x="163" y="61"/>
                  </a:cubicBezTo>
                  <a:lnTo>
                    <a:pt x="141"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grpSp>
      <p:sp>
        <p:nvSpPr>
          <p:cNvPr id="65" name="TextBox 172"/>
          <p:cNvSpPr txBox="1"/>
          <p:nvPr/>
        </p:nvSpPr>
        <p:spPr>
          <a:xfrm>
            <a:off x="1443364" y="4200068"/>
            <a:ext cx="264038" cy="246221"/>
          </a:xfrm>
          <a:prstGeom prst="rect">
            <a:avLst/>
          </a:prstGeom>
          <a:noFill/>
        </p:spPr>
        <p:txBody>
          <a:bodyPr wrap="square" lIns="0" tIns="0" rIns="0" bIns="0" rtlCol="0">
            <a:spAutoFit/>
          </a:bodyPr>
          <a:lstStyle/>
          <a:p>
            <a:pPr algn="ctr"/>
            <a:r>
              <a:rPr lang="en-US" altLang="zh-CN" sz="1600" b="1" dirty="0">
                <a:solidFill>
                  <a:schemeClr val="tx1">
                    <a:lumMod val="65000"/>
                    <a:lumOff val="35000"/>
                  </a:schemeClr>
                </a:solidFill>
                <a:cs typeface="+mn-ea"/>
                <a:sym typeface="+mn-lt"/>
              </a:rPr>
              <a:t>1</a:t>
            </a:r>
            <a:endParaRPr lang="zh-CN" altLang="en-US" sz="1600" b="1" dirty="0">
              <a:solidFill>
                <a:schemeClr val="tx1">
                  <a:lumMod val="65000"/>
                  <a:lumOff val="35000"/>
                </a:schemeClr>
              </a:solidFill>
              <a:cs typeface="+mn-ea"/>
              <a:sym typeface="+mn-lt"/>
            </a:endParaRPr>
          </a:p>
        </p:txBody>
      </p:sp>
      <p:grpSp>
        <p:nvGrpSpPr>
          <p:cNvPr id="66" name="组合 65"/>
          <p:cNvGrpSpPr/>
          <p:nvPr/>
        </p:nvGrpSpPr>
        <p:grpSpPr>
          <a:xfrm>
            <a:off x="1370836" y="4632071"/>
            <a:ext cx="409094" cy="461150"/>
            <a:chOff x="2574925" y="1377950"/>
            <a:chExt cx="973138" cy="1096963"/>
          </a:xfrm>
          <a:solidFill>
            <a:schemeClr val="accent2"/>
          </a:solidFill>
        </p:grpSpPr>
        <p:sp>
          <p:nvSpPr>
            <p:cNvPr id="67" name="Freeform 5"/>
            <p:cNvSpPr>
              <a:spLocks noEditPoints="1"/>
            </p:cNvSpPr>
            <p:nvPr/>
          </p:nvSpPr>
          <p:spPr bwMode="auto">
            <a:xfrm>
              <a:off x="2647950" y="1377950"/>
              <a:ext cx="827088" cy="860425"/>
            </a:xfrm>
            <a:custGeom>
              <a:avLst/>
              <a:gdLst>
                <a:gd name="T0" fmla="*/ 218 w 328"/>
                <a:gd name="T1" fmla="*/ 307 h 341"/>
                <a:gd name="T2" fmla="*/ 250 w 328"/>
                <a:gd name="T3" fmla="*/ 312 h 341"/>
                <a:gd name="T4" fmla="*/ 265 w 328"/>
                <a:gd name="T5" fmla="*/ 309 h 341"/>
                <a:gd name="T6" fmla="*/ 273 w 328"/>
                <a:gd name="T7" fmla="*/ 296 h 341"/>
                <a:gd name="T8" fmla="*/ 277 w 328"/>
                <a:gd name="T9" fmla="*/ 264 h 341"/>
                <a:gd name="T10" fmla="*/ 288 w 328"/>
                <a:gd name="T11" fmla="*/ 249 h 341"/>
                <a:gd name="T12" fmla="*/ 317 w 328"/>
                <a:gd name="T13" fmla="*/ 235 h 341"/>
                <a:gd name="T14" fmla="*/ 327 w 328"/>
                <a:gd name="T15" fmla="*/ 224 h 341"/>
                <a:gd name="T16" fmla="*/ 325 w 328"/>
                <a:gd name="T17" fmla="*/ 208 h 341"/>
                <a:gd name="T18" fmla="*/ 311 w 328"/>
                <a:gd name="T19" fmla="*/ 180 h 341"/>
                <a:gd name="T20" fmla="*/ 311 w 328"/>
                <a:gd name="T21" fmla="*/ 162 h 341"/>
                <a:gd name="T22" fmla="*/ 325 w 328"/>
                <a:gd name="T23" fmla="*/ 133 h 341"/>
                <a:gd name="T24" fmla="*/ 327 w 328"/>
                <a:gd name="T25" fmla="*/ 118 h 341"/>
                <a:gd name="T26" fmla="*/ 317 w 328"/>
                <a:gd name="T27" fmla="*/ 106 h 341"/>
                <a:gd name="T28" fmla="*/ 288 w 328"/>
                <a:gd name="T29" fmla="*/ 92 h 341"/>
                <a:gd name="T30" fmla="*/ 277 w 328"/>
                <a:gd name="T31" fmla="*/ 78 h 341"/>
                <a:gd name="T32" fmla="*/ 273 w 328"/>
                <a:gd name="T33" fmla="*/ 46 h 341"/>
                <a:gd name="T34" fmla="*/ 265 w 328"/>
                <a:gd name="T35" fmla="*/ 33 h 341"/>
                <a:gd name="T36" fmla="*/ 250 w 328"/>
                <a:gd name="T37" fmla="*/ 29 h 341"/>
                <a:gd name="T38" fmla="*/ 218 w 328"/>
                <a:gd name="T39" fmla="*/ 34 h 341"/>
                <a:gd name="T40" fmla="*/ 201 w 328"/>
                <a:gd name="T41" fmla="*/ 29 h 341"/>
                <a:gd name="T42" fmla="*/ 179 w 328"/>
                <a:gd name="T43" fmla="*/ 6 h 341"/>
                <a:gd name="T44" fmla="*/ 164 w 328"/>
                <a:gd name="T45" fmla="*/ 0 h 341"/>
                <a:gd name="T46" fmla="*/ 150 w 328"/>
                <a:gd name="T47" fmla="*/ 6 h 341"/>
                <a:gd name="T48" fmla="*/ 128 w 328"/>
                <a:gd name="T49" fmla="*/ 29 h 341"/>
                <a:gd name="T50" fmla="*/ 111 w 328"/>
                <a:gd name="T51" fmla="*/ 34 h 341"/>
                <a:gd name="T52" fmla="*/ 79 w 328"/>
                <a:gd name="T53" fmla="*/ 29 h 341"/>
                <a:gd name="T54" fmla="*/ 64 w 328"/>
                <a:gd name="T55" fmla="*/ 33 h 341"/>
                <a:gd name="T56" fmla="*/ 56 w 328"/>
                <a:gd name="T57" fmla="*/ 46 h 341"/>
                <a:gd name="T58" fmla="*/ 51 w 328"/>
                <a:gd name="T59" fmla="*/ 78 h 341"/>
                <a:gd name="T60" fmla="*/ 41 w 328"/>
                <a:gd name="T61" fmla="*/ 92 h 341"/>
                <a:gd name="T62" fmla="*/ 12 w 328"/>
                <a:gd name="T63" fmla="*/ 106 h 341"/>
                <a:gd name="T64" fmla="*/ 2 w 328"/>
                <a:gd name="T65" fmla="*/ 118 h 341"/>
                <a:gd name="T66" fmla="*/ 3 w 328"/>
                <a:gd name="T67" fmla="*/ 133 h 341"/>
                <a:gd name="T68" fmla="*/ 18 w 328"/>
                <a:gd name="T69" fmla="*/ 162 h 341"/>
                <a:gd name="T70" fmla="*/ 18 w 328"/>
                <a:gd name="T71" fmla="*/ 180 h 341"/>
                <a:gd name="T72" fmla="*/ 3 w 328"/>
                <a:gd name="T73" fmla="*/ 208 h 341"/>
                <a:gd name="T74" fmla="*/ 2 w 328"/>
                <a:gd name="T75" fmla="*/ 224 h 341"/>
                <a:gd name="T76" fmla="*/ 12 w 328"/>
                <a:gd name="T77" fmla="*/ 235 h 341"/>
                <a:gd name="T78" fmla="*/ 41 w 328"/>
                <a:gd name="T79" fmla="*/ 249 h 341"/>
                <a:gd name="T80" fmla="*/ 51 w 328"/>
                <a:gd name="T81" fmla="*/ 264 h 341"/>
                <a:gd name="T82" fmla="*/ 56 w 328"/>
                <a:gd name="T83" fmla="*/ 296 h 341"/>
                <a:gd name="T84" fmla="*/ 64 w 328"/>
                <a:gd name="T85" fmla="*/ 309 h 341"/>
                <a:gd name="T86" fmla="*/ 79 w 328"/>
                <a:gd name="T87" fmla="*/ 312 h 341"/>
                <a:gd name="T88" fmla="*/ 111 w 328"/>
                <a:gd name="T89" fmla="*/ 307 h 341"/>
                <a:gd name="T90" fmla="*/ 128 w 328"/>
                <a:gd name="T91" fmla="*/ 313 h 341"/>
                <a:gd name="T92" fmla="*/ 150 w 328"/>
                <a:gd name="T93" fmla="*/ 335 h 341"/>
                <a:gd name="T94" fmla="*/ 164 w 328"/>
                <a:gd name="T95" fmla="*/ 341 h 341"/>
                <a:gd name="T96" fmla="*/ 179 w 328"/>
                <a:gd name="T97" fmla="*/ 335 h 341"/>
                <a:gd name="T98" fmla="*/ 201 w 328"/>
                <a:gd name="T99" fmla="*/ 313 h 341"/>
                <a:gd name="T100" fmla="*/ 218 w 328"/>
                <a:gd name="T101" fmla="*/ 307 h 341"/>
                <a:gd name="T102" fmla="*/ 164 w 328"/>
                <a:gd name="T103" fmla="*/ 281 h 341"/>
                <a:gd name="T104" fmla="*/ 51 w 328"/>
                <a:gd name="T105" fmla="*/ 168 h 341"/>
                <a:gd name="T106" fmla="*/ 164 w 328"/>
                <a:gd name="T107" fmla="*/ 55 h 341"/>
                <a:gd name="T108" fmla="*/ 277 w 328"/>
                <a:gd name="T109" fmla="*/ 168 h 341"/>
                <a:gd name="T110" fmla="*/ 164 w 328"/>
                <a:gd name="T111" fmla="*/ 28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8" h="341">
                  <a:moveTo>
                    <a:pt x="218" y="307"/>
                  </a:moveTo>
                  <a:cubicBezTo>
                    <a:pt x="250" y="312"/>
                    <a:pt x="250" y="312"/>
                    <a:pt x="250" y="312"/>
                  </a:cubicBezTo>
                  <a:cubicBezTo>
                    <a:pt x="255" y="313"/>
                    <a:pt x="260" y="312"/>
                    <a:pt x="265" y="309"/>
                  </a:cubicBezTo>
                  <a:cubicBezTo>
                    <a:pt x="269" y="306"/>
                    <a:pt x="272" y="301"/>
                    <a:pt x="273" y="296"/>
                  </a:cubicBezTo>
                  <a:cubicBezTo>
                    <a:pt x="277" y="264"/>
                    <a:pt x="277" y="264"/>
                    <a:pt x="277" y="264"/>
                  </a:cubicBezTo>
                  <a:cubicBezTo>
                    <a:pt x="278" y="258"/>
                    <a:pt x="282" y="252"/>
                    <a:pt x="288" y="249"/>
                  </a:cubicBezTo>
                  <a:cubicBezTo>
                    <a:pt x="317" y="235"/>
                    <a:pt x="317" y="235"/>
                    <a:pt x="317" y="235"/>
                  </a:cubicBezTo>
                  <a:cubicBezTo>
                    <a:pt x="321" y="233"/>
                    <a:pt x="325" y="229"/>
                    <a:pt x="327" y="224"/>
                  </a:cubicBezTo>
                  <a:cubicBezTo>
                    <a:pt x="328" y="218"/>
                    <a:pt x="328" y="213"/>
                    <a:pt x="325" y="208"/>
                  </a:cubicBezTo>
                  <a:cubicBezTo>
                    <a:pt x="311" y="180"/>
                    <a:pt x="311" y="180"/>
                    <a:pt x="311" y="180"/>
                  </a:cubicBezTo>
                  <a:cubicBezTo>
                    <a:pt x="308" y="174"/>
                    <a:pt x="308" y="167"/>
                    <a:pt x="311" y="162"/>
                  </a:cubicBezTo>
                  <a:cubicBezTo>
                    <a:pt x="325" y="133"/>
                    <a:pt x="325" y="133"/>
                    <a:pt x="325" y="133"/>
                  </a:cubicBezTo>
                  <a:cubicBezTo>
                    <a:pt x="328" y="129"/>
                    <a:pt x="328" y="123"/>
                    <a:pt x="327" y="118"/>
                  </a:cubicBezTo>
                  <a:cubicBezTo>
                    <a:pt x="325" y="113"/>
                    <a:pt x="321" y="109"/>
                    <a:pt x="317" y="106"/>
                  </a:cubicBezTo>
                  <a:cubicBezTo>
                    <a:pt x="288" y="92"/>
                    <a:pt x="288" y="92"/>
                    <a:pt x="288" y="92"/>
                  </a:cubicBezTo>
                  <a:cubicBezTo>
                    <a:pt x="282" y="89"/>
                    <a:pt x="278" y="84"/>
                    <a:pt x="277" y="78"/>
                  </a:cubicBezTo>
                  <a:cubicBezTo>
                    <a:pt x="273" y="46"/>
                    <a:pt x="273" y="46"/>
                    <a:pt x="273" y="46"/>
                  </a:cubicBezTo>
                  <a:cubicBezTo>
                    <a:pt x="272" y="41"/>
                    <a:pt x="269" y="36"/>
                    <a:pt x="265" y="33"/>
                  </a:cubicBezTo>
                  <a:cubicBezTo>
                    <a:pt x="260" y="30"/>
                    <a:pt x="255" y="28"/>
                    <a:pt x="250" y="29"/>
                  </a:cubicBezTo>
                  <a:cubicBezTo>
                    <a:pt x="218" y="34"/>
                    <a:pt x="218" y="34"/>
                    <a:pt x="218" y="34"/>
                  </a:cubicBezTo>
                  <a:cubicBezTo>
                    <a:pt x="212" y="35"/>
                    <a:pt x="205" y="33"/>
                    <a:pt x="201" y="29"/>
                  </a:cubicBezTo>
                  <a:cubicBezTo>
                    <a:pt x="179" y="6"/>
                    <a:pt x="179" y="6"/>
                    <a:pt x="179" y="6"/>
                  </a:cubicBezTo>
                  <a:cubicBezTo>
                    <a:pt x="175" y="2"/>
                    <a:pt x="170" y="0"/>
                    <a:pt x="164" y="0"/>
                  </a:cubicBezTo>
                  <a:cubicBezTo>
                    <a:pt x="159" y="0"/>
                    <a:pt x="154" y="2"/>
                    <a:pt x="150" y="6"/>
                  </a:cubicBezTo>
                  <a:cubicBezTo>
                    <a:pt x="128" y="29"/>
                    <a:pt x="128" y="29"/>
                    <a:pt x="128" y="29"/>
                  </a:cubicBezTo>
                  <a:cubicBezTo>
                    <a:pt x="123" y="33"/>
                    <a:pt x="117" y="35"/>
                    <a:pt x="111" y="34"/>
                  </a:cubicBezTo>
                  <a:cubicBezTo>
                    <a:pt x="79" y="29"/>
                    <a:pt x="79" y="29"/>
                    <a:pt x="79" y="29"/>
                  </a:cubicBezTo>
                  <a:cubicBezTo>
                    <a:pt x="74" y="28"/>
                    <a:pt x="68" y="30"/>
                    <a:pt x="64" y="33"/>
                  </a:cubicBezTo>
                  <a:cubicBezTo>
                    <a:pt x="60" y="36"/>
                    <a:pt x="57" y="41"/>
                    <a:pt x="56" y="46"/>
                  </a:cubicBezTo>
                  <a:cubicBezTo>
                    <a:pt x="51" y="78"/>
                    <a:pt x="51" y="78"/>
                    <a:pt x="51" y="78"/>
                  </a:cubicBezTo>
                  <a:cubicBezTo>
                    <a:pt x="50" y="84"/>
                    <a:pt x="46" y="89"/>
                    <a:pt x="41" y="92"/>
                  </a:cubicBezTo>
                  <a:cubicBezTo>
                    <a:pt x="12" y="106"/>
                    <a:pt x="12" y="106"/>
                    <a:pt x="12" y="106"/>
                  </a:cubicBezTo>
                  <a:cubicBezTo>
                    <a:pt x="7" y="109"/>
                    <a:pt x="4" y="113"/>
                    <a:pt x="2" y="118"/>
                  </a:cubicBezTo>
                  <a:cubicBezTo>
                    <a:pt x="0" y="123"/>
                    <a:pt x="1" y="129"/>
                    <a:pt x="3" y="133"/>
                  </a:cubicBezTo>
                  <a:cubicBezTo>
                    <a:pt x="18" y="162"/>
                    <a:pt x="18" y="162"/>
                    <a:pt x="18" y="162"/>
                  </a:cubicBezTo>
                  <a:cubicBezTo>
                    <a:pt x="21" y="167"/>
                    <a:pt x="21" y="174"/>
                    <a:pt x="18" y="180"/>
                  </a:cubicBezTo>
                  <a:cubicBezTo>
                    <a:pt x="3" y="208"/>
                    <a:pt x="3" y="208"/>
                    <a:pt x="3" y="208"/>
                  </a:cubicBezTo>
                  <a:cubicBezTo>
                    <a:pt x="1" y="213"/>
                    <a:pt x="0" y="218"/>
                    <a:pt x="2" y="224"/>
                  </a:cubicBezTo>
                  <a:cubicBezTo>
                    <a:pt x="4" y="229"/>
                    <a:pt x="7" y="233"/>
                    <a:pt x="12" y="235"/>
                  </a:cubicBezTo>
                  <a:cubicBezTo>
                    <a:pt x="41" y="249"/>
                    <a:pt x="41" y="249"/>
                    <a:pt x="41" y="249"/>
                  </a:cubicBezTo>
                  <a:cubicBezTo>
                    <a:pt x="46" y="252"/>
                    <a:pt x="50" y="258"/>
                    <a:pt x="51" y="264"/>
                  </a:cubicBezTo>
                  <a:cubicBezTo>
                    <a:pt x="56" y="296"/>
                    <a:pt x="56" y="296"/>
                    <a:pt x="56" y="296"/>
                  </a:cubicBezTo>
                  <a:cubicBezTo>
                    <a:pt x="57" y="301"/>
                    <a:pt x="60" y="306"/>
                    <a:pt x="64" y="309"/>
                  </a:cubicBezTo>
                  <a:cubicBezTo>
                    <a:pt x="68" y="312"/>
                    <a:pt x="74" y="313"/>
                    <a:pt x="79" y="312"/>
                  </a:cubicBezTo>
                  <a:cubicBezTo>
                    <a:pt x="111" y="307"/>
                    <a:pt x="111" y="307"/>
                    <a:pt x="111" y="307"/>
                  </a:cubicBezTo>
                  <a:cubicBezTo>
                    <a:pt x="117" y="306"/>
                    <a:pt x="123" y="308"/>
                    <a:pt x="128" y="313"/>
                  </a:cubicBezTo>
                  <a:cubicBezTo>
                    <a:pt x="150" y="335"/>
                    <a:pt x="150" y="335"/>
                    <a:pt x="150" y="335"/>
                  </a:cubicBezTo>
                  <a:cubicBezTo>
                    <a:pt x="154" y="339"/>
                    <a:pt x="159" y="341"/>
                    <a:pt x="164" y="341"/>
                  </a:cubicBezTo>
                  <a:cubicBezTo>
                    <a:pt x="170" y="341"/>
                    <a:pt x="175" y="339"/>
                    <a:pt x="179" y="335"/>
                  </a:cubicBezTo>
                  <a:cubicBezTo>
                    <a:pt x="201" y="313"/>
                    <a:pt x="201" y="313"/>
                    <a:pt x="201" y="313"/>
                  </a:cubicBezTo>
                  <a:cubicBezTo>
                    <a:pt x="205" y="308"/>
                    <a:pt x="212" y="306"/>
                    <a:pt x="218" y="307"/>
                  </a:cubicBezTo>
                  <a:close/>
                  <a:moveTo>
                    <a:pt x="164" y="281"/>
                  </a:moveTo>
                  <a:cubicBezTo>
                    <a:pt x="102" y="281"/>
                    <a:pt x="51" y="230"/>
                    <a:pt x="51" y="168"/>
                  </a:cubicBezTo>
                  <a:cubicBezTo>
                    <a:pt x="51" y="106"/>
                    <a:pt x="102" y="55"/>
                    <a:pt x="164" y="55"/>
                  </a:cubicBezTo>
                  <a:cubicBezTo>
                    <a:pt x="227" y="55"/>
                    <a:pt x="277" y="106"/>
                    <a:pt x="277" y="168"/>
                  </a:cubicBezTo>
                  <a:cubicBezTo>
                    <a:pt x="277" y="230"/>
                    <a:pt x="227" y="281"/>
                    <a:pt x="164" y="2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68" name="Freeform 6"/>
            <p:cNvSpPr/>
            <p:nvPr/>
          </p:nvSpPr>
          <p:spPr bwMode="auto">
            <a:xfrm>
              <a:off x="3133725" y="2111375"/>
              <a:ext cx="414338" cy="363538"/>
            </a:xfrm>
            <a:custGeom>
              <a:avLst/>
              <a:gdLst>
                <a:gd name="T0" fmla="*/ 104 w 164"/>
                <a:gd name="T1" fmla="*/ 0 h 144"/>
                <a:gd name="T2" fmla="*/ 102 w 164"/>
                <a:gd name="T3" fmla="*/ 8 h 144"/>
                <a:gd name="T4" fmla="*/ 85 w 164"/>
                <a:gd name="T5" fmla="*/ 36 h 144"/>
                <a:gd name="T6" fmla="*/ 60 w 164"/>
                <a:gd name="T7" fmla="*/ 45 h 144"/>
                <a:gd name="T8" fmla="*/ 53 w 164"/>
                <a:gd name="T9" fmla="*/ 44 h 144"/>
                <a:gd name="T10" fmla="*/ 23 w 164"/>
                <a:gd name="T11" fmla="*/ 39 h 144"/>
                <a:gd name="T12" fmla="*/ 2 w 164"/>
                <a:gd name="T13" fmla="*/ 61 h 144"/>
                <a:gd name="T14" fmla="*/ 0 w 164"/>
                <a:gd name="T15" fmla="*/ 63 h 144"/>
                <a:gd name="T16" fmla="*/ 81 w 164"/>
                <a:gd name="T17" fmla="*/ 144 h 144"/>
                <a:gd name="T18" fmla="*/ 83 w 164"/>
                <a:gd name="T19" fmla="*/ 62 h 144"/>
                <a:gd name="T20" fmla="*/ 164 w 164"/>
                <a:gd name="T21" fmla="*/ 60 h 144"/>
                <a:gd name="T22" fmla="*/ 104 w 164"/>
                <a:gd name="T2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44">
                  <a:moveTo>
                    <a:pt x="104" y="0"/>
                  </a:moveTo>
                  <a:cubicBezTo>
                    <a:pt x="102" y="8"/>
                    <a:pt x="102" y="8"/>
                    <a:pt x="102" y="8"/>
                  </a:cubicBezTo>
                  <a:cubicBezTo>
                    <a:pt x="101" y="19"/>
                    <a:pt x="94" y="30"/>
                    <a:pt x="85" y="36"/>
                  </a:cubicBezTo>
                  <a:cubicBezTo>
                    <a:pt x="78" y="42"/>
                    <a:pt x="69" y="45"/>
                    <a:pt x="60" y="45"/>
                  </a:cubicBezTo>
                  <a:cubicBezTo>
                    <a:pt x="58" y="45"/>
                    <a:pt x="55" y="45"/>
                    <a:pt x="53" y="44"/>
                  </a:cubicBezTo>
                  <a:cubicBezTo>
                    <a:pt x="23" y="39"/>
                    <a:pt x="23" y="39"/>
                    <a:pt x="23" y="39"/>
                  </a:cubicBezTo>
                  <a:cubicBezTo>
                    <a:pt x="2" y="61"/>
                    <a:pt x="2" y="61"/>
                    <a:pt x="2" y="61"/>
                  </a:cubicBezTo>
                  <a:cubicBezTo>
                    <a:pt x="1" y="61"/>
                    <a:pt x="0" y="62"/>
                    <a:pt x="0" y="63"/>
                  </a:cubicBezTo>
                  <a:cubicBezTo>
                    <a:pt x="81" y="144"/>
                    <a:pt x="81" y="144"/>
                    <a:pt x="81" y="144"/>
                  </a:cubicBezTo>
                  <a:cubicBezTo>
                    <a:pt x="83" y="62"/>
                    <a:pt x="83" y="62"/>
                    <a:pt x="83" y="62"/>
                  </a:cubicBezTo>
                  <a:cubicBezTo>
                    <a:pt x="164" y="60"/>
                    <a:pt x="164" y="60"/>
                    <a:pt x="164" y="60"/>
                  </a:cubicBezTo>
                  <a:lnTo>
                    <a:pt x="1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69" name="Freeform 7"/>
            <p:cNvSpPr/>
            <p:nvPr/>
          </p:nvSpPr>
          <p:spPr bwMode="auto">
            <a:xfrm>
              <a:off x="2574925" y="2111375"/>
              <a:ext cx="415925" cy="363538"/>
            </a:xfrm>
            <a:custGeom>
              <a:avLst/>
              <a:gdLst>
                <a:gd name="T0" fmla="*/ 141 w 165"/>
                <a:gd name="T1" fmla="*/ 39 h 144"/>
                <a:gd name="T2" fmla="*/ 112 w 165"/>
                <a:gd name="T3" fmla="*/ 44 h 144"/>
                <a:gd name="T4" fmla="*/ 79 w 165"/>
                <a:gd name="T5" fmla="*/ 36 h 144"/>
                <a:gd name="T6" fmla="*/ 62 w 165"/>
                <a:gd name="T7" fmla="*/ 8 h 144"/>
                <a:gd name="T8" fmla="*/ 61 w 165"/>
                <a:gd name="T9" fmla="*/ 0 h 144"/>
                <a:gd name="T10" fmla="*/ 0 w 165"/>
                <a:gd name="T11" fmla="*/ 60 h 144"/>
                <a:gd name="T12" fmla="*/ 82 w 165"/>
                <a:gd name="T13" fmla="*/ 62 h 144"/>
                <a:gd name="T14" fmla="*/ 84 w 165"/>
                <a:gd name="T15" fmla="*/ 144 h 144"/>
                <a:gd name="T16" fmla="*/ 165 w 165"/>
                <a:gd name="T17" fmla="*/ 63 h 144"/>
                <a:gd name="T18" fmla="*/ 163 w 165"/>
                <a:gd name="T19" fmla="*/ 61 h 144"/>
                <a:gd name="T20" fmla="*/ 141 w 165"/>
                <a:gd name="T2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144">
                  <a:moveTo>
                    <a:pt x="141" y="39"/>
                  </a:moveTo>
                  <a:cubicBezTo>
                    <a:pt x="112" y="44"/>
                    <a:pt x="112" y="44"/>
                    <a:pt x="112" y="44"/>
                  </a:cubicBezTo>
                  <a:cubicBezTo>
                    <a:pt x="100" y="46"/>
                    <a:pt x="89" y="43"/>
                    <a:pt x="79" y="36"/>
                  </a:cubicBezTo>
                  <a:cubicBezTo>
                    <a:pt x="70" y="30"/>
                    <a:pt x="64" y="19"/>
                    <a:pt x="62" y="8"/>
                  </a:cubicBezTo>
                  <a:cubicBezTo>
                    <a:pt x="61" y="0"/>
                    <a:pt x="61" y="0"/>
                    <a:pt x="61" y="0"/>
                  </a:cubicBezTo>
                  <a:cubicBezTo>
                    <a:pt x="0" y="60"/>
                    <a:pt x="0" y="60"/>
                    <a:pt x="0" y="60"/>
                  </a:cubicBezTo>
                  <a:cubicBezTo>
                    <a:pt x="82" y="62"/>
                    <a:pt x="82" y="62"/>
                    <a:pt x="82" y="62"/>
                  </a:cubicBezTo>
                  <a:cubicBezTo>
                    <a:pt x="84" y="144"/>
                    <a:pt x="84" y="144"/>
                    <a:pt x="84" y="144"/>
                  </a:cubicBezTo>
                  <a:cubicBezTo>
                    <a:pt x="165" y="63"/>
                    <a:pt x="165" y="63"/>
                    <a:pt x="165" y="63"/>
                  </a:cubicBezTo>
                  <a:cubicBezTo>
                    <a:pt x="164" y="62"/>
                    <a:pt x="163" y="61"/>
                    <a:pt x="163" y="61"/>
                  </a:cubicBezTo>
                  <a:lnTo>
                    <a:pt x="141"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grpSp>
      <p:sp>
        <p:nvSpPr>
          <p:cNvPr id="70" name="TextBox 172"/>
          <p:cNvSpPr txBox="1"/>
          <p:nvPr/>
        </p:nvSpPr>
        <p:spPr>
          <a:xfrm>
            <a:off x="1443364" y="4697537"/>
            <a:ext cx="264038" cy="246221"/>
          </a:xfrm>
          <a:prstGeom prst="rect">
            <a:avLst/>
          </a:prstGeom>
          <a:noFill/>
        </p:spPr>
        <p:txBody>
          <a:bodyPr wrap="square" lIns="0" tIns="0" rIns="0" bIns="0" rtlCol="0">
            <a:spAutoFit/>
          </a:bodyPr>
          <a:lstStyle/>
          <a:p>
            <a:pPr algn="ctr"/>
            <a:r>
              <a:rPr lang="en-US" altLang="zh-CN" sz="1600" b="1" dirty="0">
                <a:solidFill>
                  <a:schemeClr val="tx1">
                    <a:lumMod val="65000"/>
                    <a:lumOff val="35000"/>
                  </a:schemeClr>
                </a:solidFill>
                <a:cs typeface="+mn-ea"/>
                <a:sym typeface="+mn-lt"/>
              </a:rPr>
              <a:t>2</a:t>
            </a:r>
            <a:endParaRPr lang="zh-CN" altLang="en-US" sz="1600" b="1" dirty="0">
              <a:solidFill>
                <a:schemeClr val="tx1">
                  <a:lumMod val="65000"/>
                  <a:lumOff val="35000"/>
                </a:schemeClr>
              </a:solidFill>
              <a:cs typeface="+mn-ea"/>
              <a:sym typeface="+mn-lt"/>
            </a:endParaRPr>
          </a:p>
        </p:txBody>
      </p:sp>
      <p:grpSp>
        <p:nvGrpSpPr>
          <p:cNvPr id="71" name="组合 70"/>
          <p:cNvGrpSpPr/>
          <p:nvPr/>
        </p:nvGrpSpPr>
        <p:grpSpPr>
          <a:xfrm>
            <a:off x="1370836" y="5130731"/>
            <a:ext cx="409094" cy="461150"/>
            <a:chOff x="2574925" y="1377950"/>
            <a:chExt cx="973138" cy="1096963"/>
          </a:xfrm>
          <a:solidFill>
            <a:schemeClr val="accent1"/>
          </a:solidFill>
        </p:grpSpPr>
        <p:sp>
          <p:nvSpPr>
            <p:cNvPr id="72" name="Freeform 5"/>
            <p:cNvSpPr>
              <a:spLocks noEditPoints="1"/>
            </p:cNvSpPr>
            <p:nvPr/>
          </p:nvSpPr>
          <p:spPr bwMode="auto">
            <a:xfrm>
              <a:off x="2647950" y="1377950"/>
              <a:ext cx="827088" cy="860425"/>
            </a:xfrm>
            <a:custGeom>
              <a:avLst/>
              <a:gdLst>
                <a:gd name="T0" fmla="*/ 218 w 328"/>
                <a:gd name="T1" fmla="*/ 307 h 341"/>
                <a:gd name="T2" fmla="*/ 250 w 328"/>
                <a:gd name="T3" fmla="*/ 312 h 341"/>
                <a:gd name="T4" fmla="*/ 265 w 328"/>
                <a:gd name="T5" fmla="*/ 309 h 341"/>
                <a:gd name="T6" fmla="*/ 273 w 328"/>
                <a:gd name="T7" fmla="*/ 296 h 341"/>
                <a:gd name="T8" fmla="*/ 277 w 328"/>
                <a:gd name="T9" fmla="*/ 264 h 341"/>
                <a:gd name="T10" fmla="*/ 288 w 328"/>
                <a:gd name="T11" fmla="*/ 249 h 341"/>
                <a:gd name="T12" fmla="*/ 317 w 328"/>
                <a:gd name="T13" fmla="*/ 235 h 341"/>
                <a:gd name="T14" fmla="*/ 327 w 328"/>
                <a:gd name="T15" fmla="*/ 224 h 341"/>
                <a:gd name="T16" fmla="*/ 325 w 328"/>
                <a:gd name="T17" fmla="*/ 208 h 341"/>
                <a:gd name="T18" fmla="*/ 311 w 328"/>
                <a:gd name="T19" fmla="*/ 180 h 341"/>
                <a:gd name="T20" fmla="*/ 311 w 328"/>
                <a:gd name="T21" fmla="*/ 162 h 341"/>
                <a:gd name="T22" fmla="*/ 325 w 328"/>
                <a:gd name="T23" fmla="*/ 133 h 341"/>
                <a:gd name="T24" fmla="*/ 327 w 328"/>
                <a:gd name="T25" fmla="*/ 118 h 341"/>
                <a:gd name="T26" fmla="*/ 317 w 328"/>
                <a:gd name="T27" fmla="*/ 106 h 341"/>
                <a:gd name="T28" fmla="*/ 288 w 328"/>
                <a:gd name="T29" fmla="*/ 92 h 341"/>
                <a:gd name="T30" fmla="*/ 277 w 328"/>
                <a:gd name="T31" fmla="*/ 78 h 341"/>
                <a:gd name="T32" fmla="*/ 273 w 328"/>
                <a:gd name="T33" fmla="*/ 46 h 341"/>
                <a:gd name="T34" fmla="*/ 265 w 328"/>
                <a:gd name="T35" fmla="*/ 33 h 341"/>
                <a:gd name="T36" fmla="*/ 250 w 328"/>
                <a:gd name="T37" fmla="*/ 29 h 341"/>
                <a:gd name="T38" fmla="*/ 218 w 328"/>
                <a:gd name="T39" fmla="*/ 34 h 341"/>
                <a:gd name="T40" fmla="*/ 201 w 328"/>
                <a:gd name="T41" fmla="*/ 29 h 341"/>
                <a:gd name="T42" fmla="*/ 179 w 328"/>
                <a:gd name="T43" fmla="*/ 6 h 341"/>
                <a:gd name="T44" fmla="*/ 164 w 328"/>
                <a:gd name="T45" fmla="*/ 0 h 341"/>
                <a:gd name="T46" fmla="*/ 150 w 328"/>
                <a:gd name="T47" fmla="*/ 6 h 341"/>
                <a:gd name="T48" fmla="*/ 128 w 328"/>
                <a:gd name="T49" fmla="*/ 29 h 341"/>
                <a:gd name="T50" fmla="*/ 111 w 328"/>
                <a:gd name="T51" fmla="*/ 34 h 341"/>
                <a:gd name="T52" fmla="*/ 79 w 328"/>
                <a:gd name="T53" fmla="*/ 29 h 341"/>
                <a:gd name="T54" fmla="*/ 64 w 328"/>
                <a:gd name="T55" fmla="*/ 33 h 341"/>
                <a:gd name="T56" fmla="*/ 56 w 328"/>
                <a:gd name="T57" fmla="*/ 46 h 341"/>
                <a:gd name="T58" fmla="*/ 51 w 328"/>
                <a:gd name="T59" fmla="*/ 78 h 341"/>
                <a:gd name="T60" fmla="*/ 41 w 328"/>
                <a:gd name="T61" fmla="*/ 92 h 341"/>
                <a:gd name="T62" fmla="*/ 12 w 328"/>
                <a:gd name="T63" fmla="*/ 106 h 341"/>
                <a:gd name="T64" fmla="*/ 2 w 328"/>
                <a:gd name="T65" fmla="*/ 118 h 341"/>
                <a:gd name="T66" fmla="*/ 3 w 328"/>
                <a:gd name="T67" fmla="*/ 133 h 341"/>
                <a:gd name="T68" fmla="*/ 18 w 328"/>
                <a:gd name="T69" fmla="*/ 162 h 341"/>
                <a:gd name="T70" fmla="*/ 18 w 328"/>
                <a:gd name="T71" fmla="*/ 180 h 341"/>
                <a:gd name="T72" fmla="*/ 3 w 328"/>
                <a:gd name="T73" fmla="*/ 208 h 341"/>
                <a:gd name="T74" fmla="*/ 2 w 328"/>
                <a:gd name="T75" fmla="*/ 224 h 341"/>
                <a:gd name="T76" fmla="*/ 12 w 328"/>
                <a:gd name="T77" fmla="*/ 235 h 341"/>
                <a:gd name="T78" fmla="*/ 41 w 328"/>
                <a:gd name="T79" fmla="*/ 249 h 341"/>
                <a:gd name="T80" fmla="*/ 51 w 328"/>
                <a:gd name="T81" fmla="*/ 264 h 341"/>
                <a:gd name="T82" fmla="*/ 56 w 328"/>
                <a:gd name="T83" fmla="*/ 296 h 341"/>
                <a:gd name="T84" fmla="*/ 64 w 328"/>
                <a:gd name="T85" fmla="*/ 309 h 341"/>
                <a:gd name="T86" fmla="*/ 79 w 328"/>
                <a:gd name="T87" fmla="*/ 312 h 341"/>
                <a:gd name="T88" fmla="*/ 111 w 328"/>
                <a:gd name="T89" fmla="*/ 307 h 341"/>
                <a:gd name="T90" fmla="*/ 128 w 328"/>
                <a:gd name="T91" fmla="*/ 313 h 341"/>
                <a:gd name="T92" fmla="*/ 150 w 328"/>
                <a:gd name="T93" fmla="*/ 335 h 341"/>
                <a:gd name="T94" fmla="*/ 164 w 328"/>
                <a:gd name="T95" fmla="*/ 341 h 341"/>
                <a:gd name="T96" fmla="*/ 179 w 328"/>
                <a:gd name="T97" fmla="*/ 335 h 341"/>
                <a:gd name="T98" fmla="*/ 201 w 328"/>
                <a:gd name="T99" fmla="*/ 313 h 341"/>
                <a:gd name="T100" fmla="*/ 218 w 328"/>
                <a:gd name="T101" fmla="*/ 307 h 341"/>
                <a:gd name="T102" fmla="*/ 164 w 328"/>
                <a:gd name="T103" fmla="*/ 281 h 341"/>
                <a:gd name="T104" fmla="*/ 51 w 328"/>
                <a:gd name="T105" fmla="*/ 168 h 341"/>
                <a:gd name="T106" fmla="*/ 164 w 328"/>
                <a:gd name="T107" fmla="*/ 55 h 341"/>
                <a:gd name="T108" fmla="*/ 277 w 328"/>
                <a:gd name="T109" fmla="*/ 168 h 341"/>
                <a:gd name="T110" fmla="*/ 164 w 328"/>
                <a:gd name="T111" fmla="*/ 28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8" h="341">
                  <a:moveTo>
                    <a:pt x="218" y="307"/>
                  </a:moveTo>
                  <a:cubicBezTo>
                    <a:pt x="250" y="312"/>
                    <a:pt x="250" y="312"/>
                    <a:pt x="250" y="312"/>
                  </a:cubicBezTo>
                  <a:cubicBezTo>
                    <a:pt x="255" y="313"/>
                    <a:pt x="260" y="312"/>
                    <a:pt x="265" y="309"/>
                  </a:cubicBezTo>
                  <a:cubicBezTo>
                    <a:pt x="269" y="306"/>
                    <a:pt x="272" y="301"/>
                    <a:pt x="273" y="296"/>
                  </a:cubicBezTo>
                  <a:cubicBezTo>
                    <a:pt x="277" y="264"/>
                    <a:pt x="277" y="264"/>
                    <a:pt x="277" y="264"/>
                  </a:cubicBezTo>
                  <a:cubicBezTo>
                    <a:pt x="278" y="258"/>
                    <a:pt x="282" y="252"/>
                    <a:pt x="288" y="249"/>
                  </a:cubicBezTo>
                  <a:cubicBezTo>
                    <a:pt x="317" y="235"/>
                    <a:pt x="317" y="235"/>
                    <a:pt x="317" y="235"/>
                  </a:cubicBezTo>
                  <a:cubicBezTo>
                    <a:pt x="321" y="233"/>
                    <a:pt x="325" y="229"/>
                    <a:pt x="327" y="224"/>
                  </a:cubicBezTo>
                  <a:cubicBezTo>
                    <a:pt x="328" y="218"/>
                    <a:pt x="328" y="213"/>
                    <a:pt x="325" y="208"/>
                  </a:cubicBezTo>
                  <a:cubicBezTo>
                    <a:pt x="311" y="180"/>
                    <a:pt x="311" y="180"/>
                    <a:pt x="311" y="180"/>
                  </a:cubicBezTo>
                  <a:cubicBezTo>
                    <a:pt x="308" y="174"/>
                    <a:pt x="308" y="167"/>
                    <a:pt x="311" y="162"/>
                  </a:cubicBezTo>
                  <a:cubicBezTo>
                    <a:pt x="325" y="133"/>
                    <a:pt x="325" y="133"/>
                    <a:pt x="325" y="133"/>
                  </a:cubicBezTo>
                  <a:cubicBezTo>
                    <a:pt x="328" y="129"/>
                    <a:pt x="328" y="123"/>
                    <a:pt x="327" y="118"/>
                  </a:cubicBezTo>
                  <a:cubicBezTo>
                    <a:pt x="325" y="113"/>
                    <a:pt x="321" y="109"/>
                    <a:pt x="317" y="106"/>
                  </a:cubicBezTo>
                  <a:cubicBezTo>
                    <a:pt x="288" y="92"/>
                    <a:pt x="288" y="92"/>
                    <a:pt x="288" y="92"/>
                  </a:cubicBezTo>
                  <a:cubicBezTo>
                    <a:pt x="282" y="89"/>
                    <a:pt x="278" y="84"/>
                    <a:pt x="277" y="78"/>
                  </a:cubicBezTo>
                  <a:cubicBezTo>
                    <a:pt x="273" y="46"/>
                    <a:pt x="273" y="46"/>
                    <a:pt x="273" y="46"/>
                  </a:cubicBezTo>
                  <a:cubicBezTo>
                    <a:pt x="272" y="41"/>
                    <a:pt x="269" y="36"/>
                    <a:pt x="265" y="33"/>
                  </a:cubicBezTo>
                  <a:cubicBezTo>
                    <a:pt x="260" y="30"/>
                    <a:pt x="255" y="28"/>
                    <a:pt x="250" y="29"/>
                  </a:cubicBezTo>
                  <a:cubicBezTo>
                    <a:pt x="218" y="34"/>
                    <a:pt x="218" y="34"/>
                    <a:pt x="218" y="34"/>
                  </a:cubicBezTo>
                  <a:cubicBezTo>
                    <a:pt x="212" y="35"/>
                    <a:pt x="205" y="33"/>
                    <a:pt x="201" y="29"/>
                  </a:cubicBezTo>
                  <a:cubicBezTo>
                    <a:pt x="179" y="6"/>
                    <a:pt x="179" y="6"/>
                    <a:pt x="179" y="6"/>
                  </a:cubicBezTo>
                  <a:cubicBezTo>
                    <a:pt x="175" y="2"/>
                    <a:pt x="170" y="0"/>
                    <a:pt x="164" y="0"/>
                  </a:cubicBezTo>
                  <a:cubicBezTo>
                    <a:pt x="159" y="0"/>
                    <a:pt x="154" y="2"/>
                    <a:pt x="150" y="6"/>
                  </a:cubicBezTo>
                  <a:cubicBezTo>
                    <a:pt x="128" y="29"/>
                    <a:pt x="128" y="29"/>
                    <a:pt x="128" y="29"/>
                  </a:cubicBezTo>
                  <a:cubicBezTo>
                    <a:pt x="123" y="33"/>
                    <a:pt x="117" y="35"/>
                    <a:pt x="111" y="34"/>
                  </a:cubicBezTo>
                  <a:cubicBezTo>
                    <a:pt x="79" y="29"/>
                    <a:pt x="79" y="29"/>
                    <a:pt x="79" y="29"/>
                  </a:cubicBezTo>
                  <a:cubicBezTo>
                    <a:pt x="74" y="28"/>
                    <a:pt x="68" y="30"/>
                    <a:pt x="64" y="33"/>
                  </a:cubicBezTo>
                  <a:cubicBezTo>
                    <a:pt x="60" y="36"/>
                    <a:pt x="57" y="41"/>
                    <a:pt x="56" y="46"/>
                  </a:cubicBezTo>
                  <a:cubicBezTo>
                    <a:pt x="51" y="78"/>
                    <a:pt x="51" y="78"/>
                    <a:pt x="51" y="78"/>
                  </a:cubicBezTo>
                  <a:cubicBezTo>
                    <a:pt x="50" y="84"/>
                    <a:pt x="46" y="89"/>
                    <a:pt x="41" y="92"/>
                  </a:cubicBezTo>
                  <a:cubicBezTo>
                    <a:pt x="12" y="106"/>
                    <a:pt x="12" y="106"/>
                    <a:pt x="12" y="106"/>
                  </a:cubicBezTo>
                  <a:cubicBezTo>
                    <a:pt x="7" y="109"/>
                    <a:pt x="4" y="113"/>
                    <a:pt x="2" y="118"/>
                  </a:cubicBezTo>
                  <a:cubicBezTo>
                    <a:pt x="0" y="123"/>
                    <a:pt x="1" y="129"/>
                    <a:pt x="3" y="133"/>
                  </a:cubicBezTo>
                  <a:cubicBezTo>
                    <a:pt x="18" y="162"/>
                    <a:pt x="18" y="162"/>
                    <a:pt x="18" y="162"/>
                  </a:cubicBezTo>
                  <a:cubicBezTo>
                    <a:pt x="21" y="167"/>
                    <a:pt x="21" y="174"/>
                    <a:pt x="18" y="180"/>
                  </a:cubicBezTo>
                  <a:cubicBezTo>
                    <a:pt x="3" y="208"/>
                    <a:pt x="3" y="208"/>
                    <a:pt x="3" y="208"/>
                  </a:cubicBezTo>
                  <a:cubicBezTo>
                    <a:pt x="1" y="213"/>
                    <a:pt x="0" y="218"/>
                    <a:pt x="2" y="224"/>
                  </a:cubicBezTo>
                  <a:cubicBezTo>
                    <a:pt x="4" y="229"/>
                    <a:pt x="7" y="233"/>
                    <a:pt x="12" y="235"/>
                  </a:cubicBezTo>
                  <a:cubicBezTo>
                    <a:pt x="41" y="249"/>
                    <a:pt x="41" y="249"/>
                    <a:pt x="41" y="249"/>
                  </a:cubicBezTo>
                  <a:cubicBezTo>
                    <a:pt x="46" y="252"/>
                    <a:pt x="50" y="258"/>
                    <a:pt x="51" y="264"/>
                  </a:cubicBezTo>
                  <a:cubicBezTo>
                    <a:pt x="56" y="296"/>
                    <a:pt x="56" y="296"/>
                    <a:pt x="56" y="296"/>
                  </a:cubicBezTo>
                  <a:cubicBezTo>
                    <a:pt x="57" y="301"/>
                    <a:pt x="60" y="306"/>
                    <a:pt x="64" y="309"/>
                  </a:cubicBezTo>
                  <a:cubicBezTo>
                    <a:pt x="68" y="312"/>
                    <a:pt x="74" y="313"/>
                    <a:pt x="79" y="312"/>
                  </a:cubicBezTo>
                  <a:cubicBezTo>
                    <a:pt x="111" y="307"/>
                    <a:pt x="111" y="307"/>
                    <a:pt x="111" y="307"/>
                  </a:cubicBezTo>
                  <a:cubicBezTo>
                    <a:pt x="117" y="306"/>
                    <a:pt x="123" y="308"/>
                    <a:pt x="128" y="313"/>
                  </a:cubicBezTo>
                  <a:cubicBezTo>
                    <a:pt x="150" y="335"/>
                    <a:pt x="150" y="335"/>
                    <a:pt x="150" y="335"/>
                  </a:cubicBezTo>
                  <a:cubicBezTo>
                    <a:pt x="154" y="339"/>
                    <a:pt x="159" y="341"/>
                    <a:pt x="164" y="341"/>
                  </a:cubicBezTo>
                  <a:cubicBezTo>
                    <a:pt x="170" y="341"/>
                    <a:pt x="175" y="339"/>
                    <a:pt x="179" y="335"/>
                  </a:cubicBezTo>
                  <a:cubicBezTo>
                    <a:pt x="201" y="313"/>
                    <a:pt x="201" y="313"/>
                    <a:pt x="201" y="313"/>
                  </a:cubicBezTo>
                  <a:cubicBezTo>
                    <a:pt x="205" y="308"/>
                    <a:pt x="212" y="306"/>
                    <a:pt x="218" y="307"/>
                  </a:cubicBezTo>
                  <a:close/>
                  <a:moveTo>
                    <a:pt x="164" y="281"/>
                  </a:moveTo>
                  <a:cubicBezTo>
                    <a:pt x="102" y="281"/>
                    <a:pt x="51" y="230"/>
                    <a:pt x="51" y="168"/>
                  </a:cubicBezTo>
                  <a:cubicBezTo>
                    <a:pt x="51" y="106"/>
                    <a:pt x="102" y="55"/>
                    <a:pt x="164" y="55"/>
                  </a:cubicBezTo>
                  <a:cubicBezTo>
                    <a:pt x="227" y="55"/>
                    <a:pt x="277" y="106"/>
                    <a:pt x="277" y="168"/>
                  </a:cubicBezTo>
                  <a:cubicBezTo>
                    <a:pt x="277" y="230"/>
                    <a:pt x="227" y="281"/>
                    <a:pt x="164" y="2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73" name="Freeform 6"/>
            <p:cNvSpPr/>
            <p:nvPr/>
          </p:nvSpPr>
          <p:spPr bwMode="auto">
            <a:xfrm>
              <a:off x="3133725" y="2111375"/>
              <a:ext cx="414338" cy="363538"/>
            </a:xfrm>
            <a:custGeom>
              <a:avLst/>
              <a:gdLst>
                <a:gd name="T0" fmla="*/ 104 w 164"/>
                <a:gd name="T1" fmla="*/ 0 h 144"/>
                <a:gd name="T2" fmla="*/ 102 w 164"/>
                <a:gd name="T3" fmla="*/ 8 h 144"/>
                <a:gd name="T4" fmla="*/ 85 w 164"/>
                <a:gd name="T5" fmla="*/ 36 h 144"/>
                <a:gd name="T6" fmla="*/ 60 w 164"/>
                <a:gd name="T7" fmla="*/ 45 h 144"/>
                <a:gd name="T8" fmla="*/ 53 w 164"/>
                <a:gd name="T9" fmla="*/ 44 h 144"/>
                <a:gd name="T10" fmla="*/ 23 w 164"/>
                <a:gd name="T11" fmla="*/ 39 h 144"/>
                <a:gd name="T12" fmla="*/ 2 w 164"/>
                <a:gd name="T13" fmla="*/ 61 h 144"/>
                <a:gd name="T14" fmla="*/ 0 w 164"/>
                <a:gd name="T15" fmla="*/ 63 h 144"/>
                <a:gd name="T16" fmla="*/ 81 w 164"/>
                <a:gd name="T17" fmla="*/ 144 h 144"/>
                <a:gd name="T18" fmla="*/ 83 w 164"/>
                <a:gd name="T19" fmla="*/ 62 h 144"/>
                <a:gd name="T20" fmla="*/ 164 w 164"/>
                <a:gd name="T21" fmla="*/ 60 h 144"/>
                <a:gd name="T22" fmla="*/ 104 w 164"/>
                <a:gd name="T2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44">
                  <a:moveTo>
                    <a:pt x="104" y="0"/>
                  </a:moveTo>
                  <a:cubicBezTo>
                    <a:pt x="102" y="8"/>
                    <a:pt x="102" y="8"/>
                    <a:pt x="102" y="8"/>
                  </a:cubicBezTo>
                  <a:cubicBezTo>
                    <a:pt x="101" y="19"/>
                    <a:pt x="94" y="30"/>
                    <a:pt x="85" y="36"/>
                  </a:cubicBezTo>
                  <a:cubicBezTo>
                    <a:pt x="78" y="42"/>
                    <a:pt x="69" y="45"/>
                    <a:pt x="60" y="45"/>
                  </a:cubicBezTo>
                  <a:cubicBezTo>
                    <a:pt x="58" y="45"/>
                    <a:pt x="55" y="45"/>
                    <a:pt x="53" y="44"/>
                  </a:cubicBezTo>
                  <a:cubicBezTo>
                    <a:pt x="23" y="39"/>
                    <a:pt x="23" y="39"/>
                    <a:pt x="23" y="39"/>
                  </a:cubicBezTo>
                  <a:cubicBezTo>
                    <a:pt x="2" y="61"/>
                    <a:pt x="2" y="61"/>
                    <a:pt x="2" y="61"/>
                  </a:cubicBezTo>
                  <a:cubicBezTo>
                    <a:pt x="1" y="61"/>
                    <a:pt x="0" y="62"/>
                    <a:pt x="0" y="63"/>
                  </a:cubicBezTo>
                  <a:cubicBezTo>
                    <a:pt x="81" y="144"/>
                    <a:pt x="81" y="144"/>
                    <a:pt x="81" y="144"/>
                  </a:cubicBezTo>
                  <a:cubicBezTo>
                    <a:pt x="83" y="62"/>
                    <a:pt x="83" y="62"/>
                    <a:pt x="83" y="62"/>
                  </a:cubicBezTo>
                  <a:cubicBezTo>
                    <a:pt x="164" y="60"/>
                    <a:pt x="164" y="60"/>
                    <a:pt x="164" y="60"/>
                  </a:cubicBezTo>
                  <a:lnTo>
                    <a:pt x="1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74" name="Freeform 7"/>
            <p:cNvSpPr/>
            <p:nvPr/>
          </p:nvSpPr>
          <p:spPr bwMode="auto">
            <a:xfrm>
              <a:off x="2574925" y="2111375"/>
              <a:ext cx="415925" cy="363538"/>
            </a:xfrm>
            <a:custGeom>
              <a:avLst/>
              <a:gdLst>
                <a:gd name="T0" fmla="*/ 141 w 165"/>
                <a:gd name="T1" fmla="*/ 39 h 144"/>
                <a:gd name="T2" fmla="*/ 112 w 165"/>
                <a:gd name="T3" fmla="*/ 44 h 144"/>
                <a:gd name="T4" fmla="*/ 79 w 165"/>
                <a:gd name="T5" fmla="*/ 36 h 144"/>
                <a:gd name="T6" fmla="*/ 62 w 165"/>
                <a:gd name="T7" fmla="*/ 8 h 144"/>
                <a:gd name="T8" fmla="*/ 61 w 165"/>
                <a:gd name="T9" fmla="*/ 0 h 144"/>
                <a:gd name="T10" fmla="*/ 0 w 165"/>
                <a:gd name="T11" fmla="*/ 60 h 144"/>
                <a:gd name="T12" fmla="*/ 82 w 165"/>
                <a:gd name="T13" fmla="*/ 62 h 144"/>
                <a:gd name="T14" fmla="*/ 84 w 165"/>
                <a:gd name="T15" fmla="*/ 144 h 144"/>
                <a:gd name="T16" fmla="*/ 165 w 165"/>
                <a:gd name="T17" fmla="*/ 63 h 144"/>
                <a:gd name="T18" fmla="*/ 163 w 165"/>
                <a:gd name="T19" fmla="*/ 61 h 144"/>
                <a:gd name="T20" fmla="*/ 141 w 165"/>
                <a:gd name="T2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144">
                  <a:moveTo>
                    <a:pt x="141" y="39"/>
                  </a:moveTo>
                  <a:cubicBezTo>
                    <a:pt x="112" y="44"/>
                    <a:pt x="112" y="44"/>
                    <a:pt x="112" y="44"/>
                  </a:cubicBezTo>
                  <a:cubicBezTo>
                    <a:pt x="100" y="46"/>
                    <a:pt x="89" y="43"/>
                    <a:pt x="79" y="36"/>
                  </a:cubicBezTo>
                  <a:cubicBezTo>
                    <a:pt x="70" y="30"/>
                    <a:pt x="64" y="19"/>
                    <a:pt x="62" y="8"/>
                  </a:cubicBezTo>
                  <a:cubicBezTo>
                    <a:pt x="61" y="0"/>
                    <a:pt x="61" y="0"/>
                    <a:pt x="61" y="0"/>
                  </a:cubicBezTo>
                  <a:cubicBezTo>
                    <a:pt x="0" y="60"/>
                    <a:pt x="0" y="60"/>
                    <a:pt x="0" y="60"/>
                  </a:cubicBezTo>
                  <a:cubicBezTo>
                    <a:pt x="82" y="62"/>
                    <a:pt x="82" y="62"/>
                    <a:pt x="82" y="62"/>
                  </a:cubicBezTo>
                  <a:cubicBezTo>
                    <a:pt x="84" y="144"/>
                    <a:pt x="84" y="144"/>
                    <a:pt x="84" y="144"/>
                  </a:cubicBezTo>
                  <a:cubicBezTo>
                    <a:pt x="165" y="63"/>
                    <a:pt x="165" y="63"/>
                    <a:pt x="165" y="63"/>
                  </a:cubicBezTo>
                  <a:cubicBezTo>
                    <a:pt x="164" y="62"/>
                    <a:pt x="163" y="61"/>
                    <a:pt x="163" y="61"/>
                  </a:cubicBezTo>
                  <a:lnTo>
                    <a:pt x="141"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grpSp>
      <p:sp>
        <p:nvSpPr>
          <p:cNvPr id="75" name="TextBox 172"/>
          <p:cNvSpPr txBox="1"/>
          <p:nvPr/>
        </p:nvSpPr>
        <p:spPr>
          <a:xfrm>
            <a:off x="1443364" y="5195006"/>
            <a:ext cx="264038" cy="246221"/>
          </a:xfrm>
          <a:prstGeom prst="rect">
            <a:avLst/>
          </a:prstGeom>
          <a:noFill/>
        </p:spPr>
        <p:txBody>
          <a:bodyPr wrap="square" lIns="0" tIns="0" rIns="0" bIns="0" rtlCol="0">
            <a:spAutoFit/>
          </a:bodyPr>
          <a:lstStyle/>
          <a:p>
            <a:pPr algn="ctr"/>
            <a:r>
              <a:rPr lang="en-US" altLang="zh-CN" sz="1600" b="1" dirty="0">
                <a:solidFill>
                  <a:schemeClr val="tx1">
                    <a:lumMod val="65000"/>
                    <a:lumOff val="35000"/>
                  </a:schemeClr>
                </a:solidFill>
                <a:cs typeface="+mn-ea"/>
                <a:sym typeface="+mn-lt"/>
              </a:rPr>
              <a:t>3</a:t>
            </a:r>
            <a:endParaRPr lang="zh-CN" altLang="en-US" sz="1600" b="1" dirty="0">
              <a:solidFill>
                <a:schemeClr val="tx1">
                  <a:lumMod val="65000"/>
                  <a:lumOff val="35000"/>
                </a:schemeClr>
              </a:solidFill>
              <a:cs typeface="+mn-ea"/>
              <a:sym typeface="+mn-lt"/>
            </a:endParaRPr>
          </a:p>
        </p:txBody>
      </p:sp>
      <p:grpSp>
        <p:nvGrpSpPr>
          <p:cNvPr id="76" name="组合 75"/>
          <p:cNvGrpSpPr/>
          <p:nvPr/>
        </p:nvGrpSpPr>
        <p:grpSpPr>
          <a:xfrm>
            <a:off x="1370836" y="5629391"/>
            <a:ext cx="409094" cy="461150"/>
            <a:chOff x="2574925" y="1377950"/>
            <a:chExt cx="973138" cy="1096963"/>
          </a:xfrm>
          <a:solidFill>
            <a:schemeClr val="accent2"/>
          </a:solidFill>
        </p:grpSpPr>
        <p:sp>
          <p:nvSpPr>
            <p:cNvPr id="77" name="Freeform 5"/>
            <p:cNvSpPr>
              <a:spLocks noEditPoints="1"/>
            </p:cNvSpPr>
            <p:nvPr/>
          </p:nvSpPr>
          <p:spPr bwMode="auto">
            <a:xfrm>
              <a:off x="2647950" y="1377950"/>
              <a:ext cx="827088" cy="860425"/>
            </a:xfrm>
            <a:custGeom>
              <a:avLst/>
              <a:gdLst>
                <a:gd name="T0" fmla="*/ 218 w 328"/>
                <a:gd name="T1" fmla="*/ 307 h 341"/>
                <a:gd name="T2" fmla="*/ 250 w 328"/>
                <a:gd name="T3" fmla="*/ 312 h 341"/>
                <a:gd name="T4" fmla="*/ 265 w 328"/>
                <a:gd name="T5" fmla="*/ 309 h 341"/>
                <a:gd name="T6" fmla="*/ 273 w 328"/>
                <a:gd name="T7" fmla="*/ 296 h 341"/>
                <a:gd name="T8" fmla="*/ 277 w 328"/>
                <a:gd name="T9" fmla="*/ 264 h 341"/>
                <a:gd name="T10" fmla="*/ 288 w 328"/>
                <a:gd name="T11" fmla="*/ 249 h 341"/>
                <a:gd name="T12" fmla="*/ 317 w 328"/>
                <a:gd name="T13" fmla="*/ 235 h 341"/>
                <a:gd name="T14" fmla="*/ 327 w 328"/>
                <a:gd name="T15" fmla="*/ 224 h 341"/>
                <a:gd name="T16" fmla="*/ 325 w 328"/>
                <a:gd name="T17" fmla="*/ 208 h 341"/>
                <a:gd name="T18" fmla="*/ 311 w 328"/>
                <a:gd name="T19" fmla="*/ 180 h 341"/>
                <a:gd name="T20" fmla="*/ 311 w 328"/>
                <a:gd name="T21" fmla="*/ 162 h 341"/>
                <a:gd name="T22" fmla="*/ 325 w 328"/>
                <a:gd name="T23" fmla="*/ 133 h 341"/>
                <a:gd name="T24" fmla="*/ 327 w 328"/>
                <a:gd name="T25" fmla="*/ 118 h 341"/>
                <a:gd name="T26" fmla="*/ 317 w 328"/>
                <a:gd name="T27" fmla="*/ 106 h 341"/>
                <a:gd name="T28" fmla="*/ 288 w 328"/>
                <a:gd name="T29" fmla="*/ 92 h 341"/>
                <a:gd name="T30" fmla="*/ 277 w 328"/>
                <a:gd name="T31" fmla="*/ 78 h 341"/>
                <a:gd name="T32" fmla="*/ 273 w 328"/>
                <a:gd name="T33" fmla="*/ 46 h 341"/>
                <a:gd name="T34" fmla="*/ 265 w 328"/>
                <a:gd name="T35" fmla="*/ 33 h 341"/>
                <a:gd name="T36" fmla="*/ 250 w 328"/>
                <a:gd name="T37" fmla="*/ 29 h 341"/>
                <a:gd name="T38" fmla="*/ 218 w 328"/>
                <a:gd name="T39" fmla="*/ 34 h 341"/>
                <a:gd name="T40" fmla="*/ 201 w 328"/>
                <a:gd name="T41" fmla="*/ 29 h 341"/>
                <a:gd name="T42" fmla="*/ 179 w 328"/>
                <a:gd name="T43" fmla="*/ 6 h 341"/>
                <a:gd name="T44" fmla="*/ 164 w 328"/>
                <a:gd name="T45" fmla="*/ 0 h 341"/>
                <a:gd name="T46" fmla="*/ 150 w 328"/>
                <a:gd name="T47" fmla="*/ 6 h 341"/>
                <a:gd name="T48" fmla="*/ 128 w 328"/>
                <a:gd name="T49" fmla="*/ 29 h 341"/>
                <a:gd name="T50" fmla="*/ 111 w 328"/>
                <a:gd name="T51" fmla="*/ 34 h 341"/>
                <a:gd name="T52" fmla="*/ 79 w 328"/>
                <a:gd name="T53" fmla="*/ 29 h 341"/>
                <a:gd name="T54" fmla="*/ 64 w 328"/>
                <a:gd name="T55" fmla="*/ 33 h 341"/>
                <a:gd name="T56" fmla="*/ 56 w 328"/>
                <a:gd name="T57" fmla="*/ 46 h 341"/>
                <a:gd name="T58" fmla="*/ 51 w 328"/>
                <a:gd name="T59" fmla="*/ 78 h 341"/>
                <a:gd name="T60" fmla="*/ 41 w 328"/>
                <a:gd name="T61" fmla="*/ 92 h 341"/>
                <a:gd name="T62" fmla="*/ 12 w 328"/>
                <a:gd name="T63" fmla="*/ 106 h 341"/>
                <a:gd name="T64" fmla="*/ 2 w 328"/>
                <a:gd name="T65" fmla="*/ 118 h 341"/>
                <a:gd name="T66" fmla="*/ 3 w 328"/>
                <a:gd name="T67" fmla="*/ 133 h 341"/>
                <a:gd name="T68" fmla="*/ 18 w 328"/>
                <a:gd name="T69" fmla="*/ 162 h 341"/>
                <a:gd name="T70" fmla="*/ 18 w 328"/>
                <a:gd name="T71" fmla="*/ 180 h 341"/>
                <a:gd name="T72" fmla="*/ 3 w 328"/>
                <a:gd name="T73" fmla="*/ 208 h 341"/>
                <a:gd name="T74" fmla="*/ 2 w 328"/>
                <a:gd name="T75" fmla="*/ 224 h 341"/>
                <a:gd name="T76" fmla="*/ 12 w 328"/>
                <a:gd name="T77" fmla="*/ 235 h 341"/>
                <a:gd name="T78" fmla="*/ 41 w 328"/>
                <a:gd name="T79" fmla="*/ 249 h 341"/>
                <a:gd name="T80" fmla="*/ 51 w 328"/>
                <a:gd name="T81" fmla="*/ 264 h 341"/>
                <a:gd name="T82" fmla="*/ 56 w 328"/>
                <a:gd name="T83" fmla="*/ 296 h 341"/>
                <a:gd name="T84" fmla="*/ 64 w 328"/>
                <a:gd name="T85" fmla="*/ 309 h 341"/>
                <a:gd name="T86" fmla="*/ 79 w 328"/>
                <a:gd name="T87" fmla="*/ 312 h 341"/>
                <a:gd name="T88" fmla="*/ 111 w 328"/>
                <a:gd name="T89" fmla="*/ 307 h 341"/>
                <a:gd name="T90" fmla="*/ 128 w 328"/>
                <a:gd name="T91" fmla="*/ 313 h 341"/>
                <a:gd name="T92" fmla="*/ 150 w 328"/>
                <a:gd name="T93" fmla="*/ 335 h 341"/>
                <a:gd name="T94" fmla="*/ 164 w 328"/>
                <a:gd name="T95" fmla="*/ 341 h 341"/>
                <a:gd name="T96" fmla="*/ 179 w 328"/>
                <a:gd name="T97" fmla="*/ 335 h 341"/>
                <a:gd name="T98" fmla="*/ 201 w 328"/>
                <a:gd name="T99" fmla="*/ 313 h 341"/>
                <a:gd name="T100" fmla="*/ 218 w 328"/>
                <a:gd name="T101" fmla="*/ 307 h 341"/>
                <a:gd name="T102" fmla="*/ 164 w 328"/>
                <a:gd name="T103" fmla="*/ 281 h 341"/>
                <a:gd name="T104" fmla="*/ 51 w 328"/>
                <a:gd name="T105" fmla="*/ 168 h 341"/>
                <a:gd name="T106" fmla="*/ 164 w 328"/>
                <a:gd name="T107" fmla="*/ 55 h 341"/>
                <a:gd name="T108" fmla="*/ 277 w 328"/>
                <a:gd name="T109" fmla="*/ 168 h 341"/>
                <a:gd name="T110" fmla="*/ 164 w 328"/>
                <a:gd name="T111" fmla="*/ 28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8" h="341">
                  <a:moveTo>
                    <a:pt x="218" y="307"/>
                  </a:moveTo>
                  <a:cubicBezTo>
                    <a:pt x="250" y="312"/>
                    <a:pt x="250" y="312"/>
                    <a:pt x="250" y="312"/>
                  </a:cubicBezTo>
                  <a:cubicBezTo>
                    <a:pt x="255" y="313"/>
                    <a:pt x="260" y="312"/>
                    <a:pt x="265" y="309"/>
                  </a:cubicBezTo>
                  <a:cubicBezTo>
                    <a:pt x="269" y="306"/>
                    <a:pt x="272" y="301"/>
                    <a:pt x="273" y="296"/>
                  </a:cubicBezTo>
                  <a:cubicBezTo>
                    <a:pt x="277" y="264"/>
                    <a:pt x="277" y="264"/>
                    <a:pt x="277" y="264"/>
                  </a:cubicBezTo>
                  <a:cubicBezTo>
                    <a:pt x="278" y="258"/>
                    <a:pt x="282" y="252"/>
                    <a:pt x="288" y="249"/>
                  </a:cubicBezTo>
                  <a:cubicBezTo>
                    <a:pt x="317" y="235"/>
                    <a:pt x="317" y="235"/>
                    <a:pt x="317" y="235"/>
                  </a:cubicBezTo>
                  <a:cubicBezTo>
                    <a:pt x="321" y="233"/>
                    <a:pt x="325" y="229"/>
                    <a:pt x="327" y="224"/>
                  </a:cubicBezTo>
                  <a:cubicBezTo>
                    <a:pt x="328" y="218"/>
                    <a:pt x="328" y="213"/>
                    <a:pt x="325" y="208"/>
                  </a:cubicBezTo>
                  <a:cubicBezTo>
                    <a:pt x="311" y="180"/>
                    <a:pt x="311" y="180"/>
                    <a:pt x="311" y="180"/>
                  </a:cubicBezTo>
                  <a:cubicBezTo>
                    <a:pt x="308" y="174"/>
                    <a:pt x="308" y="167"/>
                    <a:pt x="311" y="162"/>
                  </a:cubicBezTo>
                  <a:cubicBezTo>
                    <a:pt x="325" y="133"/>
                    <a:pt x="325" y="133"/>
                    <a:pt x="325" y="133"/>
                  </a:cubicBezTo>
                  <a:cubicBezTo>
                    <a:pt x="328" y="129"/>
                    <a:pt x="328" y="123"/>
                    <a:pt x="327" y="118"/>
                  </a:cubicBezTo>
                  <a:cubicBezTo>
                    <a:pt x="325" y="113"/>
                    <a:pt x="321" y="109"/>
                    <a:pt x="317" y="106"/>
                  </a:cubicBezTo>
                  <a:cubicBezTo>
                    <a:pt x="288" y="92"/>
                    <a:pt x="288" y="92"/>
                    <a:pt x="288" y="92"/>
                  </a:cubicBezTo>
                  <a:cubicBezTo>
                    <a:pt x="282" y="89"/>
                    <a:pt x="278" y="84"/>
                    <a:pt x="277" y="78"/>
                  </a:cubicBezTo>
                  <a:cubicBezTo>
                    <a:pt x="273" y="46"/>
                    <a:pt x="273" y="46"/>
                    <a:pt x="273" y="46"/>
                  </a:cubicBezTo>
                  <a:cubicBezTo>
                    <a:pt x="272" y="41"/>
                    <a:pt x="269" y="36"/>
                    <a:pt x="265" y="33"/>
                  </a:cubicBezTo>
                  <a:cubicBezTo>
                    <a:pt x="260" y="30"/>
                    <a:pt x="255" y="28"/>
                    <a:pt x="250" y="29"/>
                  </a:cubicBezTo>
                  <a:cubicBezTo>
                    <a:pt x="218" y="34"/>
                    <a:pt x="218" y="34"/>
                    <a:pt x="218" y="34"/>
                  </a:cubicBezTo>
                  <a:cubicBezTo>
                    <a:pt x="212" y="35"/>
                    <a:pt x="205" y="33"/>
                    <a:pt x="201" y="29"/>
                  </a:cubicBezTo>
                  <a:cubicBezTo>
                    <a:pt x="179" y="6"/>
                    <a:pt x="179" y="6"/>
                    <a:pt x="179" y="6"/>
                  </a:cubicBezTo>
                  <a:cubicBezTo>
                    <a:pt x="175" y="2"/>
                    <a:pt x="170" y="0"/>
                    <a:pt x="164" y="0"/>
                  </a:cubicBezTo>
                  <a:cubicBezTo>
                    <a:pt x="159" y="0"/>
                    <a:pt x="154" y="2"/>
                    <a:pt x="150" y="6"/>
                  </a:cubicBezTo>
                  <a:cubicBezTo>
                    <a:pt x="128" y="29"/>
                    <a:pt x="128" y="29"/>
                    <a:pt x="128" y="29"/>
                  </a:cubicBezTo>
                  <a:cubicBezTo>
                    <a:pt x="123" y="33"/>
                    <a:pt x="117" y="35"/>
                    <a:pt x="111" y="34"/>
                  </a:cubicBezTo>
                  <a:cubicBezTo>
                    <a:pt x="79" y="29"/>
                    <a:pt x="79" y="29"/>
                    <a:pt x="79" y="29"/>
                  </a:cubicBezTo>
                  <a:cubicBezTo>
                    <a:pt x="74" y="28"/>
                    <a:pt x="68" y="30"/>
                    <a:pt x="64" y="33"/>
                  </a:cubicBezTo>
                  <a:cubicBezTo>
                    <a:pt x="60" y="36"/>
                    <a:pt x="57" y="41"/>
                    <a:pt x="56" y="46"/>
                  </a:cubicBezTo>
                  <a:cubicBezTo>
                    <a:pt x="51" y="78"/>
                    <a:pt x="51" y="78"/>
                    <a:pt x="51" y="78"/>
                  </a:cubicBezTo>
                  <a:cubicBezTo>
                    <a:pt x="50" y="84"/>
                    <a:pt x="46" y="89"/>
                    <a:pt x="41" y="92"/>
                  </a:cubicBezTo>
                  <a:cubicBezTo>
                    <a:pt x="12" y="106"/>
                    <a:pt x="12" y="106"/>
                    <a:pt x="12" y="106"/>
                  </a:cubicBezTo>
                  <a:cubicBezTo>
                    <a:pt x="7" y="109"/>
                    <a:pt x="4" y="113"/>
                    <a:pt x="2" y="118"/>
                  </a:cubicBezTo>
                  <a:cubicBezTo>
                    <a:pt x="0" y="123"/>
                    <a:pt x="1" y="129"/>
                    <a:pt x="3" y="133"/>
                  </a:cubicBezTo>
                  <a:cubicBezTo>
                    <a:pt x="18" y="162"/>
                    <a:pt x="18" y="162"/>
                    <a:pt x="18" y="162"/>
                  </a:cubicBezTo>
                  <a:cubicBezTo>
                    <a:pt x="21" y="167"/>
                    <a:pt x="21" y="174"/>
                    <a:pt x="18" y="180"/>
                  </a:cubicBezTo>
                  <a:cubicBezTo>
                    <a:pt x="3" y="208"/>
                    <a:pt x="3" y="208"/>
                    <a:pt x="3" y="208"/>
                  </a:cubicBezTo>
                  <a:cubicBezTo>
                    <a:pt x="1" y="213"/>
                    <a:pt x="0" y="218"/>
                    <a:pt x="2" y="224"/>
                  </a:cubicBezTo>
                  <a:cubicBezTo>
                    <a:pt x="4" y="229"/>
                    <a:pt x="7" y="233"/>
                    <a:pt x="12" y="235"/>
                  </a:cubicBezTo>
                  <a:cubicBezTo>
                    <a:pt x="41" y="249"/>
                    <a:pt x="41" y="249"/>
                    <a:pt x="41" y="249"/>
                  </a:cubicBezTo>
                  <a:cubicBezTo>
                    <a:pt x="46" y="252"/>
                    <a:pt x="50" y="258"/>
                    <a:pt x="51" y="264"/>
                  </a:cubicBezTo>
                  <a:cubicBezTo>
                    <a:pt x="56" y="296"/>
                    <a:pt x="56" y="296"/>
                    <a:pt x="56" y="296"/>
                  </a:cubicBezTo>
                  <a:cubicBezTo>
                    <a:pt x="57" y="301"/>
                    <a:pt x="60" y="306"/>
                    <a:pt x="64" y="309"/>
                  </a:cubicBezTo>
                  <a:cubicBezTo>
                    <a:pt x="68" y="312"/>
                    <a:pt x="74" y="313"/>
                    <a:pt x="79" y="312"/>
                  </a:cubicBezTo>
                  <a:cubicBezTo>
                    <a:pt x="111" y="307"/>
                    <a:pt x="111" y="307"/>
                    <a:pt x="111" y="307"/>
                  </a:cubicBezTo>
                  <a:cubicBezTo>
                    <a:pt x="117" y="306"/>
                    <a:pt x="123" y="308"/>
                    <a:pt x="128" y="313"/>
                  </a:cubicBezTo>
                  <a:cubicBezTo>
                    <a:pt x="150" y="335"/>
                    <a:pt x="150" y="335"/>
                    <a:pt x="150" y="335"/>
                  </a:cubicBezTo>
                  <a:cubicBezTo>
                    <a:pt x="154" y="339"/>
                    <a:pt x="159" y="341"/>
                    <a:pt x="164" y="341"/>
                  </a:cubicBezTo>
                  <a:cubicBezTo>
                    <a:pt x="170" y="341"/>
                    <a:pt x="175" y="339"/>
                    <a:pt x="179" y="335"/>
                  </a:cubicBezTo>
                  <a:cubicBezTo>
                    <a:pt x="201" y="313"/>
                    <a:pt x="201" y="313"/>
                    <a:pt x="201" y="313"/>
                  </a:cubicBezTo>
                  <a:cubicBezTo>
                    <a:pt x="205" y="308"/>
                    <a:pt x="212" y="306"/>
                    <a:pt x="218" y="307"/>
                  </a:cubicBezTo>
                  <a:close/>
                  <a:moveTo>
                    <a:pt x="164" y="281"/>
                  </a:moveTo>
                  <a:cubicBezTo>
                    <a:pt x="102" y="281"/>
                    <a:pt x="51" y="230"/>
                    <a:pt x="51" y="168"/>
                  </a:cubicBezTo>
                  <a:cubicBezTo>
                    <a:pt x="51" y="106"/>
                    <a:pt x="102" y="55"/>
                    <a:pt x="164" y="55"/>
                  </a:cubicBezTo>
                  <a:cubicBezTo>
                    <a:pt x="227" y="55"/>
                    <a:pt x="277" y="106"/>
                    <a:pt x="277" y="168"/>
                  </a:cubicBezTo>
                  <a:cubicBezTo>
                    <a:pt x="277" y="230"/>
                    <a:pt x="227" y="281"/>
                    <a:pt x="164" y="2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78" name="Freeform 6"/>
            <p:cNvSpPr/>
            <p:nvPr/>
          </p:nvSpPr>
          <p:spPr bwMode="auto">
            <a:xfrm>
              <a:off x="3133725" y="2111375"/>
              <a:ext cx="414338" cy="363538"/>
            </a:xfrm>
            <a:custGeom>
              <a:avLst/>
              <a:gdLst>
                <a:gd name="T0" fmla="*/ 104 w 164"/>
                <a:gd name="T1" fmla="*/ 0 h 144"/>
                <a:gd name="T2" fmla="*/ 102 w 164"/>
                <a:gd name="T3" fmla="*/ 8 h 144"/>
                <a:gd name="T4" fmla="*/ 85 w 164"/>
                <a:gd name="T5" fmla="*/ 36 h 144"/>
                <a:gd name="T6" fmla="*/ 60 w 164"/>
                <a:gd name="T7" fmla="*/ 45 h 144"/>
                <a:gd name="T8" fmla="*/ 53 w 164"/>
                <a:gd name="T9" fmla="*/ 44 h 144"/>
                <a:gd name="T10" fmla="*/ 23 w 164"/>
                <a:gd name="T11" fmla="*/ 39 h 144"/>
                <a:gd name="T12" fmla="*/ 2 w 164"/>
                <a:gd name="T13" fmla="*/ 61 h 144"/>
                <a:gd name="T14" fmla="*/ 0 w 164"/>
                <a:gd name="T15" fmla="*/ 63 h 144"/>
                <a:gd name="T16" fmla="*/ 81 w 164"/>
                <a:gd name="T17" fmla="*/ 144 h 144"/>
                <a:gd name="T18" fmla="*/ 83 w 164"/>
                <a:gd name="T19" fmla="*/ 62 h 144"/>
                <a:gd name="T20" fmla="*/ 164 w 164"/>
                <a:gd name="T21" fmla="*/ 60 h 144"/>
                <a:gd name="T22" fmla="*/ 104 w 164"/>
                <a:gd name="T2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44">
                  <a:moveTo>
                    <a:pt x="104" y="0"/>
                  </a:moveTo>
                  <a:cubicBezTo>
                    <a:pt x="102" y="8"/>
                    <a:pt x="102" y="8"/>
                    <a:pt x="102" y="8"/>
                  </a:cubicBezTo>
                  <a:cubicBezTo>
                    <a:pt x="101" y="19"/>
                    <a:pt x="94" y="30"/>
                    <a:pt x="85" y="36"/>
                  </a:cubicBezTo>
                  <a:cubicBezTo>
                    <a:pt x="78" y="42"/>
                    <a:pt x="69" y="45"/>
                    <a:pt x="60" y="45"/>
                  </a:cubicBezTo>
                  <a:cubicBezTo>
                    <a:pt x="58" y="45"/>
                    <a:pt x="55" y="45"/>
                    <a:pt x="53" y="44"/>
                  </a:cubicBezTo>
                  <a:cubicBezTo>
                    <a:pt x="23" y="39"/>
                    <a:pt x="23" y="39"/>
                    <a:pt x="23" y="39"/>
                  </a:cubicBezTo>
                  <a:cubicBezTo>
                    <a:pt x="2" y="61"/>
                    <a:pt x="2" y="61"/>
                    <a:pt x="2" y="61"/>
                  </a:cubicBezTo>
                  <a:cubicBezTo>
                    <a:pt x="1" y="61"/>
                    <a:pt x="0" y="62"/>
                    <a:pt x="0" y="63"/>
                  </a:cubicBezTo>
                  <a:cubicBezTo>
                    <a:pt x="81" y="144"/>
                    <a:pt x="81" y="144"/>
                    <a:pt x="81" y="144"/>
                  </a:cubicBezTo>
                  <a:cubicBezTo>
                    <a:pt x="83" y="62"/>
                    <a:pt x="83" y="62"/>
                    <a:pt x="83" y="62"/>
                  </a:cubicBezTo>
                  <a:cubicBezTo>
                    <a:pt x="164" y="60"/>
                    <a:pt x="164" y="60"/>
                    <a:pt x="164" y="60"/>
                  </a:cubicBezTo>
                  <a:lnTo>
                    <a:pt x="1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79" name="Freeform 7"/>
            <p:cNvSpPr/>
            <p:nvPr/>
          </p:nvSpPr>
          <p:spPr bwMode="auto">
            <a:xfrm>
              <a:off x="2574925" y="2111375"/>
              <a:ext cx="415925" cy="363538"/>
            </a:xfrm>
            <a:custGeom>
              <a:avLst/>
              <a:gdLst>
                <a:gd name="T0" fmla="*/ 141 w 165"/>
                <a:gd name="T1" fmla="*/ 39 h 144"/>
                <a:gd name="T2" fmla="*/ 112 w 165"/>
                <a:gd name="T3" fmla="*/ 44 h 144"/>
                <a:gd name="T4" fmla="*/ 79 w 165"/>
                <a:gd name="T5" fmla="*/ 36 h 144"/>
                <a:gd name="T6" fmla="*/ 62 w 165"/>
                <a:gd name="T7" fmla="*/ 8 h 144"/>
                <a:gd name="T8" fmla="*/ 61 w 165"/>
                <a:gd name="T9" fmla="*/ 0 h 144"/>
                <a:gd name="T10" fmla="*/ 0 w 165"/>
                <a:gd name="T11" fmla="*/ 60 h 144"/>
                <a:gd name="T12" fmla="*/ 82 w 165"/>
                <a:gd name="T13" fmla="*/ 62 h 144"/>
                <a:gd name="T14" fmla="*/ 84 w 165"/>
                <a:gd name="T15" fmla="*/ 144 h 144"/>
                <a:gd name="T16" fmla="*/ 165 w 165"/>
                <a:gd name="T17" fmla="*/ 63 h 144"/>
                <a:gd name="T18" fmla="*/ 163 w 165"/>
                <a:gd name="T19" fmla="*/ 61 h 144"/>
                <a:gd name="T20" fmla="*/ 141 w 165"/>
                <a:gd name="T2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144">
                  <a:moveTo>
                    <a:pt x="141" y="39"/>
                  </a:moveTo>
                  <a:cubicBezTo>
                    <a:pt x="112" y="44"/>
                    <a:pt x="112" y="44"/>
                    <a:pt x="112" y="44"/>
                  </a:cubicBezTo>
                  <a:cubicBezTo>
                    <a:pt x="100" y="46"/>
                    <a:pt x="89" y="43"/>
                    <a:pt x="79" y="36"/>
                  </a:cubicBezTo>
                  <a:cubicBezTo>
                    <a:pt x="70" y="30"/>
                    <a:pt x="64" y="19"/>
                    <a:pt x="62" y="8"/>
                  </a:cubicBezTo>
                  <a:cubicBezTo>
                    <a:pt x="61" y="0"/>
                    <a:pt x="61" y="0"/>
                    <a:pt x="61" y="0"/>
                  </a:cubicBezTo>
                  <a:cubicBezTo>
                    <a:pt x="0" y="60"/>
                    <a:pt x="0" y="60"/>
                    <a:pt x="0" y="60"/>
                  </a:cubicBezTo>
                  <a:cubicBezTo>
                    <a:pt x="82" y="62"/>
                    <a:pt x="82" y="62"/>
                    <a:pt x="82" y="62"/>
                  </a:cubicBezTo>
                  <a:cubicBezTo>
                    <a:pt x="84" y="144"/>
                    <a:pt x="84" y="144"/>
                    <a:pt x="84" y="144"/>
                  </a:cubicBezTo>
                  <a:cubicBezTo>
                    <a:pt x="165" y="63"/>
                    <a:pt x="165" y="63"/>
                    <a:pt x="165" y="63"/>
                  </a:cubicBezTo>
                  <a:cubicBezTo>
                    <a:pt x="164" y="62"/>
                    <a:pt x="163" y="61"/>
                    <a:pt x="163" y="61"/>
                  </a:cubicBezTo>
                  <a:lnTo>
                    <a:pt x="141"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grpSp>
      <p:sp>
        <p:nvSpPr>
          <p:cNvPr id="80" name="TextBox 172"/>
          <p:cNvSpPr txBox="1"/>
          <p:nvPr/>
        </p:nvSpPr>
        <p:spPr>
          <a:xfrm>
            <a:off x="1443364" y="5692475"/>
            <a:ext cx="264038" cy="246221"/>
          </a:xfrm>
          <a:prstGeom prst="rect">
            <a:avLst/>
          </a:prstGeom>
          <a:noFill/>
        </p:spPr>
        <p:txBody>
          <a:bodyPr wrap="square" lIns="0" tIns="0" rIns="0" bIns="0" rtlCol="0">
            <a:spAutoFit/>
          </a:bodyPr>
          <a:lstStyle/>
          <a:p>
            <a:pPr algn="ctr"/>
            <a:r>
              <a:rPr lang="en-US" altLang="zh-CN" sz="1600" b="1" dirty="0">
                <a:solidFill>
                  <a:schemeClr val="tx1">
                    <a:lumMod val="65000"/>
                    <a:lumOff val="35000"/>
                  </a:schemeClr>
                </a:solidFill>
                <a:cs typeface="+mn-ea"/>
                <a:sym typeface="+mn-lt"/>
              </a:rPr>
              <a:t>4</a:t>
            </a:r>
            <a:endParaRPr lang="zh-CN" altLang="en-US" sz="1600" b="1" dirty="0">
              <a:solidFill>
                <a:schemeClr val="tx1">
                  <a:lumMod val="65000"/>
                  <a:lumOff val="35000"/>
                </a:schemeClr>
              </a:solidFill>
              <a:cs typeface="+mn-ea"/>
              <a:sym typeface="+mn-lt"/>
            </a:endParaRPr>
          </a:p>
        </p:txBody>
      </p:sp>
      <p:grpSp>
        <p:nvGrpSpPr>
          <p:cNvPr id="81" name="组合 80"/>
          <p:cNvGrpSpPr/>
          <p:nvPr/>
        </p:nvGrpSpPr>
        <p:grpSpPr>
          <a:xfrm>
            <a:off x="5020553" y="4067584"/>
            <a:ext cx="409094" cy="461150"/>
            <a:chOff x="2574925" y="1377950"/>
            <a:chExt cx="973138" cy="1096963"/>
          </a:xfrm>
          <a:solidFill>
            <a:schemeClr val="accent2"/>
          </a:solidFill>
        </p:grpSpPr>
        <p:sp>
          <p:nvSpPr>
            <p:cNvPr id="82" name="Freeform 5"/>
            <p:cNvSpPr>
              <a:spLocks noEditPoints="1"/>
            </p:cNvSpPr>
            <p:nvPr/>
          </p:nvSpPr>
          <p:spPr bwMode="auto">
            <a:xfrm>
              <a:off x="2647950" y="1377950"/>
              <a:ext cx="827088" cy="860425"/>
            </a:xfrm>
            <a:custGeom>
              <a:avLst/>
              <a:gdLst>
                <a:gd name="T0" fmla="*/ 218 w 328"/>
                <a:gd name="T1" fmla="*/ 307 h 341"/>
                <a:gd name="T2" fmla="*/ 250 w 328"/>
                <a:gd name="T3" fmla="*/ 312 h 341"/>
                <a:gd name="T4" fmla="*/ 265 w 328"/>
                <a:gd name="T5" fmla="*/ 309 h 341"/>
                <a:gd name="T6" fmla="*/ 273 w 328"/>
                <a:gd name="T7" fmla="*/ 296 h 341"/>
                <a:gd name="T8" fmla="*/ 277 w 328"/>
                <a:gd name="T9" fmla="*/ 264 h 341"/>
                <a:gd name="T10" fmla="*/ 288 w 328"/>
                <a:gd name="T11" fmla="*/ 249 h 341"/>
                <a:gd name="T12" fmla="*/ 317 w 328"/>
                <a:gd name="T13" fmla="*/ 235 h 341"/>
                <a:gd name="T14" fmla="*/ 327 w 328"/>
                <a:gd name="T15" fmla="*/ 224 h 341"/>
                <a:gd name="T16" fmla="*/ 325 w 328"/>
                <a:gd name="T17" fmla="*/ 208 h 341"/>
                <a:gd name="T18" fmla="*/ 311 w 328"/>
                <a:gd name="T19" fmla="*/ 180 h 341"/>
                <a:gd name="T20" fmla="*/ 311 w 328"/>
                <a:gd name="T21" fmla="*/ 162 h 341"/>
                <a:gd name="T22" fmla="*/ 325 w 328"/>
                <a:gd name="T23" fmla="*/ 133 h 341"/>
                <a:gd name="T24" fmla="*/ 327 w 328"/>
                <a:gd name="T25" fmla="*/ 118 h 341"/>
                <a:gd name="T26" fmla="*/ 317 w 328"/>
                <a:gd name="T27" fmla="*/ 106 h 341"/>
                <a:gd name="T28" fmla="*/ 288 w 328"/>
                <a:gd name="T29" fmla="*/ 92 h 341"/>
                <a:gd name="T30" fmla="*/ 277 w 328"/>
                <a:gd name="T31" fmla="*/ 78 h 341"/>
                <a:gd name="T32" fmla="*/ 273 w 328"/>
                <a:gd name="T33" fmla="*/ 46 h 341"/>
                <a:gd name="T34" fmla="*/ 265 w 328"/>
                <a:gd name="T35" fmla="*/ 33 h 341"/>
                <a:gd name="T36" fmla="*/ 250 w 328"/>
                <a:gd name="T37" fmla="*/ 29 h 341"/>
                <a:gd name="T38" fmla="*/ 218 w 328"/>
                <a:gd name="T39" fmla="*/ 34 h 341"/>
                <a:gd name="T40" fmla="*/ 201 w 328"/>
                <a:gd name="T41" fmla="*/ 29 h 341"/>
                <a:gd name="T42" fmla="*/ 179 w 328"/>
                <a:gd name="T43" fmla="*/ 6 h 341"/>
                <a:gd name="T44" fmla="*/ 164 w 328"/>
                <a:gd name="T45" fmla="*/ 0 h 341"/>
                <a:gd name="T46" fmla="*/ 150 w 328"/>
                <a:gd name="T47" fmla="*/ 6 h 341"/>
                <a:gd name="T48" fmla="*/ 128 w 328"/>
                <a:gd name="T49" fmla="*/ 29 h 341"/>
                <a:gd name="T50" fmla="*/ 111 w 328"/>
                <a:gd name="T51" fmla="*/ 34 h 341"/>
                <a:gd name="T52" fmla="*/ 79 w 328"/>
                <a:gd name="T53" fmla="*/ 29 h 341"/>
                <a:gd name="T54" fmla="*/ 64 w 328"/>
                <a:gd name="T55" fmla="*/ 33 h 341"/>
                <a:gd name="T56" fmla="*/ 56 w 328"/>
                <a:gd name="T57" fmla="*/ 46 h 341"/>
                <a:gd name="T58" fmla="*/ 51 w 328"/>
                <a:gd name="T59" fmla="*/ 78 h 341"/>
                <a:gd name="T60" fmla="*/ 41 w 328"/>
                <a:gd name="T61" fmla="*/ 92 h 341"/>
                <a:gd name="T62" fmla="*/ 12 w 328"/>
                <a:gd name="T63" fmla="*/ 106 h 341"/>
                <a:gd name="T64" fmla="*/ 2 w 328"/>
                <a:gd name="T65" fmla="*/ 118 h 341"/>
                <a:gd name="T66" fmla="*/ 3 w 328"/>
                <a:gd name="T67" fmla="*/ 133 h 341"/>
                <a:gd name="T68" fmla="*/ 18 w 328"/>
                <a:gd name="T69" fmla="*/ 162 h 341"/>
                <a:gd name="T70" fmla="*/ 18 w 328"/>
                <a:gd name="T71" fmla="*/ 180 h 341"/>
                <a:gd name="T72" fmla="*/ 3 w 328"/>
                <a:gd name="T73" fmla="*/ 208 h 341"/>
                <a:gd name="T74" fmla="*/ 2 w 328"/>
                <a:gd name="T75" fmla="*/ 224 h 341"/>
                <a:gd name="T76" fmla="*/ 12 w 328"/>
                <a:gd name="T77" fmla="*/ 235 h 341"/>
                <a:gd name="T78" fmla="*/ 41 w 328"/>
                <a:gd name="T79" fmla="*/ 249 h 341"/>
                <a:gd name="T80" fmla="*/ 51 w 328"/>
                <a:gd name="T81" fmla="*/ 264 h 341"/>
                <a:gd name="T82" fmla="*/ 56 w 328"/>
                <a:gd name="T83" fmla="*/ 296 h 341"/>
                <a:gd name="T84" fmla="*/ 64 w 328"/>
                <a:gd name="T85" fmla="*/ 309 h 341"/>
                <a:gd name="T86" fmla="*/ 79 w 328"/>
                <a:gd name="T87" fmla="*/ 312 h 341"/>
                <a:gd name="T88" fmla="*/ 111 w 328"/>
                <a:gd name="T89" fmla="*/ 307 h 341"/>
                <a:gd name="T90" fmla="*/ 128 w 328"/>
                <a:gd name="T91" fmla="*/ 313 h 341"/>
                <a:gd name="T92" fmla="*/ 150 w 328"/>
                <a:gd name="T93" fmla="*/ 335 h 341"/>
                <a:gd name="T94" fmla="*/ 164 w 328"/>
                <a:gd name="T95" fmla="*/ 341 h 341"/>
                <a:gd name="T96" fmla="*/ 179 w 328"/>
                <a:gd name="T97" fmla="*/ 335 h 341"/>
                <a:gd name="T98" fmla="*/ 201 w 328"/>
                <a:gd name="T99" fmla="*/ 313 h 341"/>
                <a:gd name="T100" fmla="*/ 218 w 328"/>
                <a:gd name="T101" fmla="*/ 307 h 341"/>
                <a:gd name="T102" fmla="*/ 164 w 328"/>
                <a:gd name="T103" fmla="*/ 281 h 341"/>
                <a:gd name="T104" fmla="*/ 51 w 328"/>
                <a:gd name="T105" fmla="*/ 168 h 341"/>
                <a:gd name="T106" fmla="*/ 164 w 328"/>
                <a:gd name="T107" fmla="*/ 55 h 341"/>
                <a:gd name="T108" fmla="*/ 277 w 328"/>
                <a:gd name="T109" fmla="*/ 168 h 341"/>
                <a:gd name="T110" fmla="*/ 164 w 328"/>
                <a:gd name="T111" fmla="*/ 28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8" h="341">
                  <a:moveTo>
                    <a:pt x="218" y="307"/>
                  </a:moveTo>
                  <a:cubicBezTo>
                    <a:pt x="250" y="312"/>
                    <a:pt x="250" y="312"/>
                    <a:pt x="250" y="312"/>
                  </a:cubicBezTo>
                  <a:cubicBezTo>
                    <a:pt x="255" y="313"/>
                    <a:pt x="260" y="312"/>
                    <a:pt x="265" y="309"/>
                  </a:cubicBezTo>
                  <a:cubicBezTo>
                    <a:pt x="269" y="306"/>
                    <a:pt x="272" y="301"/>
                    <a:pt x="273" y="296"/>
                  </a:cubicBezTo>
                  <a:cubicBezTo>
                    <a:pt x="277" y="264"/>
                    <a:pt x="277" y="264"/>
                    <a:pt x="277" y="264"/>
                  </a:cubicBezTo>
                  <a:cubicBezTo>
                    <a:pt x="278" y="258"/>
                    <a:pt x="282" y="252"/>
                    <a:pt x="288" y="249"/>
                  </a:cubicBezTo>
                  <a:cubicBezTo>
                    <a:pt x="317" y="235"/>
                    <a:pt x="317" y="235"/>
                    <a:pt x="317" y="235"/>
                  </a:cubicBezTo>
                  <a:cubicBezTo>
                    <a:pt x="321" y="233"/>
                    <a:pt x="325" y="229"/>
                    <a:pt x="327" y="224"/>
                  </a:cubicBezTo>
                  <a:cubicBezTo>
                    <a:pt x="328" y="218"/>
                    <a:pt x="328" y="213"/>
                    <a:pt x="325" y="208"/>
                  </a:cubicBezTo>
                  <a:cubicBezTo>
                    <a:pt x="311" y="180"/>
                    <a:pt x="311" y="180"/>
                    <a:pt x="311" y="180"/>
                  </a:cubicBezTo>
                  <a:cubicBezTo>
                    <a:pt x="308" y="174"/>
                    <a:pt x="308" y="167"/>
                    <a:pt x="311" y="162"/>
                  </a:cubicBezTo>
                  <a:cubicBezTo>
                    <a:pt x="325" y="133"/>
                    <a:pt x="325" y="133"/>
                    <a:pt x="325" y="133"/>
                  </a:cubicBezTo>
                  <a:cubicBezTo>
                    <a:pt x="328" y="129"/>
                    <a:pt x="328" y="123"/>
                    <a:pt x="327" y="118"/>
                  </a:cubicBezTo>
                  <a:cubicBezTo>
                    <a:pt x="325" y="113"/>
                    <a:pt x="321" y="109"/>
                    <a:pt x="317" y="106"/>
                  </a:cubicBezTo>
                  <a:cubicBezTo>
                    <a:pt x="288" y="92"/>
                    <a:pt x="288" y="92"/>
                    <a:pt x="288" y="92"/>
                  </a:cubicBezTo>
                  <a:cubicBezTo>
                    <a:pt x="282" y="89"/>
                    <a:pt x="278" y="84"/>
                    <a:pt x="277" y="78"/>
                  </a:cubicBezTo>
                  <a:cubicBezTo>
                    <a:pt x="273" y="46"/>
                    <a:pt x="273" y="46"/>
                    <a:pt x="273" y="46"/>
                  </a:cubicBezTo>
                  <a:cubicBezTo>
                    <a:pt x="272" y="41"/>
                    <a:pt x="269" y="36"/>
                    <a:pt x="265" y="33"/>
                  </a:cubicBezTo>
                  <a:cubicBezTo>
                    <a:pt x="260" y="30"/>
                    <a:pt x="255" y="28"/>
                    <a:pt x="250" y="29"/>
                  </a:cubicBezTo>
                  <a:cubicBezTo>
                    <a:pt x="218" y="34"/>
                    <a:pt x="218" y="34"/>
                    <a:pt x="218" y="34"/>
                  </a:cubicBezTo>
                  <a:cubicBezTo>
                    <a:pt x="212" y="35"/>
                    <a:pt x="205" y="33"/>
                    <a:pt x="201" y="29"/>
                  </a:cubicBezTo>
                  <a:cubicBezTo>
                    <a:pt x="179" y="6"/>
                    <a:pt x="179" y="6"/>
                    <a:pt x="179" y="6"/>
                  </a:cubicBezTo>
                  <a:cubicBezTo>
                    <a:pt x="175" y="2"/>
                    <a:pt x="170" y="0"/>
                    <a:pt x="164" y="0"/>
                  </a:cubicBezTo>
                  <a:cubicBezTo>
                    <a:pt x="159" y="0"/>
                    <a:pt x="154" y="2"/>
                    <a:pt x="150" y="6"/>
                  </a:cubicBezTo>
                  <a:cubicBezTo>
                    <a:pt x="128" y="29"/>
                    <a:pt x="128" y="29"/>
                    <a:pt x="128" y="29"/>
                  </a:cubicBezTo>
                  <a:cubicBezTo>
                    <a:pt x="123" y="33"/>
                    <a:pt x="117" y="35"/>
                    <a:pt x="111" y="34"/>
                  </a:cubicBezTo>
                  <a:cubicBezTo>
                    <a:pt x="79" y="29"/>
                    <a:pt x="79" y="29"/>
                    <a:pt x="79" y="29"/>
                  </a:cubicBezTo>
                  <a:cubicBezTo>
                    <a:pt x="74" y="28"/>
                    <a:pt x="68" y="30"/>
                    <a:pt x="64" y="33"/>
                  </a:cubicBezTo>
                  <a:cubicBezTo>
                    <a:pt x="60" y="36"/>
                    <a:pt x="57" y="41"/>
                    <a:pt x="56" y="46"/>
                  </a:cubicBezTo>
                  <a:cubicBezTo>
                    <a:pt x="51" y="78"/>
                    <a:pt x="51" y="78"/>
                    <a:pt x="51" y="78"/>
                  </a:cubicBezTo>
                  <a:cubicBezTo>
                    <a:pt x="50" y="84"/>
                    <a:pt x="46" y="89"/>
                    <a:pt x="41" y="92"/>
                  </a:cubicBezTo>
                  <a:cubicBezTo>
                    <a:pt x="12" y="106"/>
                    <a:pt x="12" y="106"/>
                    <a:pt x="12" y="106"/>
                  </a:cubicBezTo>
                  <a:cubicBezTo>
                    <a:pt x="7" y="109"/>
                    <a:pt x="4" y="113"/>
                    <a:pt x="2" y="118"/>
                  </a:cubicBezTo>
                  <a:cubicBezTo>
                    <a:pt x="0" y="123"/>
                    <a:pt x="1" y="129"/>
                    <a:pt x="3" y="133"/>
                  </a:cubicBezTo>
                  <a:cubicBezTo>
                    <a:pt x="18" y="162"/>
                    <a:pt x="18" y="162"/>
                    <a:pt x="18" y="162"/>
                  </a:cubicBezTo>
                  <a:cubicBezTo>
                    <a:pt x="21" y="167"/>
                    <a:pt x="21" y="174"/>
                    <a:pt x="18" y="180"/>
                  </a:cubicBezTo>
                  <a:cubicBezTo>
                    <a:pt x="3" y="208"/>
                    <a:pt x="3" y="208"/>
                    <a:pt x="3" y="208"/>
                  </a:cubicBezTo>
                  <a:cubicBezTo>
                    <a:pt x="1" y="213"/>
                    <a:pt x="0" y="218"/>
                    <a:pt x="2" y="224"/>
                  </a:cubicBezTo>
                  <a:cubicBezTo>
                    <a:pt x="4" y="229"/>
                    <a:pt x="7" y="233"/>
                    <a:pt x="12" y="235"/>
                  </a:cubicBezTo>
                  <a:cubicBezTo>
                    <a:pt x="41" y="249"/>
                    <a:pt x="41" y="249"/>
                    <a:pt x="41" y="249"/>
                  </a:cubicBezTo>
                  <a:cubicBezTo>
                    <a:pt x="46" y="252"/>
                    <a:pt x="50" y="258"/>
                    <a:pt x="51" y="264"/>
                  </a:cubicBezTo>
                  <a:cubicBezTo>
                    <a:pt x="56" y="296"/>
                    <a:pt x="56" y="296"/>
                    <a:pt x="56" y="296"/>
                  </a:cubicBezTo>
                  <a:cubicBezTo>
                    <a:pt x="57" y="301"/>
                    <a:pt x="60" y="306"/>
                    <a:pt x="64" y="309"/>
                  </a:cubicBezTo>
                  <a:cubicBezTo>
                    <a:pt x="68" y="312"/>
                    <a:pt x="74" y="313"/>
                    <a:pt x="79" y="312"/>
                  </a:cubicBezTo>
                  <a:cubicBezTo>
                    <a:pt x="111" y="307"/>
                    <a:pt x="111" y="307"/>
                    <a:pt x="111" y="307"/>
                  </a:cubicBezTo>
                  <a:cubicBezTo>
                    <a:pt x="117" y="306"/>
                    <a:pt x="123" y="308"/>
                    <a:pt x="128" y="313"/>
                  </a:cubicBezTo>
                  <a:cubicBezTo>
                    <a:pt x="150" y="335"/>
                    <a:pt x="150" y="335"/>
                    <a:pt x="150" y="335"/>
                  </a:cubicBezTo>
                  <a:cubicBezTo>
                    <a:pt x="154" y="339"/>
                    <a:pt x="159" y="341"/>
                    <a:pt x="164" y="341"/>
                  </a:cubicBezTo>
                  <a:cubicBezTo>
                    <a:pt x="170" y="341"/>
                    <a:pt x="175" y="339"/>
                    <a:pt x="179" y="335"/>
                  </a:cubicBezTo>
                  <a:cubicBezTo>
                    <a:pt x="201" y="313"/>
                    <a:pt x="201" y="313"/>
                    <a:pt x="201" y="313"/>
                  </a:cubicBezTo>
                  <a:cubicBezTo>
                    <a:pt x="205" y="308"/>
                    <a:pt x="212" y="306"/>
                    <a:pt x="218" y="307"/>
                  </a:cubicBezTo>
                  <a:close/>
                  <a:moveTo>
                    <a:pt x="164" y="281"/>
                  </a:moveTo>
                  <a:cubicBezTo>
                    <a:pt x="102" y="281"/>
                    <a:pt x="51" y="230"/>
                    <a:pt x="51" y="168"/>
                  </a:cubicBezTo>
                  <a:cubicBezTo>
                    <a:pt x="51" y="106"/>
                    <a:pt x="102" y="55"/>
                    <a:pt x="164" y="55"/>
                  </a:cubicBezTo>
                  <a:cubicBezTo>
                    <a:pt x="227" y="55"/>
                    <a:pt x="277" y="106"/>
                    <a:pt x="277" y="168"/>
                  </a:cubicBezTo>
                  <a:cubicBezTo>
                    <a:pt x="277" y="230"/>
                    <a:pt x="227" y="281"/>
                    <a:pt x="164" y="2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83" name="Freeform 6"/>
            <p:cNvSpPr/>
            <p:nvPr/>
          </p:nvSpPr>
          <p:spPr bwMode="auto">
            <a:xfrm>
              <a:off x="3133725" y="2111375"/>
              <a:ext cx="414338" cy="363538"/>
            </a:xfrm>
            <a:custGeom>
              <a:avLst/>
              <a:gdLst>
                <a:gd name="T0" fmla="*/ 104 w 164"/>
                <a:gd name="T1" fmla="*/ 0 h 144"/>
                <a:gd name="T2" fmla="*/ 102 w 164"/>
                <a:gd name="T3" fmla="*/ 8 h 144"/>
                <a:gd name="T4" fmla="*/ 85 w 164"/>
                <a:gd name="T5" fmla="*/ 36 h 144"/>
                <a:gd name="T6" fmla="*/ 60 w 164"/>
                <a:gd name="T7" fmla="*/ 45 h 144"/>
                <a:gd name="T8" fmla="*/ 53 w 164"/>
                <a:gd name="T9" fmla="*/ 44 h 144"/>
                <a:gd name="T10" fmla="*/ 23 w 164"/>
                <a:gd name="T11" fmla="*/ 39 h 144"/>
                <a:gd name="T12" fmla="*/ 2 w 164"/>
                <a:gd name="T13" fmla="*/ 61 h 144"/>
                <a:gd name="T14" fmla="*/ 0 w 164"/>
                <a:gd name="T15" fmla="*/ 63 h 144"/>
                <a:gd name="T16" fmla="*/ 81 w 164"/>
                <a:gd name="T17" fmla="*/ 144 h 144"/>
                <a:gd name="T18" fmla="*/ 83 w 164"/>
                <a:gd name="T19" fmla="*/ 62 h 144"/>
                <a:gd name="T20" fmla="*/ 164 w 164"/>
                <a:gd name="T21" fmla="*/ 60 h 144"/>
                <a:gd name="T22" fmla="*/ 104 w 164"/>
                <a:gd name="T2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44">
                  <a:moveTo>
                    <a:pt x="104" y="0"/>
                  </a:moveTo>
                  <a:cubicBezTo>
                    <a:pt x="102" y="8"/>
                    <a:pt x="102" y="8"/>
                    <a:pt x="102" y="8"/>
                  </a:cubicBezTo>
                  <a:cubicBezTo>
                    <a:pt x="101" y="19"/>
                    <a:pt x="94" y="30"/>
                    <a:pt x="85" y="36"/>
                  </a:cubicBezTo>
                  <a:cubicBezTo>
                    <a:pt x="78" y="42"/>
                    <a:pt x="69" y="45"/>
                    <a:pt x="60" y="45"/>
                  </a:cubicBezTo>
                  <a:cubicBezTo>
                    <a:pt x="58" y="45"/>
                    <a:pt x="55" y="45"/>
                    <a:pt x="53" y="44"/>
                  </a:cubicBezTo>
                  <a:cubicBezTo>
                    <a:pt x="23" y="39"/>
                    <a:pt x="23" y="39"/>
                    <a:pt x="23" y="39"/>
                  </a:cubicBezTo>
                  <a:cubicBezTo>
                    <a:pt x="2" y="61"/>
                    <a:pt x="2" y="61"/>
                    <a:pt x="2" y="61"/>
                  </a:cubicBezTo>
                  <a:cubicBezTo>
                    <a:pt x="1" y="61"/>
                    <a:pt x="0" y="62"/>
                    <a:pt x="0" y="63"/>
                  </a:cubicBezTo>
                  <a:cubicBezTo>
                    <a:pt x="81" y="144"/>
                    <a:pt x="81" y="144"/>
                    <a:pt x="81" y="144"/>
                  </a:cubicBezTo>
                  <a:cubicBezTo>
                    <a:pt x="83" y="62"/>
                    <a:pt x="83" y="62"/>
                    <a:pt x="83" y="62"/>
                  </a:cubicBezTo>
                  <a:cubicBezTo>
                    <a:pt x="164" y="60"/>
                    <a:pt x="164" y="60"/>
                    <a:pt x="164" y="60"/>
                  </a:cubicBezTo>
                  <a:lnTo>
                    <a:pt x="1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84" name="Freeform 7"/>
            <p:cNvSpPr/>
            <p:nvPr/>
          </p:nvSpPr>
          <p:spPr bwMode="auto">
            <a:xfrm>
              <a:off x="2574925" y="2111375"/>
              <a:ext cx="415925" cy="363538"/>
            </a:xfrm>
            <a:custGeom>
              <a:avLst/>
              <a:gdLst>
                <a:gd name="T0" fmla="*/ 141 w 165"/>
                <a:gd name="T1" fmla="*/ 39 h 144"/>
                <a:gd name="T2" fmla="*/ 112 w 165"/>
                <a:gd name="T3" fmla="*/ 44 h 144"/>
                <a:gd name="T4" fmla="*/ 79 w 165"/>
                <a:gd name="T5" fmla="*/ 36 h 144"/>
                <a:gd name="T6" fmla="*/ 62 w 165"/>
                <a:gd name="T7" fmla="*/ 8 h 144"/>
                <a:gd name="T8" fmla="*/ 61 w 165"/>
                <a:gd name="T9" fmla="*/ 0 h 144"/>
                <a:gd name="T10" fmla="*/ 0 w 165"/>
                <a:gd name="T11" fmla="*/ 60 h 144"/>
                <a:gd name="T12" fmla="*/ 82 w 165"/>
                <a:gd name="T13" fmla="*/ 62 h 144"/>
                <a:gd name="T14" fmla="*/ 84 w 165"/>
                <a:gd name="T15" fmla="*/ 144 h 144"/>
                <a:gd name="T16" fmla="*/ 165 w 165"/>
                <a:gd name="T17" fmla="*/ 63 h 144"/>
                <a:gd name="T18" fmla="*/ 163 w 165"/>
                <a:gd name="T19" fmla="*/ 61 h 144"/>
                <a:gd name="T20" fmla="*/ 141 w 165"/>
                <a:gd name="T2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144">
                  <a:moveTo>
                    <a:pt x="141" y="39"/>
                  </a:moveTo>
                  <a:cubicBezTo>
                    <a:pt x="112" y="44"/>
                    <a:pt x="112" y="44"/>
                    <a:pt x="112" y="44"/>
                  </a:cubicBezTo>
                  <a:cubicBezTo>
                    <a:pt x="100" y="46"/>
                    <a:pt x="89" y="43"/>
                    <a:pt x="79" y="36"/>
                  </a:cubicBezTo>
                  <a:cubicBezTo>
                    <a:pt x="70" y="30"/>
                    <a:pt x="64" y="19"/>
                    <a:pt x="62" y="8"/>
                  </a:cubicBezTo>
                  <a:cubicBezTo>
                    <a:pt x="61" y="0"/>
                    <a:pt x="61" y="0"/>
                    <a:pt x="61" y="0"/>
                  </a:cubicBezTo>
                  <a:cubicBezTo>
                    <a:pt x="0" y="60"/>
                    <a:pt x="0" y="60"/>
                    <a:pt x="0" y="60"/>
                  </a:cubicBezTo>
                  <a:cubicBezTo>
                    <a:pt x="82" y="62"/>
                    <a:pt x="82" y="62"/>
                    <a:pt x="82" y="62"/>
                  </a:cubicBezTo>
                  <a:cubicBezTo>
                    <a:pt x="84" y="144"/>
                    <a:pt x="84" y="144"/>
                    <a:pt x="84" y="144"/>
                  </a:cubicBezTo>
                  <a:cubicBezTo>
                    <a:pt x="165" y="63"/>
                    <a:pt x="165" y="63"/>
                    <a:pt x="165" y="63"/>
                  </a:cubicBezTo>
                  <a:cubicBezTo>
                    <a:pt x="164" y="62"/>
                    <a:pt x="163" y="61"/>
                    <a:pt x="163" y="61"/>
                  </a:cubicBezTo>
                  <a:lnTo>
                    <a:pt x="141"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grpSp>
      <p:sp>
        <p:nvSpPr>
          <p:cNvPr id="85" name="TextBox 172"/>
          <p:cNvSpPr txBox="1"/>
          <p:nvPr/>
        </p:nvSpPr>
        <p:spPr>
          <a:xfrm>
            <a:off x="5093081" y="4129478"/>
            <a:ext cx="264038" cy="246221"/>
          </a:xfrm>
          <a:prstGeom prst="rect">
            <a:avLst/>
          </a:prstGeom>
          <a:noFill/>
        </p:spPr>
        <p:txBody>
          <a:bodyPr wrap="square" lIns="0" tIns="0" rIns="0" bIns="0" rtlCol="0">
            <a:spAutoFit/>
          </a:bodyPr>
          <a:lstStyle/>
          <a:p>
            <a:pPr algn="ctr"/>
            <a:r>
              <a:rPr lang="en-US" altLang="zh-CN" sz="1600" b="1" dirty="0">
                <a:solidFill>
                  <a:schemeClr val="tx1">
                    <a:lumMod val="65000"/>
                    <a:lumOff val="35000"/>
                  </a:schemeClr>
                </a:solidFill>
                <a:cs typeface="+mn-ea"/>
                <a:sym typeface="+mn-lt"/>
              </a:rPr>
              <a:t>5</a:t>
            </a:r>
            <a:endParaRPr lang="zh-CN" altLang="en-US" sz="1600" b="1" dirty="0">
              <a:solidFill>
                <a:schemeClr val="tx1">
                  <a:lumMod val="65000"/>
                  <a:lumOff val="35000"/>
                </a:schemeClr>
              </a:solidFill>
              <a:cs typeface="+mn-ea"/>
              <a:sym typeface="+mn-lt"/>
            </a:endParaRPr>
          </a:p>
        </p:txBody>
      </p:sp>
      <p:sp>
        <p:nvSpPr>
          <p:cNvPr id="86" name="TextBox 59"/>
          <p:cNvSpPr txBox="1"/>
          <p:nvPr/>
        </p:nvSpPr>
        <p:spPr>
          <a:xfrm>
            <a:off x="5639298" y="4691262"/>
            <a:ext cx="2705887" cy="184150"/>
          </a:xfrm>
          <a:prstGeom prst="rect">
            <a:avLst/>
          </a:prstGeom>
          <a:noFill/>
        </p:spPr>
        <p:txBody>
          <a:bodyPr wrap="square" lIns="0" tIns="0" rIns="0" bIns="0" rtlCol="0">
            <a:spAutoFit/>
          </a:bodyPr>
          <a:lstStyle/>
          <a:p>
            <a:r>
              <a:rPr lang="en-US" altLang="zh-CN" sz="1200" dirty="0">
                <a:solidFill>
                  <a:schemeClr val="tx1">
                    <a:lumMod val="65000"/>
                    <a:lumOff val="35000"/>
                  </a:schemeClr>
                </a:solidFill>
                <a:cs typeface="+mn-ea"/>
                <a:sym typeface="+mn-lt"/>
              </a:rPr>
              <a:t>20XX</a:t>
            </a:r>
            <a:r>
              <a:rPr lang="zh-CN" altLang="en-US" sz="1200" dirty="0">
                <a:solidFill>
                  <a:schemeClr val="tx1">
                    <a:lumMod val="65000"/>
                    <a:lumOff val="35000"/>
                  </a:schemeClr>
                </a:solidFill>
                <a:cs typeface="+mn-ea"/>
                <a:sym typeface="+mn-lt"/>
              </a:rPr>
              <a:t>年在某公司获得的荣誉或奖励</a:t>
            </a:r>
          </a:p>
        </p:txBody>
      </p:sp>
      <p:grpSp>
        <p:nvGrpSpPr>
          <p:cNvPr id="87" name="组合 86"/>
          <p:cNvGrpSpPr/>
          <p:nvPr/>
        </p:nvGrpSpPr>
        <p:grpSpPr>
          <a:xfrm>
            <a:off x="5020553" y="4587662"/>
            <a:ext cx="409094" cy="461150"/>
            <a:chOff x="2574925" y="1377950"/>
            <a:chExt cx="973138" cy="1096963"/>
          </a:xfrm>
          <a:solidFill>
            <a:schemeClr val="accent1"/>
          </a:solidFill>
        </p:grpSpPr>
        <p:sp>
          <p:nvSpPr>
            <p:cNvPr id="88" name="Freeform 5"/>
            <p:cNvSpPr>
              <a:spLocks noEditPoints="1"/>
            </p:cNvSpPr>
            <p:nvPr/>
          </p:nvSpPr>
          <p:spPr bwMode="auto">
            <a:xfrm>
              <a:off x="2647950" y="1377950"/>
              <a:ext cx="827088" cy="860425"/>
            </a:xfrm>
            <a:custGeom>
              <a:avLst/>
              <a:gdLst>
                <a:gd name="T0" fmla="*/ 218 w 328"/>
                <a:gd name="T1" fmla="*/ 307 h 341"/>
                <a:gd name="T2" fmla="*/ 250 w 328"/>
                <a:gd name="T3" fmla="*/ 312 h 341"/>
                <a:gd name="T4" fmla="*/ 265 w 328"/>
                <a:gd name="T5" fmla="*/ 309 h 341"/>
                <a:gd name="T6" fmla="*/ 273 w 328"/>
                <a:gd name="T7" fmla="*/ 296 h 341"/>
                <a:gd name="T8" fmla="*/ 277 w 328"/>
                <a:gd name="T9" fmla="*/ 264 h 341"/>
                <a:gd name="T10" fmla="*/ 288 w 328"/>
                <a:gd name="T11" fmla="*/ 249 h 341"/>
                <a:gd name="T12" fmla="*/ 317 w 328"/>
                <a:gd name="T13" fmla="*/ 235 h 341"/>
                <a:gd name="T14" fmla="*/ 327 w 328"/>
                <a:gd name="T15" fmla="*/ 224 h 341"/>
                <a:gd name="T16" fmla="*/ 325 w 328"/>
                <a:gd name="T17" fmla="*/ 208 h 341"/>
                <a:gd name="T18" fmla="*/ 311 w 328"/>
                <a:gd name="T19" fmla="*/ 180 h 341"/>
                <a:gd name="T20" fmla="*/ 311 w 328"/>
                <a:gd name="T21" fmla="*/ 162 h 341"/>
                <a:gd name="T22" fmla="*/ 325 w 328"/>
                <a:gd name="T23" fmla="*/ 133 h 341"/>
                <a:gd name="T24" fmla="*/ 327 w 328"/>
                <a:gd name="T25" fmla="*/ 118 h 341"/>
                <a:gd name="T26" fmla="*/ 317 w 328"/>
                <a:gd name="T27" fmla="*/ 106 h 341"/>
                <a:gd name="T28" fmla="*/ 288 w 328"/>
                <a:gd name="T29" fmla="*/ 92 h 341"/>
                <a:gd name="T30" fmla="*/ 277 w 328"/>
                <a:gd name="T31" fmla="*/ 78 h 341"/>
                <a:gd name="T32" fmla="*/ 273 w 328"/>
                <a:gd name="T33" fmla="*/ 46 h 341"/>
                <a:gd name="T34" fmla="*/ 265 w 328"/>
                <a:gd name="T35" fmla="*/ 33 h 341"/>
                <a:gd name="T36" fmla="*/ 250 w 328"/>
                <a:gd name="T37" fmla="*/ 29 h 341"/>
                <a:gd name="T38" fmla="*/ 218 w 328"/>
                <a:gd name="T39" fmla="*/ 34 h 341"/>
                <a:gd name="T40" fmla="*/ 201 w 328"/>
                <a:gd name="T41" fmla="*/ 29 h 341"/>
                <a:gd name="T42" fmla="*/ 179 w 328"/>
                <a:gd name="T43" fmla="*/ 6 h 341"/>
                <a:gd name="T44" fmla="*/ 164 w 328"/>
                <a:gd name="T45" fmla="*/ 0 h 341"/>
                <a:gd name="T46" fmla="*/ 150 w 328"/>
                <a:gd name="T47" fmla="*/ 6 h 341"/>
                <a:gd name="T48" fmla="*/ 128 w 328"/>
                <a:gd name="T49" fmla="*/ 29 h 341"/>
                <a:gd name="T50" fmla="*/ 111 w 328"/>
                <a:gd name="T51" fmla="*/ 34 h 341"/>
                <a:gd name="T52" fmla="*/ 79 w 328"/>
                <a:gd name="T53" fmla="*/ 29 h 341"/>
                <a:gd name="T54" fmla="*/ 64 w 328"/>
                <a:gd name="T55" fmla="*/ 33 h 341"/>
                <a:gd name="T56" fmla="*/ 56 w 328"/>
                <a:gd name="T57" fmla="*/ 46 h 341"/>
                <a:gd name="T58" fmla="*/ 51 w 328"/>
                <a:gd name="T59" fmla="*/ 78 h 341"/>
                <a:gd name="T60" fmla="*/ 41 w 328"/>
                <a:gd name="T61" fmla="*/ 92 h 341"/>
                <a:gd name="T62" fmla="*/ 12 w 328"/>
                <a:gd name="T63" fmla="*/ 106 h 341"/>
                <a:gd name="T64" fmla="*/ 2 w 328"/>
                <a:gd name="T65" fmla="*/ 118 h 341"/>
                <a:gd name="T66" fmla="*/ 3 w 328"/>
                <a:gd name="T67" fmla="*/ 133 h 341"/>
                <a:gd name="T68" fmla="*/ 18 w 328"/>
                <a:gd name="T69" fmla="*/ 162 h 341"/>
                <a:gd name="T70" fmla="*/ 18 w 328"/>
                <a:gd name="T71" fmla="*/ 180 h 341"/>
                <a:gd name="T72" fmla="*/ 3 w 328"/>
                <a:gd name="T73" fmla="*/ 208 h 341"/>
                <a:gd name="T74" fmla="*/ 2 w 328"/>
                <a:gd name="T75" fmla="*/ 224 h 341"/>
                <a:gd name="T76" fmla="*/ 12 w 328"/>
                <a:gd name="T77" fmla="*/ 235 h 341"/>
                <a:gd name="T78" fmla="*/ 41 w 328"/>
                <a:gd name="T79" fmla="*/ 249 h 341"/>
                <a:gd name="T80" fmla="*/ 51 w 328"/>
                <a:gd name="T81" fmla="*/ 264 h 341"/>
                <a:gd name="T82" fmla="*/ 56 w 328"/>
                <a:gd name="T83" fmla="*/ 296 h 341"/>
                <a:gd name="T84" fmla="*/ 64 w 328"/>
                <a:gd name="T85" fmla="*/ 309 h 341"/>
                <a:gd name="T86" fmla="*/ 79 w 328"/>
                <a:gd name="T87" fmla="*/ 312 h 341"/>
                <a:gd name="T88" fmla="*/ 111 w 328"/>
                <a:gd name="T89" fmla="*/ 307 h 341"/>
                <a:gd name="T90" fmla="*/ 128 w 328"/>
                <a:gd name="T91" fmla="*/ 313 h 341"/>
                <a:gd name="T92" fmla="*/ 150 w 328"/>
                <a:gd name="T93" fmla="*/ 335 h 341"/>
                <a:gd name="T94" fmla="*/ 164 w 328"/>
                <a:gd name="T95" fmla="*/ 341 h 341"/>
                <a:gd name="T96" fmla="*/ 179 w 328"/>
                <a:gd name="T97" fmla="*/ 335 h 341"/>
                <a:gd name="T98" fmla="*/ 201 w 328"/>
                <a:gd name="T99" fmla="*/ 313 h 341"/>
                <a:gd name="T100" fmla="*/ 218 w 328"/>
                <a:gd name="T101" fmla="*/ 307 h 341"/>
                <a:gd name="T102" fmla="*/ 164 w 328"/>
                <a:gd name="T103" fmla="*/ 281 h 341"/>
                <a:gd name="T104" fmla="*/ 51 w 328"/>
                <a:gd name="T105" fmla="*/ 168 h 341"/>
                <a:gd name="T106" fmla="*/ 164 w 328"/>
                <a:gd name="T107" fmla="*/ 55 h 341"/>
                <a:gd name="T108" fmla="*/ 277 w 328"/>
                <a:gd name="T109" fmla="*/ 168 h 341"/>
                <a:gd name="T110" fmla="*/ 164 w 328"/>
                <a:gd name="T111" fmla="*/ 28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8" h="341">
                  <a:moveTo>
                    <a:pt x="218" y="307"/>
                  </a:moveTo>
                  <a:cubicBezTo>
                    <a:pt x="250" y="312"/>
                    <a:pt x="250" y="312"/>
                    <a:pt x="250" y="312"/>
                  </a:cubicBezTo>
                  <a:cubicBezTo>
                    <a:pt x="255" y="313"/>
                    <a:pt x="260" y="312"/>
                    <a:pt x="265" y="309"/>
                  </a:cubicBezTo>
                  <a:cubicBezTo>
                    <a:pt x="269" y="306"/>
                    <a:pt x="272" y="301"/>
                    <a:pt x="273" y="296"/>
                  </a:cubicBezTo>
                  <a:cubicBezTo>
                    <a:pt x="277" y="264"/>
                    <a:pt x="277" y="264"/>
                    <a:pt x="277" y="264"/>
                  </a:cubicBezTo>
                  <a:cubicBezTo>
                    <a:pt x="278" y="258"/>
                    <a:pt x="282" y="252"/>
                    <a:pt x="288" y="249"/>
                  </a:cubicBezTo>
                  <a:cubicBezTo>
                    <a:pt x="317" y="235"/>
                    <a:pt x="317" y="235"/>
                    <a:pt x="317" y="235"/>
                  </a:cubicBezTo>
                  <a:cubicBezTo>
                    <a:pt x="321" y="233"/>
                    <a:pt x="325" y="229"/>
                    <a:pt x="327" y="224"/>
                  </a:cubicBezTo>
                  <a:cubicBezTo>
                    <a:pt x="328" y="218"/>
                    <a:pt x="328" y="213"/>
                    <a:pt x="325" y="208"/>
                  </a:cubicBezTo>
                  <a:cubicBezTo>
                    <a:pt x="311" y="180"/>
                    <a:pt x="311" y="180"/>
                    <a:pt x="311" y="180"/>
                  </a:cubicBezTo>
                  <a:cubicBezTo>
                    <a:pt x="308" y="174"/>
                    <a:pt x="308" y="167"/>
                    <a:pt x="311" y="162"/>
                  </a:cubicBezTo>
                  <a:cubicBezTo>
                    <a:pt x="325" y="133"/>
                    <a:pt x="325" y="133"/>
                    <a:pt x="325" y="133"/>
                  </a:cubicBezTo>
                  <a:cubicBezTo>
                    <a:pt x="328" y="129"/>
                    <a:pt x="328" y="123"/>
                    <a:pt x="327" y="118"/>
                  </a:cubicBezTo>
                  <a:cubicBezTo>
                    <a:pt x="325" y="113"/>
                    <a:pt x="321" y="109"/>
                    <a:pt x="317" y="106"/>
                  </a:cubicBezTo>
                  <a:cubicBezTo>
                    <a:pt x="288" y="92"/>
                    <a:pt x="288" y="92"/>
                    <a:pt x="288" y="92"/>
                  </a:cubicBezTo>
                  <a:cubicBezTo>
                    <a:pt x="282" y="89"/>
                    <a:pt x="278" y="84"/>
                    <a:pt x="277" y="78"/>
                  </a:cubicBezTo>
                  <a:cubicBezTo>
                    <a:pt x="273" y="46"/>
                    <a:pt x="273" y="46"/>
                    <a:pt x="273" y="46"/>
                  </a:cubicBezTo>
                  <a:cubicBezTo>
                    <a:pt x="272" y="41"/>
                    <a:pt x="269" y="36"/>
                    <a:pt x="265" y="33"/>
                  </a:cubicBezTo>
                  <a:cubicBezTo>
                    <a:pt x="260" y="30"/>
                    <a:pt x="255" y="28"/>
                    <a:pt x="250" y="29"/>
                  </a:cubicBezTo>
                  <a:cubicBezTo>
                    <a:pt x="218" y="34"/>
                    <a:pt x="218" y="34"/>
                    <a:pt x="218" y="34"/>
                  </a:cubicBezTo>
                  <a:cubicBezTo>
                    <a:pt x="212" y="35"/>
                    <a:pt x="205" y="33"/>
                    <a:pt x="201" y="29"/>
                  </a:cubicBezTo>
                  <a:cubicBezTo>
                    <a:pt x="179" y="6"/>
                    <a:pt x="179" y="6"/>
                    <a:pt x="179" y="6"/>
                  </a:cubicBezTo>
                  <a:cubicBezTo>
                    <a:pt x="175" y="2"/>
                    <a:pt x="170" y="0"/>
                    <a:pt x="164" y="0"/>
                  </a:cubicBezTo>
                  <a:cubicBezTo>
                    <a:pt x="159" y="0"/>
                    <a:pt x="154" y="2"/>
                    <a:pt x="150" y="6"/>
                  </a:cubicBezTo>
                  <a:cubicBezTo>
                    <a:pt x="128" y="29"/>
                    <a:pt x="128" y="29"/>
                    <a:pt x="128" y="29"/>
                  </a:cubicBezTo>
                  <a:cubicBezTo>
                    <a:pt x="123" y="33"/>
                    <a:pt x="117" y="35"/>
                    <a:pt x="111" y="34"/>
                  </a:cubicBezTo>
                  <a:cubicBezTo>
                    <a:pt x="79" y="29"/>
                    <a:pt x="79" y="29"/>
                    <a:pt x="79" y="29"/>
                  </a:cubicBezTo>
                  <a:cubicBezTo>
                    <a:pt x="74" y="28"/>
                    <a:pt x="68" y="30"/>
                    <a:pt x="64" y="33"/>
                  </a:cubicBezTo>
                  <a:cubicBezTo>
                    <a:pt x="60" y="36"/>
                    <a:pt x="57" y="41"/>
                    <a:pt x="56" y="46"/>
                  </a:cubicBezTo>
                  <a:cubicBezTo>
                    <a:pt x="51" y="78"/>
                    <a:pt x="51" y="78"/>
                    <a:pt x="51" y="78"/>
                  </a:cubicBezTo>
                  <a:cubicBezTo>
                    <a:pt x="50" y="84"/>
                    <a:pt x="46" y="89"/>
                    <a:pt x="41" y="92"/>
                  </a:cubicBezTo>
                  <a:cubicBezTo>
                    <a:pt x="12" y="106"/>
                    <a:pt x="12" y="106"/>
                    <a:pt x="12" y="106"/>
                  </a:cubicBezTo>
                  <a:cubicBezTo>
                    <a:pt x="7" y="109"/>
                    <a:pt x="4" y="113"/>
                    <a:pt x="2" y="118"/>
                  </a:cubicBezTo>
                  <a:cubicBezTo>
                    <a:pt x="0" y="123"/>
                    <a:pt x="1" y="129"/>
                    <a:pt x="3" y="133"/>
                  </a:cubicBezTo>
                  <a:cubicBezTo>
                    <a:pt x="18" y="162"/>
                    <a:pt x="18" y="162"/>
                    <a:pt x="18" y="162"/>
                  </a:cubicBezTo>
                  <a:cubicBezTo>
                    <a:pt x="21" y="167"/>
                    <a:pt x="21" y="174"/>
                    <a:pt x="18" y="180"/>
                  </a:cubicBezTo>
                  <a:cubicBezTo>
                    <a:pt x="3" y="208"/>
                    <a:pt x="3" y="208"/>
                    <a:pt x="3" y="208"/>
                  </a:cubicBezTo>
                  <a:cubicBezTo>
                    <a:pt x="1" y="213"/>
                    <a:pt x="0" y="218"/>
                    <a:pt x="2" y="224"/>
                  </a:cubicBezTo>
                  <a:cubicBezTo>
                    <a:pt x="4" y="229"/>
                    <a:pt x="7" y="233"/>
                    <a:pt x="12" y="235"/>
                  </a:cubicBezTo>
                  <a:cubicBezTo>
                    <a:pt x="41" y="249"/>
                    <a:pt x="41" y="249"/>
                    <a:pt x="41" y="249"/>
                  </a:cubicBezTo>
                  <a:cubicBezTo>
                    <a:pt x="46" y="252"/>
                    <a:pt x="50" y="258"/>
                    <a:pt x="51" y="264"/>
                  </a:cubicBezTo>
                  <a:cubicBezTo>
                    <a:pt x="56" y="296"/>
                    <a:pt x="56" y="296"/>
                    <a:pt x="56" y="296"/>
                  </a:cubicBezTo>
                  <a:cubicBezTo>
                    <a:pt x="57" y="301"/>
                    <a:pt x="60" y="306"/>
                    <a:pt x="64" y="309"/>
                  </a:cubicBezTo>
                  <a:cubicBezTo>
                    <a:pt x="68" y="312"/>
                    <a:pt x="74" y="313"/>
                    <a:pt x="79" y="312"/>
                  </a:cubicBezTo>
                  <a:cubicBezTo>
                    <a:pt x="111" y="307"/>
                    <a:pt x="111" y="307"/>
                    <a:pt x="111" y="307"/>
                  </a:cubicBezTo>
                  <a:cubicBezTo>
                    <a:pt x="117" y="306"/>
                    <a:pt x="123" y="308"/>
                    <a:pt x="128" y="313"/>
                  </a:cubicBezTo>
                  <a:cubicBezTo>
                    <a:pt x="150" y="335"/>
                    <a:pt x="150" y="335"/>
                    <a:pt x="150" y="335"/>
                  </a:cubicBezTo>
                  <a:cubicBezTo>
                    <a:pt x="154" y="339"/>
                    <a:pt x="159" y="341"/>
                    <a:pt x="164" y="341"/>
                  </a:cubicBezTo>
                  <a:cubicBezTo>
                    <a:pt x="170" y="341"/>
                    <a:pt x="175" y="339"/>
                    <a:pt x="179" y="335"/>
                  </a:cubicBezTo>
                  <a:cubicBezTo>
                    <a:pt x="201" y="313"/>
                    <a:pt x="201" y="313"/>
                    <a:pt x="201" y="313"/>
                  </a:cubicBezTo>
                  <a:cubicBezTo>
                    <a:pt x="205" y="308"/>
                    <a:pt x="212" y="306"/>
                    <a:pt x="218" y="307"/>
                  </a:cubicBezTo>
                  <a:close/>
                  <a:moveTo>
                    <a:pt x="164" y="281"/>
                  </a:moveTo>
                  <a:cubicBezTo>
                    <a:pt x="102" y="281"/>
                    <a:pt x="51" y="230"/>
                    <a:pt x="51" y="168"/>
                  </a:cubicBezTo>
                  <a:cubicBezTo>
                    <a:pt x="51" y="106"/>
                    <a:pt x="102" y="55"/>
                    <a:pt x="164" y="55"/>
                  </a:cubicBezTo>
                  <a:cubicBezTo>
                    <a:pt x="227" y="55"/>
                    <a:pt x="277" y="106"/>
                    <a:pt x="277" y="168"/>
                  </a:cubicBezTo>
                  <a:cubicBezTo>
                    <a:pt x="277" y="230"/>
                    <a:pt x="227" y="281"/>
                    <a:pt x="164" y="2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89" name="Freeform 6"/>
            <p:cNvSpPr/>
            <p:nvPr/>
          </p:nvSpPr>
          <p:spPr bwMode="auto">
            <a:xfrm>
              <a:off x="3133725" y="2111375"/>
              <a:ext cx="414338" cy="363538"/>
            </a:xfrm>
            <a:custGeom>
              <a:avLst/>
              <a:gdLst>
                <a:gd name="T0" fmla="*/ 104 w 164"/>
                <a:gd name="T1" fmla="*/ 0 h 144"/>
                <a:gd name="T2" fmla="*/ 102 w 164"/>
                <a:gd name="T3" fmla="*/ 8 h 144"/>
                <a:gd name="T4" fmla="*/ 85 w 164"/>
                <a:gd name="T5" fmla="*/ 36 h 144"/>
                <a:gd name="T6" fmla="*/ 60 w 164"/>
                <a:gd name="T7" fmla="*/ 45 h 144"/>
                <a:gd name="T8" fmla="*/ 53 w 164"/>
                <a:gd name="T9" fmla="*/ 44 h 144"/>
                <a:gd name="T10" fmla="*/ 23 w 164"/>
                <a:gd name="T11" fmla="*/ 39 h 144"/>
                <a:gd name="T12" fmla="*/ 2 w 164"/>
                <a:gd name="T13" fmla="*/ 61 h 144"/>
                <a:gd name="T14" fmla="*/ 0 w 164"/>
                <a:gd name="T15" fmla="*/ 63 h 144"/>
                <a:gd name="T16" fmla="*/ 81 w 164"/>
                <a:gd name="T17" fmla="*/ 144 h 144"/>
                <a:gd name="T18" fmla="*/ 83 w 164"/>
                <a:gd name="T19" fmla="*/ 62 h 144"/>
                <a:gd name="T20" fmla="*/ 164 w 164"/>
                <a:gd name="T21" fmla="*/ 60 h 144"/>
                <a:gd name="T22" fmla="*/ 104 w 164"/>
                <a:gd name="T2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44">
                  <a:moveTo>
                    <a:pt x="104" y="0"/>
                  </a:moveTo>
                  <a:cubicBezTo>
                    <a:pt x="102" y="8"/>
                    <a:pt x="102" y="8"/>
                    <a:pt x="102" y="8"/>
                  </a:cubicBezTo>
                  <a:cubicBezTo>
                    <a:pt x="101" y="19"/>
                    <a:pt x="94" y="30"/>
                    <a:pt x="85" y="36"/>
                  </a:cubicBezTo>
                  <a:cubicBezTo>
                    <a:pt x="78" y="42"/>
                    <a:pt x="69" y="45"/>
                    <a:pt x="60" y="45"/>
                  </a:cubicBezTo>
                  <a:cubicBezTo>
                    <a:pt x="58" y="45"/>
                    <a:pt x="55" y="45"/>
                    <a:pt x="53" y="44"/>
                  </a:cubicBezTo>
                  <a:cubicBezTo>
                    <a:pt x="23" y="39"/>
                    <a:pt x="23" y="39"/>
                    <a:pt x="23" y="39"/>
                  </a:cubicBezTo>
                  <a:cubicBezTo>
                    <a:pt x="2" y="61"/>
                    <a:pt x="2" y="61"/>
                    <a:pt x="2" y="61"/>
                  </a:cubicBezTo>
                  <a:cubicBezTo>
                    <a:pt x="1" y="61"/>
                    <a:pt x="0" y="62"/>
                    <a:pt x="0" y="63"/>
                  </a:cubicBezTo>
                  <a:cubicBezTo>
                    <a:pt x="81" y="144"/>
                    <a:pt x="81" y="144"/>
                    <a:pt x="81" y="144"/>
                  </a:cubicBezTo>
                  <a:cubicBezTo>
                    <a:pt x="83" y="62"/>
                    <a:pt x="83" y="62"/>
                    <a:pt x="83" y="62"/>
                  </a:cubicBezTo>
                  <a:cubicBezTo>
                    <a:pt x="164" y="60"/>
                    <a:pt x="164" y="60"/>
                    <a:pt x="164" y="60"/>
                  </a:cubicBezTo>
                  <a:lnTo>
                    <a:pt x="1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90" name="Freeform 7"/>
            <p:cNvSpPr/>
            <p:nvPr/>
          </p:nvSpPr>
          <p:spPr bwMode="auto">
            <a:xfrm>
              <a:off x="2574925" y="2111375"/>
              <a:ext cx="415925" cy="363538"/>
            </a:xfrm>
            <a:custGeom>
              <a:avLst/>
              <a:gdLst>
                <a:gd name="T0" fmla="*/ 141 w 165"/>
                <a:gd name="T1" fmla="*/ 39 h 144"/>
                <a:gd name="T2" fmla="*/ 112 w 165"/>
                <a:gd name="T3" fmla="*/ 44 h 144"/>
                <a:gd name="T4" fmla="*/ 79 w 165"/>
                <a:gd name="T5" fmla="*/ 36 h 144"/>
                <a:gd name="T6" fmla="*/ 62 w 165"/>
                <a:gd name="T7" fmla="*/ 8 h 144"/>
                <a:gd name="T8" fmla="*/ 61 w 165"/>
                <a:gd name="T9" fmla="*/ 0 h 144"/>
                <a:gd name="T10" fmla="*/ 0 w 165"/>
                <a:gd name="T11" fmla="*/ 60 h 144"/>
                <a:gd name="T12" fmla="*/ 82 w 165"/>
                <a:gd name="T13" fmla="*/ 62 h 144"/>
                <a:gd name="T14" fmla="*/ 84 w 165"/>
                <a:gd name="T15" fmla="*/ 144 h 144"/>
                <a:gd name="T16" fmla="*/ 165 w 165"/>
                <a:gd name="T17" fmla="*/ 63 h 144"/>
                <a:gd name="T18" fmla="*/ 163 w 165"/>
                <a:gd name="T19" fmla="*/ 61 h 144"/>
                <a:gd name="T20" fmla="*/ 141 w 165"/>
                <a:gd name="T2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144">
                  <a:moveTo>
                    <a:pt x="141" y="39"/>
                  </a:moveTo>
                  <a:cubicBezTo>
                    <a:pt x="112" y="44"/>
                    <a:pt x="112" y="44"/>
                    <a:pt x="112" y="44"/>
                  </a:cubicBezTo>
                  <a:cubicBezTo>
                    <a:pt x="100" y="46"/>
                    <a:pt x="89" y="43"/>
                    <a:pt x="79" y="36"/>
                  </a:cubicBezTo>
                  <a:cubicBezTo>
                    <a:pt x="70" y="30"/>
                    <a:pt x="64" y="19"/>
                    <a:pt x="62" y="8"/>
                  </a:cubicBezTo>
                  <a:cubicBezTo>
                    <a:pt x="61" y="0"/>
                    <a:pt x="61" y="0"/>
                    <a:pt x="61" y="0"/>
                  </a:cubicBezTo>
                  <a:cubicBezTo>
                    <a:pt x="0" y="60"/>
                    <a:pt x="0" y="60"/>
                    <a:pt x="0" y="60"/>
                  </a:cubicBezTo>
                  <a:cubicBezTo>
                    <a:pt x="82" y="62"/>
                    <a:pt x="82" y="62"/>
                    <a:pt x="82" y="62"/>
                  </a:cubicBezTo>
                  <a:cubicBezTo>
                    <a:pt x="84" y="144"/>
                    <a:pt x="84" y="144"/>
                    <a:pt x="84" y="144"/>
                  </a:cubicBezTo>
                  <a:cubicBezTo>
                    <a:pt x="165" y="63"/>
                    <a:pt x="165" y="63"/>
                    <a:pt x="165" y="63"/>
                  </a:cubicBezTo>
                  <a:cubicBezTo>
                    <a:pt x="164" y="62"/>
                    <a:pt x="163" y="61"/>
                    <a:pt x="163" y="61"/>
                  </a:cubicBezTo>
                  <a:lnTo>
                    <a:pt x="141"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grpSp>
      <p:sp>
        <p:nvSpPr>
          <p:cNvPr id="91" name="TextBox 172"/>
          <p:cNvSpPr txBox="1"/>
          <p:nvPr/>
        </p:nvSpPr>
        <p:spPr>
          <a:xfrm>
            <a:off x="5093081" y="4649556"/>
            <a:ext cx="264038" cy="246221"/>
          </a:xfrm>
          <a:prstGeom prst="rect">
            <a:avLst/>
          </a:prstGeom>
          <a:noFill/>
        </p:spPr>
        <p:txBody>
          <a:bodyPr wrap="square" lIns="0" tIns="0" rIns="0" bIns="0" rtlCol="0">
            <a:spAutoFit/>
          </a:bodyPr>
          <a:lstStyle/>
          <a:p>
            <a:pPr algn="ctr"/>
            <a:r>
              <a:rPr lang="en-US" altLang="zh-CN" sz="1600" b="1" dirty="0">
                <a:solidFill>
                  <a:schemeClr val="tx1">
                    <a:lumMod val="65000"/>
                    <a:lumOff val="35000"/>
                  </a:schemeClr>
                </a:solidFill>
                <a:cs typeface="+mn-ea"/>
                <a:sym typeface="+mn-lt"/>
              </a:rPr>
              <a:t>6</a:t>
            </a:r>
            <a:endParaRPr lang="zh-CN" altLang="en-US" sz="1600" b="1" dirty="0">
              <a:solidFill>
                <a:schemeClr val="tx1">
                  <a:lumMod val="65000"/>
                  <a:lumOff val="35000"/>
                </a:schemeClr>
              </a:solidFill>
              <a:cs typeface="+mn-ea"/>
              <a:sym typeface="+mn-lt"/>
            </a:endParaRPr>
          </a:p>
        </p:txBody>
      </p:sp>
      <p:sp>
        <p:nvSpPr>
          <p:cNvPr id="92" name="TextBox 59"/>
          <p:cNvSpPr txBox="1"/>
          <p:nvPr/>
        </p:nvSpPr>
        <p:spPr>
          <a:xfrm>
            <a:off x="5639298" y="5211340"/>
            <a:ext cx="2705887" cy="184150"/>
          </a:xfrm>
          <a:prstGeom prst="rect">
            <a:avLst/>
          </a:prstGeom>
          <a:noFill/>
        </p:spPr>
        <p:txBody>
          <a:bodyPr wrap="square" lIns="0" tIns="0" rIns="0" bIns="0" rtlCol="0">
            <a:spAutoFit/>
          </a:bodyPr>
          <a:lstStyle/>
          <a:p>
            <a:r>
              <a:rPr lang="en-US" altLang="zh-CN" sz="1200" dirty="0">
                <a:solidFill>
                  <a:schemeClr val="tx1">
                    <a:lumMod val="65000"/>
                    <a:lumOff val="35000"/>
                  </a:schemeClr>
                </a:solidFill>
                <a:cs typeface="+mn-ea"/>
                <a:sym typeface="+mn-lt"/>
              </a:rPr>
              <a:t>20XX</a:t>
            </a:r>
            <a:r>
              <a:rPr lang="zh-CN" altLang="en-US" sz="1200" dirty="0">
                <a:solidFill>
                  <a:schemeClr val="tx1">
                    <a:lumMod val="65000"/>
                    <a:lumOff val="35000"/>
                  </a:schemeClr>
                </a:solidFill>
                <a:cs typeface="+mn-ea"/>
                <a:sym typeface="+mn-lt"/>
              </a:rPr>
              <a:t>年在某公司获得的荣誉或奖励</a:t>
            </a:r>
          </a:p>
        </p:txBody>
      </p:sp>
      <p:grpSp>
        <p:nvGrpSpPr>
          <p:cNvPr id="93" name="组合 92"/>
          <p:cNvGrpSpPr/>
          <p:nvPr/>
        </p:nvGrpSpPr>
        <p:grpSpPr>
          <a:xfrm>
            <a:off x="5020553" y="5107740"/>
            <a:ext cx="409094" cy="461150"/>
            <a:chOff x="2574925" y="1377950"/>
            <a:chExt cx="973138" cy="1096963"/>
          </a:xfrm>
          <a:solidFill>
            <a:schemeClr val="accent2"/>
          </a:solidFill>
        </p:grpSpPr>
        <p:sp>
          <p:nvSpPr>
            <p:cNvPr id="94" name="Freeform 5"/>
            <p:cNvSpPr>
              <a:spLocks noEditPoints="1"/>
            </p:cNvSpPr>
            <p:nvPr/>
          </p:nvSpPr>
          <p:spPr bwMode="auto">
            <a:xfrm>
              <a:off x="2647950" y="1377950"/>
              <a:ext cx="827088" cy="860425"/>
            </a:xfrm>
            <a:custGeom>
              <a:avLst/>
              <a:gdLst>
                <a:gd name="T0" fmla="*/ 218 w 328"/>
                <a:gd name="T1" fmla="*/ 307 h 341"/>
                <a:gd name="T2" fmla="*/ 250 w 328"/>
                <a:gd name="T3" fmla="*/ 312 h 341"/>
                <a:gd name="T4" fmla="*/ 265 w 328"/>
                <a:gd name="T5" fmla="*/ 309 h 341"/>
                <a:gd name="T6" fmla="*/ 273 w 328"/>
                <a:gd name="T7" fmla="*/ 296 h 341"/>
                <a:gd name="T8" fmla="*/ 277 w 328"/>
                <a:gd name="T9" fmla="*/ 264 h 341"/>
                <a:gd name="T10" fmla="*/ 288 w 328"/>
                <a:gd name="T11" fmla="*/ 249 h 341"/>
                <a:gd name="T12" fmla="*/ 317 w 328"/>
                <a:gd name="T13" fmla="*/ 235 h 341"/>
                <a:gd name="T14" fmla="*/ 327 w 328"/>
                <a:gd name="T15" fmla="*/ 224 h 341"/>
                <a:gd name="T16" fmla="*/ 325 w 328"/>
                <a:gd name="T17" fmla="*/ 208 h 341"/>
                <a:gd name="T18" fmla="*/ 311 w 328"/>
                <a:gd name="T19" fmla="*/ 180 h 341"/>
                <a:gd name="T20" fmla="*/ 311 w 328"/>
                <a:gd name="T21" fmla="*/ 162 h 341"/>
                <a:gd name="T22" fmla="*/ 325 w 328"/>
                <a:gd name="T23" fmla="*/ 133 h 341"/>
                <a:gd name="T24" fmla="*/ 327 w 328"/>
                <a:gd name="T25" fmla="*/ 118 h 341"/>
                <a:gd name="T26" fmla="*/ 317 w 328"/>
                <a:gd name="T27" fmla="*/ 106 h 341"/>
                <a:gd name="T28" fmla="*/ 288 w 328"/>
                <a:gd name="T29" fmla="*/ 92 h 341"/>
                <a:gd name="T30" fmla="*/ 277 w 328"/>
                <a:gd name="T31" fmla="*/ 78 h 341"/>
                <a:gd name="T32" fmla="*/ 273 w 328"/>
                <a:gd name="T33" fmla="*/ 46 h 341"/>
                <a:gd name="T34" fmla="*/ 265 w 328"/>
                <a:gd name="T35" fmla="*/ 33 h 341"/>
                <a:gd name="T36" fmla="*/ 250 w 328"/>
                <a:gd name="T37" fmla="*/ 29 h 341"/>
                <a:gd name="T38" fmla="*/ 218 w 328"/>
                <a:gd name="T39" fmla="*/ 34 h 341"/>
                <a:gd name="T40" fmla="*/ 201 w 328"/>
                <a:gd name="T41" fmla="*/ 29 h 341"/>
                <a:gd name="T42" fmla="*/ 179 w 328"/>
                <a:gd name="T43" fmla="*/ 6 h 341"/>
                <a:gd name="T44" fmla="*/ 164 w 328"/>
                <a:gd name="T45" fmla="*/ 0 h 341"/>
                <a:gd name="T46" fmla="*/ 150 w 328"/>
                <a:gd name="T47" fmla="*/ 6 h 341"/>
                <a:gd name="T48" fmla="*/ 128 w 328"/>
                <a:gd name="T49" fmla="*/ 29 h 341"/>
                <a:gd name="T50" fmla="*/ 111 w 328"/>
                <a:gd name="T51" fmla="*/ 34 h 341"/>
                <a:gd name="T52" fmla="*/ 79 w 328"/>
                <a:gd name="T53" fmla="*/ 29 h 341"/>
                <a:gd name="T54" fmla="*/ 64 w 328"/>
                <a:gd name="T55" fmla="*/ 33 h 341"/>
                <a:gd name="T56" fmla="*/ 56 w 328"/>
                <a:gd name="T57" fmla="*/ 46 h 341"/>
                <a:gd name="T58" fmla="*/ 51 w 328"/>
                <a:gd name="T59" fmla="*/ 78 h 341"/>
                <a:gd name="T60" fmla="*/ 41 w 328"/>
                <a:gd name="T61" fmla="*/ 92 h 341"/>
                <a:gd name="T62" fmla="*/ 12 w 328"/>
                <a:gd name="T63" fmla="*/ 106 h 341"/>
                <a:gd name="T64" fmla="*/ 2 w 328"/>
                <a:gd name="T65" fmla="*/ 118 h 341"/>
                <a:gd name="T66" fmla="*/ 3 w 328"/>
                <a:gd name="T67" fmla="*/ 133 h 341"/>
                <a:gd name="T68" fmla="*/ 18 w 328"/>
                <a:gd name="T69" fmla="*/ 162 h 341"/>
                <a:gd name="T70" fmla="*/ 18 w 328"/>
                <a:gd name="T71" fmla="*/ 180 h 341"/>
                <a:gd name="T72" fmla="*/ 3 w 328"/>
                <a:gd name="T73" fmla="*/ 208 h 341"/>
                <a:gd name="T74" fmla="*/ 2 w 328"/>
                <a:gd name="T75" fmla="*/ 224 h 341"/>
                <a:gd name="T76" fmla="*/ 12 w 328"/>
                <a:gd name="T77" fmla="*/ 235 h 341"/>
                <a:gd name="T78" fmla="*/ 41 w 328"/>
                <a:gd name="T79" fmla="*/ 249 h 341"/>
                <a:gd name="T80" fmla="*/ 51 w 328"/>
                <a:gd name="T81" fmla="*/ 264 h 341"/>
                <a:gd name="T82" fmla="*/ 56 w 328"/>
                <a:gd name="T83" fmla="*/ 296 h 341"/>
                <a:gd name="T84" fmla="*/ 64 w 328"/>
                <a:gd name="T85" fmla="*/ 309 h 341"/>
                <a:gd name="T86" fmla="*/ 79 w 328"/>
                <a:gd name="T87" fmla="*/ 312 h 341"/>
                <a:gd name="T88" fmla="*/ 111 w 328"/>
                <a:gd name="T89" fmla="*/ 307 h 341"/>
                <a:gd name="T90" fmla="*/ 128 w 328"/>
                <a:gd name="T91" fmla="*/ 313 h 341"/>
                <a:gd name="T92" fmla="*/ 150 w 328"/>
                <a:gd name="T93" fmla="*/ 335 h 341"/>
                <a:gd name="T94" fmla="*/ 164 w 328"/>
                <a:gd name="T95" fmla="*/ 341 h 341"/>
                <a:gd name="T96" fmla="*/ 179 w 328"/>
                <a:gd name="T97" fmla="*/ 335 h 341"/>
                <a:gd name="T98" fmla="*/ 201 w 328"/>
                <a:gd name="T99" fmla="*/ 313 h 341"/>
                <a:gd name="T100" fmla="*/ 218 w 328"/>
                <a:gd name="T101" fmla="*/ 307 h 341"/>
                <a:gd name="T102" fmla="*/ 164 w 328"/>
                <a:gd name="T103" fmla="*/ 281 h 341"/>
                <a:gd name="T104" fmla="*/ 51 w 328"/>
                <a:gd name="T105" fmla="*/ 168 h 341"/>
                <a:gd name="T106" fmla="*/ 164 w 328"/>
                <a:gd name="T107" fmla="*/ 55 h 341"/>
                <a:gd name="T108" fmla="*/ 277 w 328"/>
                <a:gd name="T109" fmla="*/ 168 h 341"/>
                <a:gd name="T110" fmla="*/ 164 w 328"/>
                <a:gd name="T111" fmla="*/ 28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8" h="341">
                  <a:moveTo>
                    <a:pt x="218" y="307"/>
                  </a:moveTo>
                  <a:cubicBezTo>
                    <a:pt x="250" y="312"/>
                    <a:pt x="250" y="312"/>
                    <a:pt x="250" y="312"/>
                  </a:cubicBezTo>
                  <a:cubicBezTo>
                    <a:pt x="255" y="313"/>
                    <a:pt x="260" y="312"/>
                    <a:pt x="265" y="309"/>
                  </a:cubicBezTo>
                  <a:cubicBezTo>
                    <a:pt x="269" y="306"/>
                    <a:pt x="272" y="301"/>
                    <a:pt x="273" y="296"/>
                  </a:cubicBezTo>
                  <a:cubicBezTo>
                    <a:pt x="277" y="264"/>
                    <a:pt x="277" y="264"/>
                    <a:pt x="277" y="264"/>
                  </a:cubicBezTo>
                  <a:cubicBezTo>
                    <a:pt x="278" y="258"/>
                    <a:pt x="282" y="252"/>
                    <a:pt x="288" y="249"/>
                  </a:cubicBezTo>
                  <a:cubicBezTo>
                    <a:pt x="317" y="235"/>
                    <a:pt x="317" y="235"/>
                    <a:pt x="317" y="235"/>
                  </a:cubicBezTo>
                  <a:cubicBezTo>
                    <a:pt x="321" y="233"/>
                    <a:pt x="325" y="229"/>
                    <a:pt x="327" y="224"/>
                  </a:cubicBezTo>
                  <a:cubicBezTo>
                    <a:pt x="328" y="218"/>
                    <a:pt x="328" y="213"/>
                    <a:pt x="325" y="208"/>
                  </a:cubicBezTo>
                  <a:cubicBezTo>
                    <a:pt x="311" y="180"/>
                    <a:pt x="311" y="180"/>
                    <a:pt x="311" y="180"/>
                  </a:cubicBezTo>
                  <a:cubicBezTo>
                    <a:pt x="308" y="174"/>
                    <a:pt x="308" y="167"/>
                    <a:pt x="311" y="162"/>
                  </a:cubicBezTo>
                  <a:cubicBezTo>
                    <a:pt x="325" y="133"/>
                    <a:pt x="325" y="133"/>
                    <a:pt x="325" y="133"/>
                  </a:cubicBezTo>
                  <a:cubicBezTo>
                    <a:pt x="328" y="129"/>
                    <a:pt x="328" y="123"/>
                    <a:pt x="327" y="118"/>
                  </a:cubicBezTo>
                  <a:cubicBezTo>
                    <a:pt x="325" y="113"/>
                    <a:pt x="321" y="109"/>
                    <a:pt x="317" y="106"/>
                  </a:cubicBezTo>
                  <a:cubicBezTo>
                    <a:pt x="288" y="92"/>
                    <a:pt x="288" y="92"/>
                    <a:pt x="288" y="92"/>
                  </a:cubicBezTo>
                  <a:cubicBezTo>
                    <a:pt x="282" y="89"/>
                    <a:pt x="278" y="84"/>
                    <a:pt x="277" y="78"/>
                  </a:cubicBezTo>
                  <a:cubicBezTo>
                    <a:pt x="273" y="46"/>
                    <a:pt x="273" y="46"/>
                    <a:pt x="273" y="46"/>
                  </a:cubicBezTo>
                  <a:cubicBezTo>
                    <a:pt x="272" y="41"/>
                    <a:pt x="269" y="36"/>
                    <a:pt x="265" y="33"/>
                  </a:cubicBezTo>
                  <a:cubicBezTo>
                    <a:pt x="260" y="30"/>
                    <a:pt x="255" y="28"/>
                    <a:pt x="250" y="29"/>
                  </a:cubicBezTo>
                  <a:cubicBezTo>
                    <a:pt x="218" y="34"/>
                    <a:pt x="218" y="34"/>
                    <a:pt x="218" y="34"/>
                  </a:cubicBezTo>
                  <a:cubicBezTo>
                    <a:pt x="212" y="35"/>
                    <a:pt x="205" y="33"/>
                    <a:pt x="201" y="29"/>
                  </a:cubicBezTo>
                  <a:cubicBezTo>
                    <a:pt x="179" y="6"/>
                    <a:pt x="179" y="6"/>
                    <a:pt x="179" y="6"/>
                  </a:cubicBezTo>
                  <a:cubicBezTo>
                    <a:pt x="175" y="2"/>
                    <a:pt x="170" y="0"/>
                    <a:pt x="164" y="0"/>
                  </a:cubicBezTo>
                  <a:cubicBezTo>
                    <a:pt x="159" y="0"/>
                    <a:pt x="154" y="2"/>
                    <a:pt x="150" y="6"/>
                  </a:cubicBezTo>
                  <a:cubicBezTo>
                    <a:pt x="128" y="29"/>
                    <a:pt x="128" y="29"/>
                    <a:pt x="128" y="29"/>
                  </a:cubicBezTo>
                  <a:cubicBezTo>
                    <a:pt x="123" y="33"/>
                    <a:pt x="117" y="35"/>
                    <a:pt x="111" y="34"/>
                  </a:cubicBezTo>
                  <a:cubicBezTo>
                    <a:pt x="79" y="29"/>
                    <a:pt x="79" y="29"/>
                    <a:pt x="79" y="29"/>
                  </a:cubicBezTo>
                  <a:cubicBezTo>
                    <a:pt x="74" y="28"/>
                    <a:pt x="68" y="30"/>
                    <a:pt x="64" y="33"/>
                  </a:cubicBezTo>
                  <a:cubicBezTo>
                    <a:pt x="60" y="36"/>
                    <a:pt x="57" y="41"/>
                    <a:pt x="56" y="46"/>
                  </a:cubicBezTo>
                  <a:cubicBezTo>
                    <a:pt x="51" y="78"/>
                    <a:pt x="51" y="78"/>
                    <a:pt x="51" y="78"/>
                  </a:cubicBezTo>
                  <a:cubicBezTo>
                    <a:pt x="50" y="84"/>
                    <a:pt x="46" y="89"/>
                    <a:pt x="41" y="92"/>
                  </a:cubicBezTo>
                  <a:cubicBezTo>
                    <a:pt x="12" y="106"/>
                    <a:pt x="12" y="106"/>
                    <a:pt x="12" y="106"/>
                  </a:cubicBezTo>
                  <a:cubicBezTo>
                    <a:pt x="7" y="109"/>
                    <a:pt x="4" y="113"/>
                    <a:pt x="2" y="118"/>
                  </a:cubicBezTo>
                  <a:cubicBezTo>
                    <a:pt x="0" y="123"/>
                    <a:pt x="1" y="129"/>
                    <a:pt x="3" y="133"/>
                  </a:cubicBezTo>
                  <a:cubicBezTo>
                    <a:pt x="18" y="162"/>
                    <a:pt x="18" y="162"/>
                    <a:pt x="18" y="162"/>
                  </a:cubicBezTo>
                  <a:cubicBezTo>
                    <a:pt x="21" y="167"/>
                    <a:pt x="21" y="174"/>
                    <a:pt x="18" y="180"/>
                  </a:cubicBezTo>
                  <a:cubicBezTo>
                    <a:pt x="3" y="208"/>
                    <a:pt x="3" y="208"/>
                    <a:pt x="3" y="208"/>
                  </a:cubicBezTo>
                  <a:cubicBezTo>
                    <a:pt x="1" y="213"/>
                    <a:pt x="0" y="218"/>
                    <a:pt x="2" y="224"/>
                  </a:cubicBezTo>
                  <a:cubicBezTo>
                    <a:pt x="4" y="229"/>
                    <a:pt x="7" y="233"/>
                    <a:pt x="12" y="235"/>
                  </a:cubicBezTo>
                  <a:cubicBezTo>
                    <a:pt x="41" y="249"/>
                    <a:pt x="41" y="249"/>
                    <a:pt x="41" y="249"/>
                  </a:cubicBezTo>
                  <a:cubicBezTo>
                    <a:pt x="46" y="252"/>
                    <a:pt x="50" y="258"/>
                    <a:pt x="51" y="264"/>
                  </a:cubicBezTo>
                  <a:cubicBezTo>
                    <a:pt x="56" y="296"/>
                    <a:pt x="56" y="296"/>
                    <a:pt x="56" y="296"/>
                  </a:cubicBezTo>
                  <a:cubicBezTo>
                    <a:pt x="57" y="301"/>
                    <a:pt x="60" y="306"/>
                    <a:pt x="64" y="309"/>
                  </a:cubicBezTo>
                  <a:cubicBezTo>
                    <a:pt x="68" y="312"/>
                    <a:pt x="74" y="313"/>
                    <a:pt x="79" y="312"/>
                  </a:cubicBezTo>
                  <a:cubicBezTo>
                    <a:pt x="111" y="307"/>
                    <a:pt x="111" y="307"/>
                    <a:pt x="111" y="307"/>
                  </a:cubicBezTo>
                  <a:cubicBezTo>
                    <a:pt x="117" y="306"/>
                    <a:pt x="123" y="308"/>
                    <a:pt x="128" y="313"/>
                  </a:cubicBezTo>
                  <a:cubicBezTo>
                    <a:pt x="150" y="335"/>
                    <a:pt x="150" y="335"/>
                    <a:pt x="150" y="335"/>
                  </a:cubicBezTo>
                  <a:cubicBezTo>
                    <a:pt x="154" y="339"/>
                    <a:pt x="159" y="341"/>
                    <a:pt x="164" y="341"/>
                  </a:cubicBezTo>
                  <a:cubicBezTo>
                    <a:pt x="170" y="341"/>
                    <a:pt x="175" y="339"/>
                    <a:pt x="179" y="335"/>
                  </a:cubicBezTo>
                  <a:cubicBezTo>
                    <a:pt x="201" y="313"/>
                    <a:pt x="201" y="313"/>
                    <a:pt x="201" y="313"/>
                  </a:cubicBezTo>
                  <a:cubicBezTo>
                    <a:pt x="205" y="308"/>
                    <a:pt x="212" y="306"/>
                    <a:pt x="218" y="307"/>
                  </a:cubicBezTo>
                  <a:close/>
                  <a:moveTo>
                    <a:pt x="164" y="281"/>
                  </a:moveTo>
                  <a:cubicBezTo>
                    <a:pt x="102" y="281"/>
                    <a:pt x="51" y="230"/>
                    <a:pt x="51" y="168"/>
                  </a:cubicBezTo>
                  <a:cubicBezTo>
                    <a:pt x="51" y="106"/>
                    <a:pt x="102" y="55"/>
                    <a:pt x="164" y="55"/>
                  </a:cubicBezTo>
                  <a:cubicBezTo>
                    <a:pt x="227" y="55"/>
                    <a:pt x="277" y="106"/>
                    <a:pt x="277" y="168"/>
                  </a:cubicBezTo>
                  <a:cubicBezTo>
                    <a:pt x="277" y="230"/>
                    <a:pt x="227" y="281"/>
                    <a:pt x="164" y="2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95" name="Freeform 6"/>
            <p:cNvSpPr/>
            <p:nvPr/>
          </p:nvSpPr>
          <p:spPr bwMode="auto">
            <a:xfrm>
              <a:off x="3133725" y="2111375"/>
              <a:ext cx="414338" cy="363538"/>
            </a:xfrm>
            <a:custGeom>
              <a:avLst/>
              <a:gdLst>
                <a:gd name="T0" fmla="*/ 104 w 164"/>
                <a:gd name="T1" fmla="*/ 0 h 144"/>
                <a:gd name="T2" fmla="*/ 102 w 164"/>
                <a:gd name="T3" fmla="*/ 8 h 144"/>
                <a:gd name="T4" fmla="*/ 85 w 164"/>
                <a:gd name="T5" fmla="*/ 36 h 144"/>
                <a:gd name="T6" fmla="*/ 60 w 164"/>
                <a:gd name="T7" fmla="*/ 45 h 144"/>
                <a:gd name="T8" fmla="*/ 53 w 164"/>
                <a:gd name="T9" fmla="*/ 44 h 144"/>
                <a:gd name="T10" fmla="*/ 23 w 164"/>
                <a:gd name="T11" fmla="*/ 39 h 144"/>
                <a:gd name="T12" fmla="*/ 2 w 164"/>
                <a:gd name="T13" fmla="*/ 61 h 144"/>
                <a:gd name="T14" fmla="*/ 0 w 164"/>
                <a:gd name="T15" fmla="*/ 63 h 144"/>
                <a:gd name="T16" fmla="*/ 81 w 164"/>
                <a:gd name="T17" fmla="*/ 144 h 144"/>
                <a:gd name="T18" fmla="*/ 83 w 164"/>
                <a:gd name="T19" fmla="*/ 62 h 144"/>
                <a:gd name="T20" fmla="*/ 164 w 164"/>
                <a:gd name="T21" fmla="*/ 60 h 144"/>
                <a:gd name="T22" fmla="*/ 104 w 164"/>
                <a:gd name="T2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44">
                  <a:moveTo>
                    <a:pt x="104" y="0"/>
                  </a:moveTo>
                  <a:cubicBezTo>
                    <a:pt x="102" y="8"/>
                    <a:pt x="102" y="8"/>
                    <a:pt x="102" y="8"/>
                  </a:cubicBezTo>
                  <a:cubicBezTo>
                    <a:pt x="101" y="19"/>
                    <a:pt x="94" y="30"/>
                    <a:pt x="85" y="36"/>
                  </a:cubicBezTo>
                  <a:cubicBezTo>
                    <a:pt x="78" y="42"/>
                    <a:pt x="69" y="45"/>
                    <a:pt x="60" y="45"/>
                  </a:cubicBezTo>
                  <a:cubicBezTo>
                    <a:pt x="58" y="45"/>
                    <a:pt x="55" y="45"/>
                    <a:pt x="53" y="44"/>
                  </a:cubicBezTo>
                  <a:cubicBezTo>
                    <a:pt x="23" y="39"/>
                    <a:pt x="23" y="39"/>
                    <a:pt x="23" y="39"/>
                  </a:cubicBezTo>
                  <a:cubicBezTo>
                    <a:pt x="2" y="61"/>
                    <a:pt x="2" y="61"/>
                    <a:pt x="2" y="61"/>
                  </a:cubicBezTo>
                  <a:cubicBezTo>
                    <a:pt x="1" y="61"/>
                    <a:pt x="0" y="62"/>
                    <a:pt x="0" y="63"/>
                  </a:cubicBezTo>
                  <a:cubicBezTo>
                    <a:pt x="81" y="144"/>
                    <a:pt x="81" y="144"/>
                    <a:pt x="81" y="144"/>
                  </a:cubicBezTo>
                  <a:cubicBezTo>
                    <a:pt x="83" y="62"/>
                    <a:pt x="83" y="62"/>
                    <a:pt x="83" y="62"/>
                  </a:cubicBezTo>
                  <a:cubicBezTo>
                    <a:pt x="164" y="60"/>
                    <a:pt x="164" y="60"/>
                    <a:pt x="164" y="60"/>
                  </a:cubicBezTo>
                  <a:lnTo>
                    <a:pt x="1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96" name="Freeform 7"/>
            <p:cNvSpPr/>
            <p:nvPr/>
          </p:nvSpPr>
          <p:spPr bwMode="auto">
            <a:xfrm>
              <a:off x="2574925" y="2111375"/>
              <a:ext cx="415925" cy="363538"/>
            </a:xfrm>
            <a:custGeom>
              <a:avLst/>
              <a:gdLst>
                <a:gd name="T0" fmla="*/ 141 w 165"/>
                <a:gd name="T1" fmla="*/ 39 h 144"/>
                <a:gd name="T2" fmla="*/ 112 w 165"/>
                <a:gd name="T3" fmla="*/ 44 h 144"/>
                <a:gd name="T4" fmla="*/ 79 w 165"/>
                <a:gd name="T5" fmla="*/ 36 h 144"/>
                <a:gd name="T6" fmla="*/ 62 w 165"/>
                <a:gd name="T7" fmla="*/ 8 h 144"/>
                <a:gd name="T8" fmla="*/ 61 w 165"/>
                <a:gd name="T9" fmla="*/ 0 h 144"/>
                <a:gd name="T10" fmla="*/ 0 w 165"/>
                <a:gd name="T11" fmla="*/ 60 h 144"/>
                <a:gd name="T12" fmla="*/ 82 w 165"/>
                <a:gd name="T13" fmla="*/ 62 h 144"/>
                <a:gd name="T14" fmla="*/ 84 w 165"/>
                <a:gd name="T15" fmla="*/ 144 h 144"/>
                <a:gd name="T16" fmla="*/ 165 w 165"/>
                <a:gd name="T17" fmla="*/ 63 h 144"/>
                <a:gd name="T18" fmla="*/ 163 w 165"/>
                <a:gd name="T19" fmla="*/ 61 h 144"/>
                <a:gd name="T20" fmla="*/ 141 w 165"/>
                <a:gd name="T2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144">
                  <a:moveTo>
                    <a:pt x="141" y="39"/>
                  </a:moveTo>
                  <a:cubicBezTo>
                    <a:pt x="112" y="44"/>
                    <a:pt x="112" y="44"/>
                    <a:pt x="112" y="44"/>
                  </a:cubicBezTo>
                  <a:cubicBezTo>
                    <a:pt x="100" y="46"/>
                    <a:pt x="89" y="43"/>
                    <a:pt x="79" y="36"/>
                  </a:cubicBezTo>
                  <a:cubicBezTo>
                    <a:pt x="70" y="30"/>
                    <a:pt x="64" y="19"/>
                    <a:pt x="62" y="8"/>
                  </a:cubicBezTo>
                  <a:cubicBezTo>
                    <a:pt x="61" y="0"/>
                    <a:pt x="61" y="0"/>
                    <a:pt x="61" y="0"/>
                  </a:cubicBezTo>
                  <a:cubicBezTo>
                    <a:pt x="0" y="60"/>
                    <a:pt x="0" y="60"/>
                    <a:pt x="0" y="60"/>
                  </a:cubicBezTo>
                  <a:cubicBezTo>
                    <a:pt x="82" y="62"/>
                    <a:pt x="82" y="62"/>
                    <a:pt x="82" y="62"/>
                  </a:cubicBezTo>
                  <a:cubicBezTo>
                    <a:pt x="84" y="144"/>
                    <a:pt x="84" y="144"/>
                    <a:pt x="84" y="144"/>
                  </a:cubicBezTo>
                  <a:cubicBezTo>
                    <a:pt x="165" y="63"/>
                    <a:pt x="165" y="63"/>
                    <a:pt x="165" y="63"/>
                  </a:cubicBezTo>
                  <a:cubicBezTo>
                    <a:pt x="164" y="62"/>
                    <a:pt x="163" y="61"/>
                    <a:pt x="163" y="61"/>
                  </a:cubicBezTo>
                  <a:lnTo>
                    <a:pt x="141"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grpSp>
      <p:sp>
        <p:nvSpPr>
          <p:cNvPr id="97" name="TextBox 172"/>
          <p:cNvSpPr txBox="1"/>
          <p:nvPr/>
        </p:nvSpPr>
        <p:spPr>
          <a:xfrm>
            <a:off x="5093081" y="5169634"/>
            <a:ext cx="264038" cy="246221"/>
          </a:xfrm>
          <a:prstGeom prst="rect">
            <a:avLst/>
          </a:prstGeom>
          <a:noFill/>
        </p:spPr>
        <p:txBody>
          <a:bodyPr wrap="square" lIns="0" tIns="0" rIns="0" bIns="0" rtlCol="0">
            <a:spAutoFit/>
          </a:bodyPr>
          <a:lstStyle/>
          <a:p>
            <a:pPr algn="ctr"/>
            <a:r>
              <a:rPr lang="en-US" altLang="zh-CN" sz="1600" b="1" dirty="0">
                <a:solidFill>
                  <a:schemeClr val="tx1">
                    <a:lumMod val="65000"/>
                    <a:lumOff val="35000"/>
                  </a:schemeClr>
                </a:solidFill>
                <a:cs typeface="+mn-ea"/>
                <a:sym typeface="+mn-lt"/>
              </a:rPr>
              <a:t>7</a:t>
            </a:r>
            <a:endParaRPr lang="zh-CN" altLang="en-US" sz="1600" b="1" dirty="0">
              <a:solidFill>
                <a:schemeClr val="tx1">
                  <a:lumMod val="65000"/>
                  <a:lumOff val="35000"/>
                </a:schemeClr>
              </a:solidFill>
              <a:cs typeface="+mn-ea"/>
              <a:sym typeface="+mn-lt"/>
            </a:endParaRPr>
          </a:p>
        </p:txBody>
      </p:sp>
      <p:sp>
        <p:nvSpPr>
          <p:cNvPr id="98" name="TextBox 59"/>
          <p:cNvSpPr txBox="1"/>
          <p:nvPr/>
        </p:nvSpPr>
        <p:spPr>
          <a:xfrm>
            <a:off x="5639298" y="5731418"/>
            <a:ext cx="2705887" cy="184150"/>
          </a:xfrm>
          <a:prstGeom prst="rect">
            <a:avLst/>
          </a:prstGeom>
          <a:noFill/>
        </p:spPr>
        <p:txBody>
          <a:bodyPr wrap="square" lIns="0" tIns="0" rIns="0" bIns="0" rtlCol="0">
            <a:spAutoFit/>
          </a:bodyPr>
          <a:lstStyle/>
          <a:p>
            <a:r>
              <a:rPr lang="en-US" altLang="zh-CN" sz="1200" dirty="0">
                <a:solidFill>
                  <a:schemeClr val="tx1">
                    <a:lumMod val="65000"/>
                    <a:lumOff val="35000"/>
                  </a:schemeClr>
                </a:solidFill>
                <a:cs typeface="+mn-ea"/>
                <a:sym typeface="+mn-lt"/>
              </a:rPr>
              <a:t>20XX</a:t>
            </a:r>
            <a:r>
              <a:rPr lang="zh-CN" altLang="en-US" sz="1200" dirty="0">
                <a:solidFill>
                  <a:schemeClr val="tx1">
                    <a:lumMod val="65000"/>
                    <a:lumOff val="35000"/>
                  </a:schemeClr>
                </a:solidFill>
                <a:cs typeface="+mn-ea"/>
                <a:sym typeface="+mn-lt"/>
              </a:rPr>
              <a:t>年在某公司获得的荣誉或奖励</a:t>
            </a:r>
          </a:p>
        </p:txBody>
      </p:sp>
      <p:grpSp>
        <p:nvGrpSpPr>
          <p:cNvPr id="99" name="组合 98"/>
          <p:cNvGrpSpPr/>
          <p:nvPr/>
        </p:nvGrpSpPr>
        <p:grpSpPr>
          <a:xfrm>
            <a:off x="5020553" y="5627818"/>
            <a:ext cx="409094" cy="461150"/>
            <a:chOff x="2574925" y="1377950"/>
            <a:chExt cx="973138" cy="1096963"/>
          </a:xfrm>
          <a:solidFill>
            <a:schemeClr val="accent1"/>
          </a:solidFill>
        </p:grpSpPr>
        <p:sp>
          <p:nvSpPr>
            <p:cNvPr id="100" name="Freeform 5"/>
            <p:cNvSpPr>
              <a:spLocks noEditPoints="1"/>
            </p:cNvSpPr>
            <p:nvPr/>
          </p:nvSpPr>
          <p:spPr bwMode="auto">
            <a:xfrm>
              <a:off x="2647950" y="1377950"/>
              <a:ext cx="827088" cy="860425"/>
            </a:xfrm>
            <a:custGeom>
              <a:avLst/>
              <a:gdLst>
                <a:gd name="T0" fmla="*/ 218 w 328"/>
                <a:gd name="T1" fmla="*/ 307 h 341"/>
                <a:gd name="T2" fmla="*/ 250 w 328"/>
                <a:gd name="T3" fmla="*/ 312 h 341"/>
                <a:gd name="T4" fmla="*/ 265 w 328"/>
                <a:gd name="T5" fmla="*/ 309 h 341"/>
                <a:gd name="T6" fmla="*/ 273 w 328"/>
                <a:gd name="T7" fmla="*/ 296 h 341"/>
                <a:gd name="T8" fmla="*/ 277 w 328"/>
                <a:gd name="T9" fmla="*/ 264 h 341"/>
                <a:gd name="T10" fmla="*/ 288 w 328"/>
                <a:gd name="T11" fmla="*/ 249 h 341"/>
                <a:gd name="T12" fmla="*/ 317 w 328"/>
                <a:gd name="T13" fmla="*/ 235 h 341"/>
                <a:gd name="T14" fmla="*/ 327 w 328"/>
                <a:gd name="T15" fmla="*/ 224 h 341"/>
                <a:gd name="T16" fmla="*/ 325 w 328"/>
                <a:gd name="T17" fmla="*/ 208 h 341"/>
                <a:gd name="T18" fmla="*/ 311 w 328"/>
                <a:gd name="T19" fmla="*/ 180 h 341"/>
                <a:gd name="T20" fmla="*/ 311 w 328"/>
                <a:gd name="T21" fmla="*/ 162 h 341"/>
                <a:gd name="T22" fmla="*/ 325 w 328"/>
                <a:gd name="T23" fmla="*/ 133 h 341"/>
                <a:gd name="T24" fmla="*/ 327 w 328"/>
                <a:gd name="T25" fmla="*/ 118 h 341"/>
                <a:gd name="T26" fmla="*/ 317 w 328"/>
                <a:gd name="T27" fmla="*/ 106 h 341"/>
                <a:gd name="T28" fmla="*/ 288 w 328"/>
                <a:gd name="T29" fmla="*/ 92 h 341"/>
                <a:gd name="T30" fmla="*/ 277 w 328"/>
                <a:gd name="T31" fmla="*/ 78 h 341"/>
                <a:gd name="T32" fmla="*/ 273 w 328"/>
                <a:gd name="T33" fmla="*/ 46 h 341"/>
                <a:gd name="T34" fmla="*/ 265 w 328"/>
                <a:gd name="T35" fmla="*/ 33 h 341"/>
                <a:gd name="T36" fmla="*/ 250 w 328"/>
                <a:gd name="T37" fmla="*/ 29 h 341"/>
                <a:gd name="T38" fmla="*/ 218 w 328"/>
                <a:gd name="T39" fmla="*/ 34 h 341"/>
                <a:gd name="T40" fmla="*/ 201 w 328"/>
                <a:gd name="T41" fmla="*/ 29 h 341"/>
                <a:gd name="T42" fmla="*/ 179 w 328"/>
                <a:gd name="T43" fmla="*/ 6 h 341"/>
                <a:gd name="T44" fmla="*/ 164 w 328"/>
                <a:gd name="T45" fmla="*/ 0 h 341"/>
                <a:gd name="T46" fmla="*/ 150 w 328"/>
                <a:gd name="T47" fmla="*/ 6 h 341"/>
                <a:gd name="T48" fmla="*/ 128 w 328"/>
                <a:gd name="T49" fmla="*/ 29 h 341"/>
                <a:gd name="T50" fmla="*/ 111 w 328"/>
                <a:gd name="T51" fmla="*/ 34 h 341"/>
                <a:gd name="T52" fmla="*/ 79 w 328"/>
                <a:gd name="T53" fmla="*/ 29 h 341"/>
                <a:gd name="T54" fmla="*/ 64 w 328"/>
                <a:gd name="T55" fmla="*/ 33 h 341"/>
                <a:gd name="T56" fmla="*/ 56 w 328"/>
                <a:gd name="T57" fmla="*/ 46 h 341"/>
                <a:gd name="T58" fmla="*/ 51 w 328"/>
                <a:gd name="T59" fmla="*/ 78 h 341"/>
                <a:gd name="T60" fmla="*/ 41 w 328"/>
                <a:gd name="T61" fmla="*/ 92 h 341"/>
                <a:gd name="T62" fmla="*/ 12 w 328"/>
                <a:gd name="T63" fmla="*/ 106 h 341"/>
                <a:gd name="T64" fmla="*/ 2 w 328"/>
                <a:gd name="T65" fmla="*/ 118 h 341"/>
                <a:gd name="T66" fmla="*/ 3 w 328"/>
                <a:gd name="T67" fmla="*/ 133 h 341"/>
                <a:gd name="T68" fmla="*/ 18 w 328"/>
                <a:gd name="T69" fmla="*/ 162 h 341"/>
                <a:gd name="T70" fmla="*/ 18 w 328"/>
                <a:gd name="T71" fmla="*/ 180 h 341"/>
                <a:gd name="T72" fmla="*/ 3 w 328"/>
                <a:gd name="T73" fmla="*/ 208 h 341"/>
                <a:gd name="T74" fmla="*/ 2 w 328"/>
                <a:gd name="T75" fmla="*/ 224 h 341"/>
                <a:gd name="T76" fmla="*/ 12 w 328"/>
                <a:gd name="T77" fmla="*/ 235 h 341"/>
                <a:gd name="T78" fmla="*/ 41 w 328"/>
                <a:gd name="T79" fmla="*/ 249 h 341"/>
                <a:gd name="T80" fmla="*/ 51 w 328"/>
                <a:gd name="T81" fmla="*/ 264 h 341"/>
                <a:gd name="T82" fmla="*/ 56 w 328"/>
                <a:gd name="T83" fmla="*/ 296 h 341"/>
                <a:gd name="T84" fmla="*/ 64 w 328"/>
                <a:gd name="T85" fmla="*/ 309 h 341"/>
                <a:gd name="T86" fmla="*/ 79 w 328"/>
                <a:gd name="T87" fmla="*/ 312 h 341"/>
                <a:gd name="T88" fmla="*/ 111 w 328"/>
                <a:gd name="T89" fmla="*/ 307 h 341"/>
                <a:gd name="T90" fmla="*/ 128 w 328"/>
                <a:gd name="T91" fmla="*/ 313 h 341"/>
                <a:gd name="T92" fmla="*/ 150 w 328"/>
                <a:gd name="T93" fmla="*/ 335 h 341"/>
                <a:gd name="T94" fmla="*/ 164 w 328"/>
                <a:gd name="T95" fmla="*/ 341 h 341"/>
                <a:gd name="T96" fmla="*/ 179 w 328"/>
                <a:gd name="T97" fmla="*/ 335 h 341"/>
                <a:gd name="T98" fmla="*/ 201 w 328"/>
                <a:gd name="T99" fmla="*/ 313 h 341"/>
                <a:gd name="T100" fmla="*/ 218 w 328"/>
                <a:gd name="T101" fmla="*/ 307 h 341"/>
                <a:gd name="T102" fmla="*/ 164 w 328"/>
                <a:gd name="T103" fmla="*/ 281 h 341"/>
                <a:gd name="T104" fmla="*/ 51 w 328"/>
                <a:gd name="T105" fmla="*/ 168 h 341"/>
                <a:gd name="T106" fmla="*/ 164 w 328"/>
                <a:gd name="T107" fmla="*/ 55 h 341"/>
                <a:gd name="T108" fmla="*/ 277 w 328"/>
                <a:gd name="T109" fmla="*/ 168 h 341"/>
                <a:gd name="T110" fmla="*/ 164 w 328"/>
                <a:gd name="T111" fmla="*/ 28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8" h="341">
                  <a:moveTo>
                    <a:pt x="218" y="307"/>
                  </a:moveTo>
                  <a:cubicBezTo>
                    <a:pt x="250" y="312"/>
                    <a:pt x="250" y="312"/>
                    <a:pt x="250" y="312"/>
                  </a:cubicBezTo>
                  <a:cubicBezTo>
                    <a:pt x="255" y="313"/>
                    <a:pt x="260" y="312"/>
                    <a:pt x="265" y="309"/>
                  </a:cubicBezTo>
                  <a:cubicBezTo>
                    <a:pt x="269" y="306"/>
                    <a:pt x="272" y="301"/>
                    <a:pt x="273" y="296"/>
                  </a:cubicBezTo>
                  <a:cubicBezTo>
                    <a:pt x="277" y="264"/>
                    <a:pt x="277" y="264"/>
                    <a:pt x="277" y="264"/>
                  </a:cubicBezTo>
                  <a:cubicBezTo>
                    <a:pt x="278" y="258"/>
                    <a:pt x="282" y="252"/>
                    <a:pt x="288" y="249"/>
                  </a:cubicBezTo>
                  <a:cubicBezTo>
                    <a:pt x="317" y="235"/>
                    <a:pt x="317" y="235"/>
                    <a:pt x="317" y="235"/>
                  </a:cubicBezTo>
                  <a:cubicBezTo>
                    <a:pt x="321" y="233"/>
                    <a:pt x="325" y="229"/>
                    <a:pt x="327" y="224"/>
                  </a:cubicBezTo>
                  <a:cubicBezTo>
                    <a:pt x="328" y="218"/>
                    <a:pt x="328" y="213"/>
                    <a:pt x="325" y="208"/>
                  </a:cubicBezTo>
                  <a:cubicBezTo>
                    <a:pt x="311" y="180"/>
                    <a:pt x="311" y="180"/>
                    <a:pt x="311" y="180"/>
                  </a:cubicBezTo>
                  <a:cubicBezTo>
                    <a:pt x="308" y="174"/>
                    <a:pt x="308" y="167"/>
                    <a:pt x="311" y="162"/>
                  </a:cubicBezTo>
                  <a:cubicBezTo>
                    <a:pt x="325" y="133"/>
                    <a:pt x="325" y="133"/>
                    <a:pt x="325" y="133"/>
                  </a:cubicBezTo>
                  <a:cubicBezTo>
                    <a:pt x="328" y="129"/>
                    <a:pt x="328" y="123"/>
                    <a:pt x="327" y="118"/>
                  </a:cubicBezTo>
                  <a:cubicBezTo>
                    <a:pt x="325" y="113"/>
                    <a:pt x="321" y="109"/>
                    <a:pt x="317" y="106"/>
                  </a:cubicBezTo>
                  <a:cubicBezTo>
                    <a:pt x="288" y="92"/>
                    <a:pt x="288" y="92"/>
                    <a:pt x="288" y="92"/>
                  </a:cubicBezTo>
                  <a:cubicBezTo>
                    <a:pt x="282" y="89"/>
                    <a:pt x="278" y="84"/>
                    <a:pt x="277" y="78"/>
                  </a:cubicBezTo>
                  <a:cubicBezTo>
                    <a:pt x="273" y="46"/>
                    <a:pt x="273" y="46"/>
                    <a:pt x="273" y="46"/>
                  </a:cubicBezTo>
                  <a:cubicBezTo>
                    <a:pt x="272" y="41"/>
                    <a:pt x="269" y="36"/>
                    <a:pt x="265" y="33"/>
                  </a:cubicBezTo>
                  <a:cubicBezTo>
                    <a:pt x="260" y="30"/>
                    <a:pt x="255" y="28"/>
                    <a:pt x="250" y="29"/>
                  </a:cubicBezTo>
                  <a:cubicBezTo>
                    <a:pt x="218" y="34"/>
                    <a:pt x="218" y="34"/>
                    <a:pt x="218" y="34"/>
                  </a:cubicBezTo>
                  <a:cubicBezTo>
                    <a:pt x="212" y="35"/>
                    <a:pt x="205" y="33"/>
                    <a:pt x="201" y="29"/>
                  </a:cubicBezTo>
                  <a:cubicBezTo>
                    <a:pt x="179" y="6"/>
                    <a:pt x="179" y="6"/>
                    <a:pt x="179" y="6"/>
                  </a:cubicBezTo>
                  <a:cubicBezTo>
                    <a:pt x="175" y="2"/>
                    <a:pt x="170" y="0"/>
                    <a:pt x="164" y="0"/>
                  </a:cubicBezTo>
                  <a:cubicBezTo>
                    <a:pt x="159" y="0"/>
                    <a:pt x="154" y="2"/>
                    <a:pt x="150" y="6"/>
                  </a:cubicBezTo>
                  <a:cubicBezTo>
                    <a:pt x="128" y="29"/>
                    <a:pt x="128" y="29"/>
                    <a:pt x="128" y="29"/>
                  </a:cubicBezTo>
                  <a:cubicBezTo>
                    <a:pt x="123" y="33"/>
                    <a:pt x="117" y="35"/>
                    <a:pt x="111" y="34"/>
                  </a:cubicBezTo>
                  <a:cubicBezTo>
                    <a:pt x="79" y="29"/>
                    <a:pt x="79" y="29"/>
                    <a:pt x="79" y="29"/>
                  </a:cubicBezTo>
                  <a:cubicBezTo>
                    <a:pt x="74" y="28"/>
                    <a:pt x="68" y="30"/>
                    <a:pt x="64" y="33"/>
                  </a:cubicBezTo>
                  <a:cubicBezTo>
                    <a:pt x="60" y="36"/>
                    <a:pt x="57" y="41"/>
                    <a:pt x="56" y="46"/>
                  </a:cubicBezTo>
                  <a:cubicBezTo>
                    <a:pt x="51" y="78"/>
                    <a:pt x="51" y="78"/>
                    <a:pt x="51" y="78"/>
                  </a:cubicBezTo>
                  <a:cubicBezTo>
                    <a:pt x="50" y="84"/>
                    <a:pt x="46" y="89"/>
                    <a:pt x="41" y="92"/>
                  </a:cubicBezTo>
                  <a:cubicBezTo>
                    <a:pt x="12" y="106"/>
                    <a:pt x="12" y="106"/>
                    <a:pt x="12" y="106"/>
                  </a:cubicBezTo>
                  <a:cubicBezTo>
                    <a:pt x="7" y="109"/>
                    <a:pt x="4" y="113"/>
                    <a:pt x="2" y="118"/>
                  </a:cubicBezTo>
                  <a:cubicBezTo>
                    <a:pt x="0" y="123"/>
                    <a:pt x="1" y="129"/>
                    <a:pt x="3" y="133"/>
                  </a:cubicBezTo>
                  <a:cubicBezTo>
                    <a:pt x="18" y="162"/>
                    <a:pt x="18" y="162"/>
                    <a:pt x="18" y="162"/>
                  </a:cubicBezTo>
                  <a:cubicBezTo>
                    <a:pt x="21" y="167"/>
                    <a:pt x="21" y="174"/>
                    <a:pt x="18" y="180"/>
                  </a:cubicBezTo>
                  <a:cubicBezTo>
                    <a:pt x="3" y="208"/>
                    <a:pt x="3" y="208"/>
                    <a:pt x="3" y="208"/>
                  </a:cubicBezTo>
                  <a:cubicBezTo>
                    <a:pt x="1" y="213"/>
                    <a:pt x="0" y="218"/>
                    <a:pt x="2" y="224"/>
                  </a:cubicBezTo>
                  <a:cubicBezTo>
                    <a:pt x="4" y="229"/>
                    <a:pt x="7" y="233"/>
                    <a:pt x="12" y="235"/>
                  </a:cubicBezTo>
                  <a:cubicBezTo>
                    <a:pt x="41" y="249"/>
                    <a:pt x="41" y="249"/>
                    <a:pt x="41" y="249"/>
                  </a:cubicBezTo>
                  <a:cubicBezTo>
                    <a:pt x="46" y="252"/>
                    <a:pt x="50" y="258"/>
                    <a:pt x="51" y="264"/>
                  </a:cubicBezTo>
                  <a:cubicBezTo>
                    <a:pt x="56" y="296"/>
                    <a:pt x="56" y="296"/>
                    <a:pt x="56" y="296"/>
                  </a:cubicBezTo>
                  <a:cubicBezTo>
                    <a:pt x="57" y="301"/>
                    <a:pt x="60" y="306"/>
                    <a:pt x="64" y="309"/>
                  </a:cubicBezTo>
                  <a:cubicBezTo>
                    <a:pt x="68" y="312"/>
                    <a:pt x="74" y="313"/>
                    <a:pt x="79" y="312"/>
                  </a:cubicBezTo>
                  <a:cubicBezTo>
                    <a:pt x="111" y="307"/>
                    <a:pt x="111" y="307"/>
                    <a:pt x="111" y="307"/>
                  </a:cubicBezTo>
                  <a:cubicBezTo>
                    <a:pt x="117" y="306"/>
                    <a:pt x="123" y="308"/>
                    <a:pt x="128" y="313"/>
                  </a:cubicBezTo>
                  <a:cubicBezTo>
                    <a:pt x="150" y="335"/>
                    <a:pt x="150" y="335"/>
                    <a:pt x="150" y="335"/>
                  </a:cubicBezTo>
                  <a:cubicBezTo>
                    <a:pt x="154" y="339"/>
                    <a:pt x="159" y="341"/>
                    <a:pt x="164" y="341"/>
                  </a:cubicBezTo>
                  <a:cubicBezTo>
                    <a:pt x="170" y="341"/>
                    <a:pt x="175" y="339"/>
                    <a:pt x="179" y="335"/>
                  </a:cubicBezTo>
                  <a:cubicBezTo>
                    <a:pt x="201" y="313"/>
                    <a:pt x="201" y="313"/>
                    <a:pt x="201" y="313"/>
                  </a:cubicBezTo>
                  <a:cubicBezTo>
                    <a:pt x="205" y="308"/>
                    <a:pt x="212" y="306"/>
                    <a:pt x="218" y="307"/>
                  </a:cubicBezTo>
                  <a:close/>
                  <a:moveTo>
                    <a:pt x="164" y="281"/>
                  </a:moveTo>
                  <a:cubicBezTo>
                    <a:pt x="102" y="281"/>
                    <a:pt x="51" y="230"/>
                    <a:pt x="51" y="168"/>
                  </a:cubicBezTo>
                  <a:cubicBezTo>
                    <a:pt x="51" y="106"/>
                    <a:pt x="102" y="55"/>
                    <a:pt x="164" y="55"/>
                  </a:cubicBezTo>
                  <a:cubicBezTo>
                    <a:pt x="227" y="55"/>
                    <a:pt x="277" y="106"/>
                    <a:pt x="277" y="168"/>
                  </a:cubicBezTo>
                  <a:cubicBezTo>
                    <a:pt x="277" y="230"/>
                    <a:pt x="227" y="281"/>
                    <a:pt x="164" y="2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101" name="Freeform 6"/>
            <p:cNvSpPr/>
            <p:nvPr/>
          </p:nvSpPr>
          <p:spPr bwMode="auto">
            <a:xfrm>
              <a:off x="3133725" y="2111375"/>
              <a:ext cx="414338" cy="363538"/>
            </a:xfrm>
            <a:custGeom>
              <a:avLst/>
              <a:gdLst>
                <a:gd name="T0" fmla="*/ 104 w 164"/>
                <a:gd name="T1" fmla="*/ 0 h 144"/>
                <a:gd name="T2" fmla="*/ 102 w 164"/>
                <a:gd name="T3" fmla="*/ 8 h 144"/>
                <a:gd name="T4" fmla="*/ 85 w 164"/>
                <a:gd name="T5" fmla="*/ 36 h 144"/>
                <a:gd name="T6" fmla="*/ 60 w 164"/>
                <a:gd name="T7" fmla="*/ 45 h 144"/>
                <a:gd name="T8" fmla="*/ 53 w 164"/>
                <a:gd name="T9" fmla="*/ 44 h 144"/>
                <a:gd name="T10" fmla="*/ 23 w 164"/>
                <a:gd name="T11" fmla="*/ 39 h 144"/>
                <a:gd name="T12" fmla="*/ 2 w 164"/>
                <a:gd name="T13" fmla="*/ 61 h 144"/>
                <a:gd name="T14" fmla="*/ 0 w 164"/>
                <a:gd name="T15" fmla="*/ 63 h 144"/>
                <a:gd name="T16" fmla="*/ 81 w 164"/>
                <a:gd name="T17" fmla="*/ 144 h 144"/>
                <a:gd name="T18" fmla="*/ 83 w 164"/>
                <a:gd name="T19" fmla="*/ 62 h 144"/>
                <a:gd name="T20" fmla="*/ 164 w 164"/>
                <a:gd name="T21" fmla="*/ 60 h 144"/>
                <a:gd name="T22" fmla="*/ 104 w 164"/>
                <a:gd name="T2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44">
                  <a:moveTo>
                    <a:pt x="104" y="0"/>
                  </a:moveTo>
                  <a:cubicBezTo>
                    <a:pt x="102" y="8"/>
                    <a:pt x="102" y="8"/>
                    <a:pt x="102" y="8"/>
                  </a:cubicBezTo>
                  <a:cubicBezTo>
                    <a:pt x="101" y="19"/>
                    <a:pt x="94" y="30"/>
                    <a:pt x="85" y="36"/>
                  </a:cubicBezTo>
                  <a:cubicBezTo>
                    <a:pt x="78" y="42"/>
                    <a:pt x="69" y="45"/>
                    <a:pt x="60" y="45"/>
                  </a:cubicBezTo>
                  <a:cubicBezTo>
                    <a:pt x="58" y="45"/>
                    <a:pt x="55" y="45"/>
                    <a:pt x="53" y="44"/>
                  </a:cubicBezTo>
                  <a:cubicBezTo>
                    <a:pt x="23" y="39"/>
                    <a:pt x="23" y="39"/>
                    <a:pt x="23" y="39"/>
                  </a:cubicBezTo>
                  <a:cubicBezTo>
                    <a:pt x="2" y="61"/>
                    <a:pt x="2" y="61"/>
                    <a:pt x="2" y="61"/>
                  </a:cubicBezTo>
                  <a:cubicBezTo>
                    <a:pt x="1" y="61"/>
                    <a:pt x="0" y="62"/>
                    <a:pt x="0" y="63"/>
                  </a:cubicBezTo>
                  <a:cubicBezTo>
                    <a:pt x="81" y="144"/>
                    <a:pt x="81" y="144"/>
                    <a:pt x="81" y="144"/>
                  </a:cubicBezTo>
                  <a:cubicBezTo>
                    <a:pt x="83" y="62"/>
                    <a:pt x="83" y="62"/>
                    <a:pt x="83" y="62"/>
                  </a:cubicBezTo>
                  <a:cubicBezTo>
                    <a:pt x="164" y="60"/>
                    <a:pt x="164" y="60"/>
                    <a:pt x="164" y="60"/>
                  </a:cubicBezTo>
                  <a:lnTo>
                    <a:pt x="1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102" name="Freeform 7"/>
            <p:cNvSpPr/>
            <p:nvPr/>
          </p:nvSpPr>
          <p:spPr bwMode="auto">
            <a:xfrm>
              <a:off x="2574925" y="2111375"/>
              <a:ext cx="415925" cy="363538"/>
            </a:xfrm>
            <a:custGeom>
              <a:avLst/>
              <a:gdLst>
                <a:gd name="T0" fmla="*/ 141 w 165"/>
                <a:gd name="T1" fmla="*/ 39 h 144"/>
                <a:gd name="T2" fmla="*/ 112 w 165"/>
                <a:gd name="T3" fmla="*/ 44 h 144"/>
                <a:gd name="T4" fmla="*/ 79 w 165"/>
                <a:gd name="T5" fmla="*/ 36 h 144"/>
                <a:gd name="T6" fmla="*/ 62 w 165"/>
                <a:gd name="T7" fmla="*/ 8 h 144"/>
                <a:gd name="T8" fmla="*/ 61 w 165"/>
                <a:gd name="T9" fmla="*/ 0 h 144"/>
                <a:gd name="T10" fmla="*/ 0 w 165"/>
                <a:gd name="T11" fmla="*/ 60 h 144"/>
                <a:gd name="T12" fmla="*/ 82 w 165"/>
                <a:gd name="T13" fmla="*/ 62 h 144"/>
                <a:gd name="T14" fmla="*/ 84 w 165"/>
                <a:gd name="T15" fmla="*/ 144 h 144"/>
                <a:gd name="T16" fmla="*/ 165 w 165"/>
                <a:gd name="T17" fmla="*/ 63 h 144"/>
                <a:gd name="T18" fmla="*/ 163 w 165"/>
                <a:gd name="T19" fmla="*/ 61 h 144"/>
                <a:gd name="T20" fmla="*/ 141 w 165"/>
                <a:gd name="T2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144">
                  <a:moveTo>
                    <a:pt x="141" y="39"/>
                  </a:moveTo>
                  <a:cubicBezTo>
                    <a:pt x="112" y="44"/>
                    <a:pt x="112" y="44"/>
                    <a:pt x="112" y="44"/>
                  </a:cubicBezTo>
                  <a:cubicBezTo>
                    <a:pt x="100" y="46"/>
                    <a:pt x="89" y="43"/>
                    <a:pt x="79" y="36"/>
                  </a:cubicBezTo>
                  <a:cubicBezTo>
                    <a:pt x="70" y="30"/>
                    <a:pt x="64" y="19"/>
                    <a:pt x="62" y="8"/>
                  </a:cubicBezTo>
                  <a:cubicBezTo>
                    <a:pt x="61" y="0"/>
                    <a:pt x="61" y="0"/>
                    <a:pt x="61" y="0"/>
                  </a:cubicBezTo>
                  <a:cubicBezTo>
                    <a:pt x="0" y="60"/>
                    <a:pt x="0" y="60"/>
                    <a:pt x="0" y="60"/>
                  </a:cubicBezTo>
                  <a:cubicBezTo>
                    <a:pt x="82" y="62"/>
                    <a:pt x="82" y="62"/>
                    <a:pt x="82" y="62"/>
                  </a:cubicBezTo>
                  <a:cubicBezTo>
                    <a:pt x="84" y="144"/>
                    <a:pt x="84" y="144"/>
                    <a:pt x="84" y="144"/>
                  </a:cubicBezTo>
                  <a:cubicBezTo>
                    <a:pt x="165" y="63"/>
                    <a:pt x="165" y="63"/>
                    <a:pt x="165" y="63"/>
                  </a:cubicBezTo>
                  <a:cubicBezTo>
                    <a:pt x="164" y="62"/>
                    <a:pt x="163" y="61"/>
                    <a:pt x="163" y="61"/>
                  </a:cubicBezTo>
                  <a:lnTo>
                    <a:pt x="141"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grpSp>
      <p:sp>
        <p:nvSpPr>
          <p:cNvPr id="103" name="TextBox 172"/>
          <p:cNvSpPr txBox="1"/>
          <p:nvPr/>
        </p:nvSpPr>
        <p:spPr>
          <a:xfrm>
            <a:off x="5093081" y="5689712"/>
            <a:ext cx="264038" cy="246221"/>
          </a:xfrm>
          <a:prstGeom prst="rect">
            <a:avLst/>
          </a:prstGeom>
          <a:noFill/>
        </p:spPr>
        <p:txBody>
          <a:bodyPr wrap="square" lIns="0" tIns="0" rIns="0" bIns="0" rtlCol="0">
            <a:spAutoFit/>
          </a:bodyPr>
          <a:lstStyle/>
          <a:p>
            <a:pPr algn="ctr"/>
            <a:r>
              <a:rPr lang="en-US" altLang="zh-CN" sz="1600" b="1" dirty="0">
                <a:solidFill>
                  <a:schemeClr val="tx1">
                    <a:lumMod val="65000"/>
                    <a:lumOff val="35000"/>
                  </a:schemeClr>
                </a:solidFill>
                <a:cs typeface="+mn-ea"/>
                <a:sym typeface="+mn-lt"/>
              </a:rPr>
              <a:t>8</a:t>
            </a:r>
            <a:endParaRPr lang="zh-CN" altLang="en-US" sz="1600" b="1" dirty="0">
              <a:solidFill>
                <a:schemeClr val="tx1">
                  <a:lumMod val="65000"/>
                  <a:lumOff val="35000"/>
                </a:schemeClr>
              </a:solidFill>
              <a:cs typeface="+mn-ea"/>
              <a:sym typeface="+mn-lt"/>
            </a:endParaRPr>
          </a:p>
        </p:txBody>
      </p:sp>
      <p:sp>
        <p:nvSpPr>
          <p:cNvPr id="104" name="TextBox 79"/>
          <p:cNvSpPr txBox="1"/>
          <p:nvPr/>
        </p:nvSpPr>
        <p:spPr>
          <a:xfrm>
            <a:off x="10315598" y="2039665"/>
            <a:ext cx="707421" cy="2554545"/>
          </a:xfrm>
          <a:prstGeom prst="rect">
            <a:avLst/>
          </a:prstGeom>
          <a:noFill/>
        </p:spPr>
        <p:txBody>
          <a:bodyPr wrap="square" rtlCol="0">
            <a:spAutoFit/>
          </a:bodyPr>
          <a:lstStyle/>
          <a:p>
            <a:r>
              <a:rPr lang="zh-CN" altLang="en-US" sz="4000" dirty="0">
                <a:solidFill>
                  <a:schemeClr val="bg1"/>
                </a:solidFill>
                <a:cs typeface="+mn-ea"/>
                <a:sym typeface="+mn-lt"/>
              </a:rPr>
              <a:t>个人荣誉</a:t>
            </a: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8636569" y="3444662"/>
            <a:ext cx="2365851" cy="3785361"/>
          </a:xfrm>
          <a:prstGeom prst="rect">
            <a:avLst/>
          </a:prstGeom>
        </p:spPr>
      </p:pic>
      <p:sp>
        <p:nvSpPr>
          <p:cNvPr id="108" name="TextBox 32"/>
          <p:cNvSpPr txBox="1"/>
          <p:nvPr/>
        </p:nvSpPr>
        <p:spPr>
          <a:xfrm>
            <a:off x="1353581" y="2970022"/>
            <a:ext cx="6789962" cy="1052596"/>
          </a:xfrm>
          <a:prstGeom prst="rect">
            <a:avLst/>
          </a:prstGeom>
          <a:noFill/>
        </p:spPr>
        <p:txBody>
          <a:bodyPr wrap="square" rtlCol="0">
            <a:spAutoFit/>
          </a:bodyPr>
          <a:lstStyle/>
          <a:p>
            <a:pPr>
              <a:lnSpc>
                <a:spcPct val="120000"/>
              </a:lnSpc>
            </a:pPr>
            <a:r>
              <a:rPr lang="zh-CN" altLang="en-US" sz="1600" b="1" dirty="0">
                <a:solidFill>
                  <a:schemeClr val="tx1">
                    <a:lumMod val="85000"/>
                    <a:lumOff val="15000"/>
                  </a:schemeClr>
                </a:solidFill>
                <a:cs typeface="+mn-ea"/>
                <a:sym typeface="+mn-lt"/>
              </a:rPr>
              <a:t>个人奖项阐述</a:t>
            </a:r>
            <a:endParaRPr lang="en-US" altLang="zh-CN" sz="1600" b="1" dirty="0">
              <a:solidFill>
                <a:schemeClr val="tx1">
                  <a:lumMod val="85000"/>
                  <a:lumOff val="15000"/>
                </a:schemeClr>
              </a:solidFill>
              <a:cs typeface="+mn-ea"/>
              <a:sym typeface="+mn-lt"/>
            </a:endParaRPr>
          </a:p>
          <a:p>
            <a:pPr>
              <a:lnSpc>
                <a:spcPct val="120000"/>
              </a:lnSpc>
            </a:pPr>
            <a:r>
              <a:rPr lang="zh-CN" altLang="en-US" sz="1200" dirty="0">
                <a:solidFill>
                  <a:schemeClr val="tx1">
                    <a:lumMod val="50000"/>
                    <a:lumOff val="50000"/>
                  </a:schemeClr>
                </a:solidFill>
                <a:cs typeface="+mn-ea"/>
                <a:sym typeface="+mn-lt"/>
              </a:rPr>
              <a:t>添加您的文字说明，请详细说明您的内容，添加适当的文字一页的文字最好不要超过添加您的文字说明，请详细说明您的内容，添加适当的文字，一页的文字最好不要超过</a:t>
            </a:r>
          </a:p>
          <a:p>
            <a:pPr>
              <a:lnSpc>
                <a:spcPct val="120000"/>
              </a:lnSpc>
            </a:pPr>
            <a:endParaRPr lang="zh-CN" altLang="en-US" sz="12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par>
                          <p:cTn id="20" fill="hold">
                            <p:stCondLst>
                              <p:cond delay="500"/>
                            </p:stCondLst>
                            <p:childTnLst>
                              <p:par>
                                <p:cTn id="21" presetID="2" presetClass="entr" presetSubtype="4" decel="5330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750" fill="hold"/>
                                        <p:tgtEl>
                                          <p:spTgt spid="32"/>
                                        </p:tgtEl>
                                        <p:attrNameLst>
                                          <p:attrName>ppt_x</p:attrName>
                                        </p:attrNameLst>
                                      </p:cBhvr>
                                      <p:tavLst>
                                        <p:tav tm="0">
                                          <p:val>
                                            <p:strVal val="#ppt_x"/>
                                          </p:val>
                                        </p:tav>
                                        <p:tav tm="100000">
                                          <p:val>
                                            <p:strVal val="#ppt_x"/>
                                          </p:val>
                                        </p:tav>
                                      </p:tavLst>
                                    </p:anim>
                                    <p:anim calcmode="lin" valueType="num">
                                      <p:cBhvr additive="base">
                                        <p:cTn id="24" dur="750" fill="hold"/>
                                        <p:tgtEl>
                                          <p:spTgt spid="32"/>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104"/>
                                        </p:tgtEl>
                                        <p:attrNameLst>
                                          <p:attrName>style.visibility</p:attrName>
                                        </p:attrNameLst>
                                      </p:cBhvr>
                                      <p:to>
                                        <p:strVal val="visible"/>
                                      </p:to>
                                    </p:set>
                                    <p:anim by="(-#ppt_w*2)" calcmode="lin" valueType="num">
                                      <p:cBhvr rctx="PPT">
                                        <p:cTn id="28" dur="500" autoRev="1" fill="hold">
                                          <p:stCondLst>
                                            <p:cond delay="0"/>
                                          </p:stCondLst>
                                        </p:cTn>
                                        <p:tgtEl>
                                          <p:spTgt spid="104"/>
                                        </p:tgtEl>
                                        <p:attrNameLst>
                                          <p:attrName>ppt_w</p:attrName>
                                        </p:attrNameLst>
                                      </p:cBhvr>
                                    </p:anim>
                                    <p:anim by="(#ppt_w*0.50)" calcmode="lin" valueType="num">
                                      <p:cBhvr>
                                        <p:cTn id="29" dur="500" decel="50000" autoRev="1" fill="hold">
                                          <p:stCondLst>
                                            <p:cond delay="0"/>
                                          </p:stCondLst>
                                        </p:cTn>
                                        <p:tgtEl>
                                          <p:spTgt spid="104"/>
                                        </p:tgtEl>
                                        <p:attrNameLst>
                                          <p:attrName>ppt_x</p:attrName>
                                        </p:attrNameLst>
                                      </p:cBhvr>
                                    </p:anim>
                                    <p:anim from="(-#ppt_h/2)" to="(#ppt_y)" calcmode="lin" valueType="num">
                                      <p:cBhvr>
                                        <p:cTn id="30" dur="1000" fill="hold">
                                          <p:stCondLst>
                                            <p:cond delay="0"/>
                                          </p:stCondLst>
                                        </p:cTn>
                                        <p:tgtEl>
                                          <p:spTgt spid="104"/>
                                        </p:tgtEl>
                                        <p:attrNameLst>
                                          <p:attrName>ppt_y</p:attrName>
                                        </p:attrNameLst>
                                      </p:cBhvr>
                                    </p:anim>
                                    <p:animRot by="21600000">
                                      <p:cBhvr>
                                        <p:cTn id="31" dur="1000" fill="hold">
                                          <p:stCondLst>
                                            <p:cond delay="0"/>
                                          </p:stCondLst>
                                        </p:cTn>
                                        <p:tgtEl>
                                          <p:spTgt spid="104"/>
                                        </p:tgtEl>
                                        <p:attrNameLst>
                                          <p:attrName>r</p:attrName>
                                        </p:attrNameLst>
                                      </p:cBhvr>
                                    </p:animRot>
                                  </p:childTnLst>
                                </p:cTn>
                              </p:par>
                              <p:par>
                                <p:cTn id="32" presetID="42"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par>
                          <p:cTn id="37" fill="hold">
                            <p:stCondLst>
                              <p:cond delay="2049"/>
                            </p:stCondLst>
                            <p:childTnLst>
                              <p:par>
                                <p:cTn id="38" presetID="10" presetClass="entr" presetSubtype="0" fill="hold" nodeType="after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par>
                                <p:cTn id="44" presetID="10" presetClass="entr" presetSubtype="0" fill="hold" nodeType="withEffect">
                                  <p:stCondLst>
                                    <p:cond delay="20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500"/>
                                        <p:tgtEl>
                                          <p:spTgt spid="66"/>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par>
                                <p:cTn id="50" presetID="10" presetClass="entr" presetSubtype="0" fill="hold" nodeType="withEffect">
                                  <p:stCondLst>
                                    <p:cond delay="400"/>
                                  </p:stCondLst>
                                  <p:childTnLst>
                                    <p:set>
                                      <p:cBhvr>
                                        <p:cTn id="51" dur="1" fill="hold">
                                          <p:stCondLst>
                                            <p:cond delay="0"/>
                                          </p:stCondLst>
                                        </p:cTn>
                                        <p:tgtEl>
                                          <p:spTgt spid="71"/>
                                        </p:tgtEl>
                                        <p:attrNameLst>
                                          <p:attrName>style.visibility</p:attrName>
                                        </p:attrNameLst>
                                      </p:cBhvr>
                                      <p:to>
                                        <p:strVal val="visible"/>
                                      </p:to>
                                    </p:set>
                                    <p:animEffect transition="in" filter="fade">
                                      <p:cBhvr>
                                        <p:cTn id="52" dur="500"/>
                                        <p:tgtEl>
                                          <p:spTgt spid="71"/>
                                        </p:tgtEl>
                                      </p:cBhvr>
                                    </p:animEffect>
                                  </p:childTnLst>
                                </p:cTn>
                              </p:par>
                              <p:par>
                                <p:cTn id="53" presetID="10" presetClass="entr" presetSubtype="0" fill="hold" grpId="0" nodeType="withEffect">
                                  <p:stCondLst>
                                    <p:cond delay="40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500"/>
                                        <p:tgtEl>
                                          <p:spTgt spid="75"/>
                                        </p:tgtEl>
                                      </p:cBhvr>
                                    </p:animEffect>
                                  </p:childTnLst>
                                </p:cTn>
                              </p:par>
                              <p:par>
                                <p:cTn id="56" presetID="10" presetClass="entr" presetSubtype="0" fill="hold" nodeType="withEffect">
                                  <p:stCondLst>
                                    <p:cond delay="600"/>
                                  </p:stCondLst>
                                  <p:childTnLst>
                                    <p:set>
                                      <p:cBhvr>
                                        <p:cTn id="57" dur="1" fill="hold">
                                          <p:stCondLst>
                                            <p:cond delay="0"/>
                                          </p:stCondLst>
                                        </p:cTn>
                                        <p:tgtEl>
                                          <p:spTgt spid="76"/>
                                        </p:tgtEl>
                                        <p:attrNameLst>
                                          <p:attrName>style.visibility</p:attrName>
                                        </p:attrNameLst>
                                      </p:cBhvr>
                                      <p:to>
                                        <p:strVal val="visible"/>
                                      </p:to>
                                    </p:set>
                                    <p:animEffect transition="in" filter="fade">
                                      <p:cBhvr>
                                        <p:cTn id="58" dur="500"/>
                                        <p:tgtEl>
                                          <p:spTgt spid="76"/>
                                        </p:tgtEl>
                                      </p:cBhvr>
                                    </p:animEffect>
                                  </p:childTnLst>
                                </p:cTn>
                              </p:par>
                              <p:par>
                                <p:cTn id="59" presetID="10" presetClass="entr" presetSubtype="0" fill="hold" grpId="0" nodeType="withEffect">
                                  <p:stCondLst>
                                    <p:cond delay="600"/>
                                  </p:stCondLst>
                                  <p:childTnLst>
                                    <p:set>
                                      <p:cBhvr>
                                        <p:cTn id="60" dur="1" fill="hold">
                                          <p:stCondLst>
                                            <p:cond delay="0"/>
                                          </p:stCondLst>
                                        </p:cTn>
                                        <p:tgtEl>
                                          <p:spTgt spid="80"/>
                                        </p:tgtEl>
                                        <p:attrNameLst>
                                          <p:attrName>style.visibility</p:attrName>
                                        </p:attrNameLst>
                                      </p:cBhvr>
                                      <p:to>
                                        <p:strVal val="visible"/>
                                      </p:to>
                                    </p:set>
                                    <p:animEffect transition="in" filter="fade">
                                      <p:cBhvr>
                                        <p:cTn id="61" dur="500"/>
                                        <p:tgtEl>
                                          <p:spTgt spid="80"/>
                                        </p:tgtEl>
                                      </p:cBhvr>
                                    </p:animEffect>
                                  </p:childTnLst>
                                </p:cTn>
                              </p:par>
                              <p:par>
                                <p:cTn id="62" presetID="10" presetClass="entr" presetSubtype="0" fill="hold" nodeType="withEffect">
                                  <p:stCondLst>
                                    <p:cond delay="800"/>
                                  </p:stCondLst>
                                  <p:childTnLst>
                                    <p:set>
                                      <p:cBhvr>
                                        <p:cTn id="63" dur="1" fill="hold">
                                          <p:stCondLst>
                                            <p:cond delay="0"/>
                                          </p:stCondLst>
                                        </p:cTn>
                                        <p:tgtEl>
                                          <p:spTgt spid="81"/>
                                        </p:tgtEl>
                                        <p:attrNameLst>
                                          <p:attrName>style.visibility</p:attrName>
                                        </p:attrNameLst>
                                      </p:cBhvr>
                                      <p:to>
                                        <p:strVal val="visible"/>
                                      </p:to>
                                    </p:set>
                                    <p:animEffect transition="in" filter="fade">
                                      <p:cBhvr>
                                        <p:cTn id="64" dur="500"/>
                                        <p:tgtEl>
                                          <p:spTgt spid="81"/>
                                        </p:tgtEl>
                                      </p:cBhvr>
                                    </p:animEffect>
                                  </p:childTnLst>
                                </p:cTn>
                              </p:par>
                              <p:par>
                                <p:cTn id="65" presetID="10" presetClass="entr" presetSubtype="0" fill="hold" grpId="0" nodeType="withEffect">
                                  <p:stCondLst>
                                    <p:cond delay="800"/>
                                  </p:stCondLst>
                                  <p:childTnLst>
                                    <p:set>
                                      <p:cBhvr>
                                        <p:cTn id="66" dur="1" fill="hold">
                                          <p:stCondLst>
                                            <p:cond delay="0"/>
                                          </p:stCondLst>
                                        </p:cTn>
                                        <p:tgtEl>
                                          <p:spTgt spid="85"/>
                                        </p:tgtEl>
                                        <p:attrNameLst>
                                          <p:attrName>style.visibility</p:attrName>
                                        </p:attrNameLst>
                                      </p:cBhvr>
                                      <p:to>
                                        <p:strVal val="visible"/>
                                      </p:to>
                                    </p:set>
                                    <p:animEffect transition="in" filter="fade">
                                      <p:cBhvr>
                                        <p:cTn id="67" dur="500"/>
                                        <p:tgtEl>
                                          <p:spTgt spid="85"/>
                                        </p:tgtEl>
                                      </p:cBhvr>
                                    </p:animEffect>
                                  </p:childTnLst>
                                </p:cTn>
                              </p:par>
                              <p:par>
                                <p:cTn id="68" presetID="10" presetClass="entr" presetSubtype="0" fill="hold" nodeType="withEffect">
                                  <p:stCondLst>
                                    <p:cond delay="800"/>
                                  </p:stCondLst>
                                  <p:childTnLst>
                                    <p:set>
                                      <p:cBhvr>
                                        <p:cTn id="69" dur="1" fill="hold">
                                          <p:stCondLst>
                                            <p:cond delay="0"/>
                                          </p:stCondLst>
                                        </p:cTn>
                                        <p:tgtEl>
                                          <p:spTgt spid="87"/>
                                        </p:tgtEl>
                                        <p:attrNameLst>
                                          <p:attrName>style.visibility</p:attrName>
                                        </p:attrNameLst>
                                      </p:cBhvr>
                                      <p:to>
                                        <p:strVal val="visible"/>
                                      </p:to>
                                    </p:set>
                                    <p:animEffect transition="in" filter="fade">
                                      <p:cBhvr>
                                        <p:cTn id="70" dur="500"/>
                                        <p:tgtEl>
                                          <p:spTgt spid="87"/>
                                        </p:tgtEl>
                                      </p:cBhvr>
                                    </p:animEffect>
                                  </p:childTnLst>
                                </p:cTn>
                              </p:par>
                              <p:par>
                                <p:cTn id="71" presetID="10" presetClass="entr" presetSubtype="0" fill="hold" grpId="0" nodeType="withEffect">
                                  <p:stCondLst>
                                    <p:cond delay="80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par>
                                <p:cTn id="74" presetID="10" presetClass="entr" presetSubtype="0" fill="hold" nodeType="withEffect">
                                  <p:stCondLst>
                                    <p:cond delay="1000"/>
                                  </p:stCondLst>
                                  <p:childTnLst>
                                    <p:set>
                                      <p:cBhvr>
                                        <p:cTn id="75" dur="1" fill="hold">
                                          <p:stCondLst>
                                            <p:cond delay="0"/>
                                          </p:stCondLst>
                                        </p:cTn>
                                        <p:tgtEl>
                                          <p:spTgt spid="93"/>
                                        </p:tgtEl>
                                        <p:attrNameLst>
                                          <p:attrName>style.visibility</p:attrName>
                                        </p:attrNameLst>
                                      </p:cBhvr>
                                      <p:to>
                                        <p:strVal val="visible"/>
                                      </p:to>
                                    </p:set>
                                    <p:animEffect transition="in" filter="fade">
                                      <p:cBhvr>
                                        <p:cTn id="76" dur="500"/>
                                        <p:tgtEl>
                                          <p:spTgt spid="93"/>
                                        </p:tgtEl>
                                      </p:cBhvr>
                                    </p:animEffect>
                                  </p:childTnLst>
                                </p:cTn>
                              </p:par>
                              <p:par>
                                <p:cTn id="77" presetID="10" presetClass="entr" presetSubtype="0" fill="hold" grpId="0" nodeType="withEffect">
                                  <p:stCondLst>
                                    <p:cond delay="1000"/>
                                  </p:stCondLst>
                                  <p:childTnLst>
                                    <p:set>
                                      <p:cBhvr>
                                        <p:cTn id="78" dur="1" fill="hold">
                                          <p:stCondLst>
                                            <p:cond delay="0"/>
                                          </p:stCondLst>
                                        </p:cTn>
                                        <p:tgtEl>
                                          <p:spTgt spid="97"/>
                                        </p:tgtEl>
                                        <p:attrNameLst>
                                          <p:attrName>style.visibility</p:attrName>
                                        </p:attrNameLst>
                                      </p:cBhvr>
                                      <p:to>
                                        <p:strVal val="visible"/>
                                      </p:to>
                                    </p:set>
                                    <p:animEffect transition="in" filter="fade">
                                      <p:cBhvr>
                                        <p:cTn id="79" dur="500"/>
                                        <p:tgtEl>
                                          <p:spTgt spid="97"/>
                                        </p:tgtEl>
                                      </p:cBhvr>
                                    </p:animEffect>
                                  </p:childTnLst>
                                </p:cTn>
                              </p:par>
                              <p:par>
                                <p:cTn id="80" presetID="10" presetClass="entr" presetSubtype="0" fill="hold" nodeType="withEffect">
                                  <p:stCondLst>
                                    <p:cond delay="1250"/>
                                  </p:stCondLst>
                                  <p:childTnLst>
                                    <p:set>
                                      <p:cBhvr>
                                        <p:cTn id="81" dur="1" fill="hold">
                                          <p:stCondLst>
                                            <p:cond delay="0"/>
                                          </p:stCondLst>
                                        </p:cTn>
                                        <p:tgtEl>
                                          <p:spTgt spid="99"/>
                                        </p:tgtEl>
                                        <p:attrNameLst>
                                          <p:attrName>style.visibility</p:attrName>
                                        </p:attrNameLst>
                                      </p:cBhvr>
                                      <p:to>
                                        <p:strVal val="visible"/>
                                      </p:to>
                                    </p:set>
                                    <p:animEffect transition="in" filter="fade">
                                      <p:cBhvr>
                                        <p:cTn id="82" dur="500"/>
                                        <p:tgtEl>
                                          <p:spTgt spid="99"/>
                                        </p:tgtEl>
                                      </p:cBhvr>
                                    </p:animEffect>
                                  </p:childTnLst>
                                </p:cTn>
                              </p:par>
                              <p:par>
                                <p:cTn id="83" presetID="10" presetClass="entr" presetSubtype="0" fill="hold" grpId="0" nodeType="withEffect">
                                  <p:stCondLst>
                                    <p:cond delay="1250"/>
                                  </p:stCondLst>
                                  <p:childTnLst>
                                    <p:set>
                                      <p:cBhvr>
                                        <p:cTn id="84" dur="1" fill="hold">
                                          <p:stCondLst>
                                            <p:cond delay="0"/>
                                          </p:stCondLst>
                                        </p:cTn>
                                        <p:tgtEl>
                                          <p:spTgt spid="103"/>
                                        </p:tgtEl>
                                        <p:attrNameLst>
                                          <p:attrName>style.visibility</p:attrName>
                                        </p:attrNameLst>
                                      </p:cBhvr>
                                      <p:to>
                                        <p:strVal val="visible"/>
                                      </p:to>
                                    </p:set>
                                    <p:animEffect transition="in" filter="fade">
                                      <p:cBhvr>
                                        <p:cTn id="85" dur="500"/>
                                        <p:tgtEl>
                                          <p:spTgt spid="103"/>
                                        </p:tgtEl>
                                      </p:cBhvr>
                                    </p:animEffect>
                                  </p:childTnLst>
                                </p:cTn>
                              </p:par>
                            </p:childTnLst>
                          </p:cTn>
                        </p:par>
                        <p:par>
                          <p:cTn id="86" fill="hold">
                            <p:stCondLst>
                              <p:cond delay="2549"/>
                            </p:stCondLst>
                            <p:childTnLst>
                              <p:par>
                                <p:cTn id="87" presetID="2" presetClass="entr" presetSubtype="2" fill="hold" grpId="0" nodeType="afterEffect">
                                  <p:stCondLst>
                                    <p:cond delay="0"/>
                                  </p:stCondLst>
                                  <p:childTnLst>
                                    <p:set>
                                      <p:cBhvr>
                                        <p:cTn id="88" dur="1" fill="hold">
                                          <p:stCondLst>
                                            <p:cond delay="0"/>
                                          </p:stCondLst>
                                        </p:cTn>
                                        <p:tgtEl>
                                          <p:spTgt spid="56"/>
                                        </p:tgtEl>
                                        <p:attrNameLst>
                                          <p:attrName>style.visibility</p:attrName>
                                        </p:attrNameLst>
                                      </p:cBhvr>
                                      <p:to>
                                        <p:strVal val="visible"/>
                                      </p:to>
                                    </p:set>
                                    <p:anim calcmode="lin" valueType="num">
                                      <p:cBhvr additive="base">
                                        <p:cTn id="89" dur="500" fill="hold"/>
                                        <p:tgtEl>
                                          <p:spTgt spid="56"/>
                                        </p:tgtEl>
                                        <p:attrNameLst>
                                          <p:attrName>ppt_x</p:attrName>
                                        </p:attrNameLst>
                                      </p:cBhvr>
                                      <p:tavLst>
                                        <p:tav tm="0">
                                          <p:val>
                                            <p:strVal val="1+#ppt_w/2"/>
                                          </p:val>
                                        </p:tav>
                                        <p:tav tm="100000">
                                          <p:val>
                                            <p:strVal val="#ppt_x"/>
                                          </p:val>
                                        </p:tav>
                                      </p:tavLst>
                                    </p:anim>
                                    <p:anim calcmode="lin" valueType="num">
                                      <p:cBhvr additive="base">
                                        <p:cTn id="90" dur="500" fill="hold"/>
                                        <p:tgtEl>
                                          <p:spTgt spid="56"/>
                                        </p:tgtEl>
                                        <p:attrNameLst>
                                          <p:attrName>ppt_y</p:attrName>
                                        </p:attrNameLst>
                                      </p:cBhvr>
                                      <p:tavLst>
                                        <p:tav tm="0">
                                          <p:val>
                                            <p:strVal val="#ppt_y"/>
                                          </p:val>
                                        </p:tav>
                                        <p:tav tm="100000">
                                          <p:val>
                                            <p:strVal val="#ppt_y"/>
                                          </p:val>
                                        </p:tav>
                                      </p:tavLst>
                                    </p:anim>
                                  </p:childTnLst>
                                </p:cTn>
                              </p:par>
                              <p:par>
                                <p:cTn id="91" presetID="2" presetClass="entr" presetSubtype="2" fill="hold" grpId="0" nodeType="withEffect">
                                  <p:stCondLst>
                                    <p:cond delay="200"/>
                                  </p:stCondLst>
                                  <p:childTnLst>
                                    <p:set>
                                      <p:cBhvr>
                                        <p:cTn id="92" dur="1" fill="hold">
                                          <p:stCondLst>
                                            <p:cond delay="0"/>
                                          </p:stCondLst>
                                        </p:cTn>
                                        <p:tgtEl>
                                          <p:spTgt spid="57"/>
                                        </p:tgtEl>
                                        <p:attrNameLst>
                                          <p:attrName>style.visibility</p:attrName>
                                        </p:attrNameLst>
                                      </p:cBhvr>
                                      <p:to>
                                        <p:strVal val="visible"/>
                                      </p:to>
                                    </p:set>
                                    <p:anim calcmode="lin" valueType="num">
                                      <p:cBhvr additive="base">
                                        <p:cTn id="93" dur="500" fill="hold"/>
                                        <p:tgtEl>
                                          <p:spTgt spid="57"/>
                                        </p:tgtEl>
                                        <p:attrNameLst>
                                          <p:attrName>ppt_x</p:attrName>
                                        </p:attrNameLst>
                                      </p:cBhvr>
                                      <p:tavLst>
                                        <p:tav tm="0">
                                          <p:val>
                                            <p:strVal val="1+#ppt_w/2"/>
                                          </p:val>
                                        </p:tav>
                                        <p:tav tm="100000">
                                          <p:val>
                                            <p:strVal val="#ppt_x"/>
                                          </p:val>
                                        </p:tav>
                                      </p:tavLst>
                                    </p:anim>
                                    <p:anim calcmode="lin" valueType="num">
                                      <p:cBhvr additive="base">
                                        <p:cTn id="94" dur="500" fill="hold"/>
                                        <p:tgtEl>
                                          <p:spTgt spid="57"/>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stCondLst>
                                    <p:cond delay="400"/>
                                  </p:stCondLst>
                                  <p:childTnLst>
                                    <p:set>
                                      <p:cBhvr>
                                        <p:cTn id="96" dur="1" fill="hold">
                                          <p:stCondLst>
                                            <p:cond delay="0"/>
                                          </p:stCondLst>
                                        </p:cTn>
                                        <p:tgtEl>
                                          <p:spTgt spid="58"/>
                                        </p:tgtEl>
                                        <p:attrNameLst>
                                          <p:attrName>style.visibility</p:attrName>
                                        </p:attrNameLst>
                                      </p:cBhvr>
                                      <p:to>
                                        <p:strVal val="visible"/>
                                      </p:to>
                                    </p:set>
                                    <p:anim calcmode="lin" valueType="num">
                                      <p:cBhvr additive="base">
                                        <p:cTn id="97" dur="500" fill="hold"/>
                                        <p:tgtEl>
                                          <p:spTgt spid="58"/>
                                        </p:tgtEl>
                                        <p:attrNameLst>
                                          <p:attrName>ppt_x</p:attrName>
                                        </p:attrNameLst>
                                      </p:cBhvr>
                                      <p:tavLst>
                                        <p:tav tm="0">
                                          <p:val>
                                            <p:strVal val="1+#ppt_w/2"/>
                                          </p:val>
                                        </p:tav>
                                        <p:tav tm="100000">
                                          <p:val>
                                            <p:strVal val="#ppt_x"/>
                                          </p:val>
                                        </p:tav>
                                      </p:tavLst>
                                    </p:anim>
                                    <p:anim calcmode="lin" valueType="num">
                                      <p:cBhvr additive="base">
                                        <p:cTn id="98" dur="500" fill="hold"/>
                                        <p:tgtEl>
                                          <p:spTgt spid="58"/>
                                        </p:tgtEl>
                                        <p:attrNameLst>
                                          <p:attrName>ppt_y</p:attrName>
                                        </p:attrNameLst>
                                      </p:cBhvr>
                                      <p:tavLst>
                                        <p:tav tm="0">
                                          <p:val>
                                            <p:strVal val="#ppt_y"/>
                                          </p:val>
                                        </p:tav>
                                        <p:tav tm="100000">
                                          <p:val>
                                            <p:strVal val="#ppt_y"/>
                                          </p:val>
                                        </p:tav>
                                      </p:tavLst>
                                    </p:anim>
                                  </p:childTnLst>
                                </p:cTn>
                              </p:par>
                              <p:par>
                                <p:cTn id="99" presetID="2" presetClass="entr" presetSubtype="2" fill="hold" grpId="0" nodeType="withEffect">
                                  <p:stCondLst>
                                    <p:cond delay="600"/>
                                  </p:stCondLst>
                                  <p:childTnLst>
                                    <p:set>
                                      <p:cBhvr>
                                        <p:cTn id="100" dur="1" fill="hold">
                                          <p:stCondLst>
                                            <p:cond delay="0"/>
                                          </p:stCondLst>
                                        </p:cTn>
                                        <p:tgtEl>
                                          <p:spTgt spid="59"/>
                                        </p:tgtEl>
                                        <p:attrNameLst>
                                          <p:attrName>style.visibility</p:attrName>
                                        </p:attrNameLst>
                                      </p:cBhvr>
                                      <p:to>
                                        <p:strVal val="visible"/>
                                      </p:to>
                                    </p:set>
                                    <p:anim calcmode="lin" valueType="num">
                                      <p:cBhvr additive="base">
                                        <p:cTn id="101" dur="500" fill="hold"/>
                                        <p:tgtEl>
                                          <p:spTgt spid="59"/>
                                        </p:tgtEl>
                                        <p:attrNameLst>
                                          <p:attrName>ppt_x</p:attrName>
                                        </p:attrNameLst>
                                      </p:cBhvr>
                                      <p:tavLst>
                                        <p:tav tm="0">
                                          <p:val>
                                            <p:strVal val="1+#ppt_w/2"/>
                                          </p:val>
                                        </p:tav>
                                        <p:tav tm="100000">
                                          <p:val>
                                            <p:strVal val="#ppt_x"/>
                                          </p:val>
                                        </p:tav>
                                      </p:tavLst>
                                    </p:anim>
                                    <p:anim calcmode="lin" valueType="num">
                                      <p:cBhvr additive="base">
                                        <p:cTn id="102" dur="500" fill="hold"/>
                                        <p:tgtEl>
                                          <p:spTgt spid="59"/>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stCondLst>
                                    <p:cond delay="800"/>
                                  </p:stCondLst>
                                  <p:childTnLst>
                                    <p:set>
                                      <p:cBhvr>
                                        <p:cTn id="104" dur="1" fill="hold">
                                          <p:stCondLst>
                                            <p:cond delay="0"/>
                                          </p:stCondLst>
                                        </p:cTn>
                                        <p:tgtEl>
                                          <p:spTgt spid="60"/>
                                        </p:tgtEl>
                                        <p:attrNameLst>
                                          <p:attrName>style.visibility</p:attrName>
                                        </p:attrNameLst>
                                      </p:cBhvr>
                                      <p:to>
                                        <p:strVal val="visible"/>
                                      </p:to>
                                    </p:set>
                                    <p:anim calcmode="lin" valueType="num">
                                      <p:cBhvr additive="base">
                                        <p:cTn id="105" dur="500" fill="hold"/>
                                        <p:tgtEl>
                                          <p:spTgt spid="60"/>
                                        </p:tgtEl>
                                        <p:attrNameLst>
                                          <p:attrName>ppt_x</p:attrName>
                                        </p:attrNameLst>
                                      </p:cBhvr>
                                      <p:tavLst>
                                        <p:tav tm="0">
                                          <p:val>
                                            <p:strVal val="1+#ppt_w/2"/>
                                          </p:val>
                                        </p:tav>
                                        <p:tav tm="100000">
                                          <p:val>
                                            <p:strVal val="#ppt_x"/>
                                          </p:val>
                                        </p:tav>
                                      </p:tavLst>
                                    </p:anim>
                                    <p:anim calcmode="lin" valueType="num">
                                      <p:cBhvr additive="base">
                                        <p:cTn id="106" dur="500" fill="hold"/>
                                        <p:tgtEl>
                                          <p:spTgt spid="60"/>
                                        </p:tgtEl>
                                        <p:attrNameLst>
                                          <p:attrName>ppt_y</p:attrName>
                                        </p:attrNameLst>
                                      </p:cBhvr>
                                      <p:tavLst>
                                        <p:tav tm="0">
                                          <p:val>
                                            <p:strVal val="#ppt_y"/>
                                          </p:val>
                                        </p:tav>
                                        <p:tav tm="100000">
                                          <p:val>
                                            <p:strVal val="#ppt_y"/>
                                          </p:val>
                                        </p:tav>
                                      </p:tavLst>
                                    </p:anim>
                                  </p:childTnLst>
                                </p:cTn>
                              </p:par>
                              <p:par>
                                <p:cTn id="107" presetID="2" presetClass="entr" presetSubtype="2" fill="hold" grpId="0" nodeType="withEffect">
                                  <p:stCondLst>
                                    <p:cond delay="1000"/>
                                  </p:stCondLst>
                                  <p:childTnLst>
                                    <p:set>
                                      <p:cBhvr>
                                        <p:cTn id="108" dur="1" fill="hold">
                                          <p:stCondLst>
                                            <p:cond delay="0"/>
                                          </p:stCondLst>
                                        </p:cTn>
                                        <p:tgtEl>
                                          <p:spTgt spid="86"/>
                                        </p:tgtEl>
                                        <p:attrNameLst>
                                          <p:attrName>style.visibility</p:attrName>
                                        </p:attrNameLst>
                                      </p:cBhvr>
                                      <p:to>
                                        <p:strVal val="visible"/>
                                      </p:to>
                                    </p:set>
                                    <p:anim calcmode="lin" valueType="num">
                                      <p:cBhvr additive="base">
                                        <p:cTn id="109" dur="500" fill="hold"/>
                                        <p:tgtEl>
                                          <p:spTgt spid="86"/>
                                        </p:tgtEl>
                                        <p:attrNameLst>
                                          <p:attrName>ppt_x</p:attrName>
                                        </p:attrNameLst>
                                      </p:cBhvr>
                                      <p:tavLst>
                                        <p:tav tm="0">
                                          <p:val>
                                            <p:strVal val="1+#ppt_w/2"/>
                                          </p:val>
                                        </p:tav>
                                        <p:tav tm="100000">
                                          <p:val>
                                            <p:strVal val="#ppt_x"/>
                                          </p:val>
                                        </p:tav>
                                      </p:tavLst>
                                    </p:anim>
                                    <p:anim calcmode="lin" valueType="num">
                                      <p:cBhvr additive="base">
                                        <p:cTn id="110" dur="500" fill="hold"/>
                                        <p:tgtEl>
                                          <p:spTgt spid="86"/>
                                        </p:tgtEl>
                                        <p:attrNameLst>
                                          <p:attrName>ppt_y</p:attrName>
                                        </p:attrNameLst>
                                      </p:cBhvr>
                                      <p:tavLst>
                                        <p:tav tm="0">
                                          <p:val>
                                            <p:strVal val="#ppt_y"/>
                                          </p:val>
                                        </p:tav>
                                        <p:tav tm="100000">
                                          <p:val>
                                            <p:strVal val="#ppt_y"/>
                                          </p:val>
                                        </p:tav>
                                      </p:tavLst>
                                    </p:anim>
                                  </p:childTnLst>
                                </p:cTn>
                              </p:par>
                              <p:par>
                                <p:cTn id="111" presetID="2" presetClass="entr" presetSubtype="2" fill="hold" grpId="0" nodeType="withEffect">
                                  <p:stCondLst>
                                    <p:cond delay="1250"/>
                                  </p:stCondLst>
                                  <p:childTnLst>
                                    <p:set>
                                      <p:cBhvr>
                                        <p:cTn id="112" dur="1" fill="hold">
                                          <p:stCondLst>
                                            <p:cond delay="0"/>
                                          </p:stCondLst>
                                        </p:cTn>
                                        <p:tgtEl>
                                          <p:spTgt spid="92"/>
                                        </p:tgtEl>
                                        <p:attrNameLst>
                                          <p:attrName>style.visibility</p:attrName>
                                        </p:attrNameLst>
                                      </p:cBhvr>
                                      <p:to>
                                        <p:strVal val="visible"/>
                                      </p:to>
                                    </p:set>
                                    <p:anim calcmode="lin" valueType="num">
                                      <p:cBhvr additive="base">
                                        <p:cTn id="113" dur="500" fill="hold"/>
                                        <p:tgtEl>
                                          <p:spTgt spid="92"/>
                                        </p:tgtEl>
                                        <p:attrNameLst>
                                          <p:attrName>ppt_x</p:attrName>
                                        </p:attrNameLst>
                                      </p:cBhvr>
                                      <p:tavLst>
                                        <p:tav tm="0">
                                          <p:val>
                                            <p:strVal val="1+#ppt_w/2"/>
                                          </p:val>
                                        </p:tav>
                                        <p:tav tm="100000">
                                          <p:val>
                                            <p:strVal val="#ppt_x"/>
                                          </p:val>
                                        </p:tav>
                                      </p:tavLst>
                                    </p:anim>
                                    <p:anim calcmode="lin" valueType="num">
                                      <p:cBhvr additive="base">
                                        <p:cTn id="114" dur="500" fill="hold"/>
                                        <p:tgtEl>
                                          <p:spTgt spid="92"/>
                                        </p:tgtEl>
                                        <p:attrNameLst>
                                          <p:attrName>ppt_y</p:attrName>
                                        </p:attrNameLst>
                                      </p:cBhvr>
                                      <p:tavLst>
                                        <p:tav tm="0">
                                          <p:val>
                                            <p:strVal val="#ppt_y"/>
                                          </p:val>
                                        </p:tav>
                                        <p:tav tm="100000">
                                          <p:val>
                                            <p:strVal val="#ppt_y"/>
                                          </p:val>
                                        </p:tav>
                                      </p:tavLst>
                                    </p:anim>
                                  </p:childTnLst>
                                </p:cTn>
                              </p:par>
                              <p:par>
                                <p:cTn id="115" presetID="2" presetClass="entr" presetSubtype="2" fill="hold" grpId="0" nodeType="withEffect">
                                  <p:stCondLst>
                                    <p:cond delay="1500"/>
                                  </p:stCondLst>
                                  <p:childTnLst>
                                    <p:set>
                                      <p:cBhvr>
                                        <p:cTn id="116" dur="1" fill="hold">
                                          <p:stCondLst>
                                            <p:cond delay="0"/>
                                          </p:stCondLst>
                                        </p:cTn>
                                        <p:tgtEl>
                                          <p:spTgt spid="98"/>
                                        </p:tgtEl>
                                        <p:attrNameLst>
                                          <p:attrName>style.visibility</p:attrName>
                                        </p:attrNameLst>
                                      </p:cBhvr>
                                      <p:to>
                                        <p:strVal val="visible"/>
                                      </p:to>
                                    </p:set>
                                    <p:anim calcmode="lin" valueType="num">
                                      <p:cBhvr additive="base">
                                        <p:cTn id="117" dur="500" fill="hold"/>
                                        <p:tgtEl>
                                          <p:spTgt spid="98"/>
                                        </p:tgtEl>
                                        <p:attrNameLst>
                                          <p:attrName>ppt_x</p:attrName>
                                        </p:attrNameLst>
                                      </p:cBhvr>
                                      <p:tavLst>
                                        <p:tav tm="0">
                                          <p:val>
                                            <p:strVal val="1+#ppt_w/2"/>
                                          </p:val>
                                        </p:tav>
                                        <p:tav tm="100000">
                                          <p:val>
                                            <p:strVal val="#ppt_x"/>
                                          </p:val>
                                        </p:tav>
                                      </p:tavLst>
                                    </p:anim>
                                    <p:anim calcmode="lin" valueType="num">
                                      <p:cBhvr additive="base">
                                        <p:cTn id="118" dur="500" fill="hold"/>
                                        <p:tgtEl>
                                          <p:spTgt spid="98"/>
                                        </p:tgtEl>
                                        <p:attrNameLst>
                                          <p:attrName>ppt_y</p:attrName>
                                        </p:attrNameLst>
                                      </p:cBhvr>
                                      <p:tavLst>
                                        <p:tav tm="0">
                                          <p:val>
                                            <p:strVal val="#ppt_y"/>
                                          </p:val>
                                        </p:tav>
                                        <p:tav tm="100000">
                                          <p:val>
                                            <p:strVal val="#ppt_y"/>
                                          </p:val>
                                        </p:tav>
                                      </p:tavLst>
                                    </p:anim>
                                  </p:childTnLst>
                                </p:cTn>
                              </p:par>
                            </p:childTnLst>
                          </p:cTn>
                        </p:par>
                        <p:par>
                          <p:cTn id="119" fill="hold">
                            <p:stCondLst>
                              <p:cond delay="3049"/>
                            </p:stCondLst>
                            <p:childTnLst>
                              <p:par>
                                <p:cTn id="120" presetID="53" presetClass="entr" presetSubtype="16" fill="hold" grpId="0" nodeType="afterEffect">
                                  <p:stCondLst>
                                    <p:cond delay="0"/>
                                  </p:stCondLst>
                                  <p:iterate type="lt">
                                    <p:tmPct val="10000"/>
                                  </p:iterate>
                                  <p:childTnLst>
                                    <p:set>
                                      <p:cBhvr>
                                        <p:cTn id="121" dur="1" fill="hold">
                                          <p:stCondLst>
                                            <p:cond delay="0"/>
                                          </p:stCondLst>
                                        </p:cTn>
                                        <p:tgtEl>
                                          <p:spTgt spid="108"/>
                                        </p:tgtEl>
                                        <p:attrNameLst>
                                          <p:attrName>style.visibility</p:attrName>
                                        </p:attrNameLst>
                                      </p:cBhvr>
                                      <p:to>
                                        <p:strVal val="visible"/>
                                      </p:to>
                                    </p:set>
                                    <p:anim calcmode="lin" valueType="num">
                                      <p:cBhvr>
                                        <p:cTn id="122" dur="250" fill="hold"/>
                                        <p:tgtEl>
                                          <p:spTgt spid="108"/>
                                        </p:tgtEl>
                                        <p:attrNameLst>
                                          <p:attrName>ppt_w</p:attrName>
                                        </p:attrNameLst>
                                      </p:cBhvr>
                                      <p:tavLst>
                                        <p:tav tm="0">
                                          <p:val>
                                            <p:fltVal val="0"/>
                                          </p:val>
                                        </p:tav>
                                        <p:tav tm="100000">
                                          <p:val>
                                            <p:strVal val="#ppt_w"/>
                                          </p:val>
                                        </p:tav>
                                      </p:tavLst>
                                    </p:anim>
                                    <p:anim calcmode="lin" valueType="num">
                                      <p:cBhvr>
                                        <p:cTn id="123" dur="250" fill="hold"/>
                                        <p:tgtEl>
                                          <p:spTgt spid="108"/>
                                        </p:tgtEl>
                                        <p:attrNameLst>
                                          <p:attrName>ppt_h</p:attrName>
                                        </p:attrNameLst>
                                      </p:cBhvr>
                                      <p:tavLst>
                                        <p:tav tm="0">
                                          <p:val>
                                            <p:fltVal val="0"/>
                                          </p:val>
                                        </p:tav>
                                        <p:tav tm="100000">
                                          <p:val>
                                            <p:strVal val="#ppt_h"/>
                                          </p:val>
                                        </p:tav>
                                      </p:tavLst>
                                    </p:anim>
                                    <p:animEffect transition="in" filter="fade">
                                      <p:cBhvr>
                                        <p:cTn id="124" dur="25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59" grpId="0"/>
      <p:bldP spid="60" grpId="0"/>
      <p:bldP spid="65" grpId="0"/>
      <p:bldP spid="70" grpId="0"/>
      <p:bldP spid="75" grpId="0"/>
      <p:bldP spid="80" grpId="0"/>
      <p:bldP spid="85" grpId="0"/>
      <p:bldP spid="86" grpId="0"/>
      <p:bldP spid="91" grpId="0"/>
      <p:bldP spid="92" grpId="0"/>
      <p:bldP spid="97" grpId="0"/>
      <p:bldP spid="98" grpId="0"/>
      <p:bldP spid="103" grpId="0"/>
      <p:bldP spid="104" grpId="0"/>
      <p:bldP spid="10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697590" y="3702222"/>
            <a:ext cx="1711331" cy="1976077"/>
            <a:chOff x="6000601" y="2114611"/>
            <a:chExt cx="1378307" cy="1608659"/>
          </a:xfrm>
        </p:grpSpPr>
        <p:sp>
          <p:nvSpPr>
            <p:cNvPr id="5" name="矩形 4"/>
            <p:cNvSpPr/>
            <p:nvPr/>
          </p:nvSpPr>
          <p:spPr>
            <a:xfrm>
              <a:off x="6000601" y="2114611"/>
              <a:ext cx="1378307" cy="1608659"/>
            </a:xfrm>
            <a:prstGeom prst="rect">
              <a:avLst/>
            </a:prstGeom>
            <a:solidFill>
              <a:srgbClr val="F6F6F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90">
                <a:cs typeface="+mn-ea"/>
                <a:sym typeface="+mn-lt"/>
              </a:endParaRPr>
            </a:p>
          </p:txBody>
        </p:sp>
        <p:sp>
          <p:nvSpPr>
            <p:cNvPr id="6" name="矩形 5"/>
            <p:cNvSpPr/>
            <p:nvPr/>
          </p:nvSpPr>
          <p:spPr>
            <a:xfrm>
              <a:off x="6145094" y="2234405"/>
              <a:ext cx="1089323" cy="136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90">
                <a:cs typeface="+mn-ea"/>
                <a:sym typeface="+mn-lt"/>
              </a:endParaRPr>
            </a:p>
          </p:txBody>
        </p:sp>
      </p:grpSp>
      <p:grpSp>
        <p:nvGrpSpPr>
          <p:cNvPr id="7" name="组合 6"/>
          <p:cNvGrpSpPr/>
          <p:nvPr/>
        </p:nvGrpSpPr>
        <p:grpSpPr>
          <a:xfrm>
            <a:off x="6922435" y="3322747"/>
            <a:ext cx="2148204" cy="2480533"/>
            <a:chOff x="6000601" y="2114611"/>
            <a:chExt cx="1378307" cy="1608659"/>
          </a:xfrm>
        </p:grpSpPr>
        <p:sp>
          <p:nvSpPr>
            <p:cNvPr id="8" name="矩形 7"/>
            <p:cNvSpPr/>
            <p:nvPr/>
          </p:nvSpPr>
          <p:spPr>
            <a:xfrm>
              <a:off x="6000601" y="2114611"/>
              <a:ext cx="1378307" cy="1608659"/>
            </a:xfrm>
            <a:prstGeom prst="rect">
              <a:avLst/>
            </a:prstGeom>
            <a:solidFill>
              <a:srgbClr val="F6F6F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90">
                <a:cs typeface="+mn-ea"/>
                <a:sym typeface="+mn-lt"/>
              </a:endParaRPr>
            </a:p>
          </p:txBody>
        </p:sp>
        <p:sp>
          <p:nvSpPr>
            <p:cNvPr id="9" name="矩形 8"/>
            <p:cNvSpPr/>
            <p:nvPr/>
          </p:nvSpPr>
          <p:spPr>
            <a:xfrm>
              <a:off x="6145094" y="2234405"/>
              <a:ext cx="1089323" cy="1369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90" dirty="0">
                <a:cs typeface="+mn-ea"/>
                <a:sym typeface="+mn-lt"/>
              </a:endParaRPr>
            </a:p>
          </p:txBody>
        </p:sp>
      </p:grpSp>
      <p:grpSp>
        <p:nvGrpSpPr>
          <p:cNvPr id="10" name="组合 9"/>
          <p:cNvGrpSpPr/>
          <p:nvPr/>
        </p:nvGrpSpPr>
        <p:grpSpPr>
          <a:xfrm>
            <a:off x="1783081" y="3702222"/>
            <a:ext cx="1711331" cy="1976077"/>
            <a:chOff x="6000601" y="2114611"/>
            <a:chExt cx="1378307" cy="1608659"/>
          </a:xfrm>
        </p:grpSpPr>
        <p:sp>
          <p:nvSpPr>
            <p:cNvPr id="11" name="矩形 10"/>
            <p:cNvSpPr/>
            <p:nvPr/>
          </p:nvSpPr>
          <p:spPr>
            <a:xfrm>
              <a:off x="6000601" y="2114611"/>
              <a:ext cx="1378307" cy="1608659"/>
            </a:xfrm>
            <a:prstGeom prst="rect">
              <a:avLst/>
            </a:prstGeom>
            <a:solidFill>
              <a:srgbClr val="F6F6F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90">
                <a:cs typeface="+mn-ea"/>
                <a:sym typeface="+mn-lt"/>
              </a:endParaRPr>
            </a:p>
          </p:txBody>
        </p:sp>
        <p:sp>
          <p:nvSpPr>
            <p:cNvPr id="12" name="矩形 11"/>
            <p:cNvSpPr/>
            <p:nvPr/>
          </p:nvSpPr>
          <p:spPr>
            <a:xfrm>
              <a:off x="6145095" y="2234405"/>
              <a:ext cx="1089322" cy="136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90">
                <a:cs typeface="+mn-ea"/>
                <a:sym typeface="+mn-lt"/>
              </a:endParaRPr>
            </a:p>
          </p:txBody>
        </p:sp>
      </p:grpSp>
      <p:grpSp>
        <p:nvGrpSpPr>
          <p:cNvPr id="13" name="组合 12"/>
          <p:cNvGrpSpPr/>
          <p:nvPr/>
        </p:nvGrpSpPr>
        <p:grpSpPr>
          <a:xfrm>
            <a:off x="3121360" y="3322747"/>
            <a:ext cx="2148204" cy="2480533"/>
            <a:chOff x="6000601" y="2114611"/>
            <a:chExt cx="1378307" cy="1608659"/>
          </a:xfrm>
        </p:grpSpPr>
        <p:sp>
          <p:nvSpPr>
            <p:cNvPr id="14" name="矩形 13"/>
            <p:cNvSpPr/>
            <p:nvPr/>
          </p:nvSpPr>
          <p:spPr>
            <a:xfrm>
              <a:off x="6000601" y="2114611"/>
              <a:ext cx="1378307" cy="1608659"/>
            </a:xfrm>
            <a:prstGeom prst="rect">
              <a:avLst/>
            </a:prstGeom>
            <a:solidFill>
              <a:srgbClr val="F6F6F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90">
                <a:cs typeface="+mn-ea"/>
                <a:sym typeface="+mn-lt"/>
              </a:endParaRPr>
            </a:p>
          </p:txBody>
        </p:sp>
        <p:sp>
          <p:nvSpPr>
            <p:cNvPr id="15" name="矩形 14"/>
            <p:cNvSpPr/>
            <p:nvPr/>
          </p:nvSpPr>
          <p:spPr>
            <a:xfrm>
              <a:off x="6145094" y="2234405"/>
              <a:ext cx="1089322" cy="1369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90">
                <a:cs typeface="+mn-ea"/>
                <a:sym typeface="+mn-lt"/>
              </a:endParaRPr>
            </a:p>
          </p:txBody>
        </p:sp>
      </p:grpSp>
      <p:grpSp>
        <p:nvGrpSpPr>
          <p:cNvPr id="16" name="组合 15"/>
          <p:cNvGrpSpPr/>
          <p:nvPr/>
        </p:nvGrpSpPr>
        <p:grpSpPr>
          <a:xfrm>
            <a:off x="4896513" y="2871815"/>
            <a:ext cx="2398975" cy="3092266"/>
            <a:chOff x="6000601" y="2114611"/>
            <a:chExt cx="1378307" cy="1608659"/>
          </a:xfrm>
        </p:grpSpPr>
        <p:sp>
          <p:nvSpPr>
            <p:cNvPr id="17" name="矩形 16"/>
            <p:cNvSpPr/>
            <p:nvPr/>
          </p:nvSpPr>
          <p:spPr>
            <a:xfrm>
              <a:off x="6000601" y="2114611"/>
              <a:ext cx="1378307" cy="1608659"/>
            </a:xfrm>
            <a:prstGeom prst="rect">
              <a:avLst/>
            </a:prstGeom>
            <a:solidFill>
              <a:srgbClr val="F6F6F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90">
                <a:cs typeface="+mn-ea"/>
                <a:sym typeface="+mn-lt"/>
              </a:endParaRPr>
            </a:p>
          </p:txBody>
        </p:sp>
        <p:sp>
          <p:nvSpPr>
            <p:cNvPr id="18" name="矩形 17"/>
            <p:cNvSpPr/>
            <p:nvPr/>
          </p:nvSpPr>
          <p:spPr>
            <a:xfrm>
              <a:off x="6145094" y="2234405"/>
              <a:ext cx="1089323" cy="136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90">
                <a:cs typeface="+mn-ea"/>
                <a:sym typeface="+mn-lt"/>
              </a:endParaRPr>
            </a:p>
          </p:txBody>
        </p:sp>
      </p:grpSp>
      <p:sp>
        <p:nvSpPr>
          <p:cNvPr id="19" name="TextBox 32"/>
          <p:cNvSpPr txBox="1"/>
          <p:nvPr/>
        </p:nvSpPr>
        <p:spPr>
          <a:xfrm>
            <a:off x="1511300" y="1372918"/>
            <a:ext cx="9169400" cy="1292662"/>
          </a:xfrm>
          <a:prstGeom prst="rect">
            <a:avLst/>
          </a:prstGeom>
          <a:noFill/>
        </p:spPr>
        <p:txBody>
          <a:bodyPr wrap="square" rtlCol="0">
            <a:spAutoFit/>
          </a:bodyPr>
          <a:lstStyle/>
          <a:p>
            <a:pPr algn="ctr">
              <a:lnSpc>
                <a:spcPct val="150000"/>
              </a:lnSpc>
            </a:pPr>
            <a:r>
              <a:rPr lang="zh-CN" altLang="en-US" sz="1600" b="1" dirty="0">
                <a:solidFill>
                  <a:schemeClr val="tx1">
                    <a:lumMod val="85000"/>
                    <a:lumOff val="15000"/>
                  </a:schemeClr>
                </a:solidFill>
                <a:cs typeface="+mn-ea"/>
                <a:sym typeface="+mn-lt"/>
              </a:rPr>
              <a:t>生活最大的乐趣就是让人生更加的精彩</a:t>
            </a:r>
            <a:endParaRPr lang="en-US" altLang="zh-CN" sz="1600" b="1" dirty="0">
              <a:solidFill>
                <a:schemeClr val="tx1">
                  <a:lumMod val="85000"/>
                  <a:lumOff val="15000"/>
                </a:schemeClr>
              </a:solidFill>
              <a:cs typeface="+mn-ea"/>
              <a:sym typeface="+mn-lt"/>
            </a:endParaRPr>
          </a:p>
          <a:p>
            <a:pPr algn="ctr">
              <a:lnSpc>
                <a:spcPct val="150000"/>
              </a:lnSpc>
            </a:pPr>
            <a:r>
              <a:rPr lang="zh-CN" altLang="en-US" sz="1200" dirty="0">
                <a:solidFill>
                  <a:schemeClr val="tx1">
                    <a:lumMod val="50000"/>
                    <a:lumOff val="50000"/>
                  </a:schemeClr>
                </a:solidFill>
                <a:cs typeface="+mn-ea"/>
                <a:sym typeface="+mn-lt"/>
              </a:rPr>
              <a:t>添加您的文字说明，请详细说明您的内容添加适当的文字一页的文字最好不要超过添加您的文字说明，请详细说明您的内容添加适当的文字一页的文字最好不要超过</a:t>
            </a:r>
          </a:p>
          <a:p>
            <a:pPr algn="ctr">
              <a:lnSpc>
                <a:spcPct val="150000"/>
              </a:lnSpc>
            </a:pPr>
            <a:endParaRPr lang="zh-CN" altLang="en-US" sz="1200" dirty="0">
              <a:solidFill>
                <a:schemeClr val="tx1">
                  <a:lumMod val="50000"/>
                  <a:lumOff val="50000"/>
                </a:schemeClr>
              </a:solidFill>
              <a:cs typeface="+mn-ea"/>
              <a:sym typeface="+mn-lt"/>
            </a:endParaRPr>
          </a:p>
        </p:txBody>
      </p:sp>
      <p:grpSp>
        <p:nvGrpSpPr>
          <p:cNvPr id="20" name="组合 19"/>
          <p:cNvGrpSpPr/>
          <p:nvPr/>
        </p:nvGrpSpPr>
        <p:grpSpPr>
          <a:xfrm>
            <a:off x="2094258" y="4297695"/>
            <a:ext cx="800219" cy="1079197"/>
            <a:chOff x="2094258" y="4523607"/>
            <a:chExt cx="800219" cy="1079197"/>
          </a:xfrm>
        </p:grpSpPr>
        <p:sp>
          <p:nvSpPr>
            <p:cNvPr id="21" name="文本框 20"/>
            <p:cNvSpPr txBox="1"/>
            <p:nvPr/>
          </p:nvSpPr>
          <p:spPr>
            <a:xfrm>
              <a:off x="2094258" y="5141139"/>
              <a:ext cx="800219" cy="461665"/>
            </a:xfrm>
            <a:prstGeom prst="rect">
              <a:avLst/>
            </a:prstGeom>
            <a:noFill/>
          </p:spPr>
          <p:txBody>
            <a:bodyPr wrap="none" rtlCol="0">
              <a:spAutoFit/>
            </a:bodyPr>
            <a:lstStyle/>
            <a:p>
              <a:pPr algn="ctr"/>
              <a:r>
                <a:rPr lang="zh-CN" altLang="en-US" sz="2400" dirty="0">
                  <a:solidFill>
                    <a:schemeClr val="bg1"/>
                  </a:solidFill>
                  <a:cs typeface="+mn-ea"/>
                  <a:sym typeface="+mn-lt"/>
                </a:rPr>
                <a:t>摄影</a:t>
              </a:r>
            </a:p>
          </p:txBody>
        </p:sp>
        <p:sp>
          <p:nvSpPr>
            <p:cNvPr id="22" name="Shape 2655"/>
            <p:cNvSpPr/>
            <p:nvPr/>
          </p:nvSpPr>
          <p:spPr>
            <a:xfrm>
              <a:off x="2256504" y="4523607"/>
              <a:ext cx="475726" cy="389230"/>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grpSp>
      <p:grpSp>
        <p:nvGrpSpPr>
          <p:cNvPr id="23" name="组合 22"/>
          <p:cNvGrpSpPr/>
          <p:nvPr/>
        </p:nvGrpSpPr>
        <p:grpSpPr>
          <a:xfrm>
            <a:off x="9304011" y="4175737"/>
            <a:ext cx="800219" cy="1110010"/>
            <a:chOff x="9304011" y="4401649"/>
            <a:chExt cx="800219" cy="1110010"/>
          </a:xfrm>
        </p:grpSpPr>
        <p:sp>
          <p:nvSpPr>
            <p:cNvPr id="24" name="文本框 23"/>
            <p:cNvSpPr txBox="1"/>
            <p:nvPr/>
          </p:nvSpPr>
          <p:spPr>
            <a:xfrm>
              <a:off x="9304011" y="5049994"/>
              <a:ext cx="800219" cy="461665"/>
            </a:xfrm>
            <a:prstGeom prst="rect">
              <a:avLst/>
            </a:prstGeom>
            <a:noFill/>
          </p:spPr>
          <p:txBody>
            <a:bodyPr wrap="none" rtlCol="0">
              <a:spAutoFit/>
            </a:bodyPr>
            <a:lstStyle/>
            <a:p>
              <a:pPr algn="ctr"/>
              <a:r>
                <a:rPr lang="zh-CN" altLang="en-US" sz="2400" dirty="0">
                  <a:solidFill>
                    <a:schemeClr val="bg1"/>
                  </a:solidFill>
                  <a:cs typeface="+mn-ea"/>
                  <a:sym typeface="+mn-lt"/>
                </a:rPr>
                <a:t>音乐</a:t>
              </a:r>
            </a:p>
          </p:txBody>
        </p:sp>
        <p:sp>
          <p:nvSpPr>
            <p:cNvPr id="25" name="Shape 2687"/>
            <p:cNvSpPr/>
            <p:nvPr/>
          </p:nvSpPr>
          <p:spPr>
            <a:xfrm>
              <a:off x="9450959" y="4401649"/>
              <a:ext cx="506324" cy="506324"/>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7"/>
                    <a:pt x="15799" y="19636"/>
                  </a:cubicBezTo>
                  <a:lnTo>
                    <a:pt x="18564" y="19636"/>
                  </a:lnTo>
                  <a:cubicBezTo>
                    <a:pt x="18361" y="20207"/>
                    <a:pt x="17822" y="20618"/>
                    <a:pt x="17182" y="20618"/>
                  </a:cubicBezTo>
                  <a:moveTo>
                    <a:pt x="17182" y="12764"/>
                  </a:moveTo>
                  <a:cubicBezTo>
                    <a:pt x="17822" y="12764"/>
                    <a:pt x="18361" y="13175"/>
                    <a:pt x="18564" y="13745"/>
                  </a:cubicBezTo>
                  <a:lnTo>
                    <a:pt x="15799"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1" y="13745"/>
                  </a:cubicBezTo>
                  <a:lnTo>
                    <a:pt x="3036" y="13745"/>
                  </a:lnTo>
                  <a:cubicBezTo>
                    <a:pt x="3239"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9" y="20207"/>
                    <a:pt x="3036" y="19636"/>
                  </a:cubicBezTo>
                  <a:lnTo>
                    <a:pt x="5801" y="19636"/>
                  </a:lnTo>
                  <a:cubicBezTo>
                    <a:pt x="5598" y="20207"/>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1"/>
                    <a:pt x="2945" y="12282"/>
                  </a:cubicBezTo>
                  <a:lnTo>
                    <a:pt x="2945" y="8836"/>
                  </a:lnTo>
                  <a:cubicBezTo>
                    <a:pt x="2945" y="4499"/>
                    <a:pt x="6462" y="982"/>
                    <a:pt x="10800" y="982"/>
                  </a:cubicBezTo>
                  <a:cubicBezTo>
                    <a:pt x="15138" y="982"/>
                    <a:pt x="18655" y="4499"/>
                    <a:pt x="18655" y="8836"/>
                  </a:cubicBezTo>
                  <a:lnTo>
                    <a:pt x="18655" y="12282"/>
                  </a:lnTo>
                  <a:cubicBezTo>
                    <a:pt x="18244" y="11971"/>
                    <a:pt x="17736" y="11782"/>
                    <a:pt x="17182" y="11782"/>
                  </a:cubicBezTo>
                  <a:cubicBezTo>
                    <a:pt x="15826" y="11782"/>
                    <a:pt x="14727" y="12881"/>
                    <a:pt x="14727" y="14236"/>
                  </a:cubicBezTo>
                  <a:lnTo>
                    <a:pt x="14727" y="19145"/>
                  </a:lnTo>
                  <a:cubicBezTo>
                    <a:pt x="14727" y="20501"/>
                    <a:pt x="15826"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grpSp>
      <p:grpSp>
        <p:nvGrpSpPr>
          <p:cNvPr id="26" name="组合 25"/>
          <p:cNvGrpSpPr/>
          <p:nvPr/>
        </p:nvGrpSpPr>
        <p:grpSpPr>
          <a:xfrm>
            <a:off x="5656028" y="3683815"/>
            <a:ext cx="954107" cy="1582935"/>
            <a:chOff x="5656028" y="3909727"/>
            <a:chExt cx="954107" cy="1582935"/>
          </a:xfrm>
        </p:grpSpPr>
        <p:sp>
          <p:nvSpPr>
            <p:cNvPr id="27" name="文本框 26"/>
            <p:cNvSpPr txBox="1"/>
            <p:nvPr/>
          </p:nvSpPr>
          <p:spPr>
            <a:xfrm>
              <a:off x="5656028" y="4938664"/>
              <a:ext cx="954107" cy="553998"/>
            </a:xfrm>
            <a:prstGeom prst="rect">
              <a:avLst/>
            </a:prstGeom>
            <a:noFill/>
          </p:spPr>
          <p:txBody>
            <a:bodyPr wrap="none" rtlCol="0">
              <a:spAutoFit/>
            </a:bodyPr>
            <a:lstStyle/>
            <a:p>
              <a:pPr algn="ctr"/>
              <a:r>
                <a:rPr lang="zh-CN" altLang="en-US" sz="3000" dirty="0">
                  <a:solidFill>
                    <a:schemeClr val="bg1"/>
                  </a:solidFill>
                  <a:cs typeface="+mn-ea"/>
                  <a:sym typeface="+mn-lt"/>
                </a:rPr>
                <a:t>阅读</a:t>
              </a:r>
            </a:p>
          </p:txBody>
        </p:sp>
        <p:sp>
          <p:nvSpPr>
            <p:cNvPr id="28" name="Shape 2938"/>
            <p:cNvSpPr/>
            <p:nvPr/>
          </p:nvSpPr>
          <p:spPr>
            <a:xfrm>
              <a:off x="5724454" y="3909727"/>
              <a:ext cx="765246" cy="765246"/>
            </a:xfrm>
            <a:custGeom>
              <a:avLst/>
              <a:gdLst/>
              <a:ahLst/>
              <a:cxnLst>
                <a:cxn ang="0">
                  <a:pos x="wd2" y="hd2"/>
                </a:cxn>
                <a:cxn ang="5400000">
                  <a:pos x="wd2" y="hd2"/>
                </a:cxn>
                <a:cxn ang="10800000">
                  <a:pos x="wd2" y="hd2"/>
                </a:cxn>
                <a:cxn ang="16200000">
                  <a:pos x="wd2" y="hd2"/>
                </a:cxn>
              </a:cxnLst>
              <a:rect l="0" t="0" r="r" b="b"/>
              <a:pathLst>
                <a:path w="21600" h="21600" extrusionOk="0">
                  <a:moveTo>
                    <a:pt x="20618" y="20458"/>
                  </a:moveTo>
                  <a:lnTo>
                    <a:pt x="14727" y="18775"/>
                  </a:lnTo>
                  <a:lnTo>
                    <a:pt x="14727" y="1142"/>
                  </a:lnTo>
                  <a:lnTo>
                    <a:pt x="20618" y="2825"/>
                  </a:lnTo>
                  <a:cubicBezTo>
                    <a:pt x="20618" y="2825"/>
                    <a:pt x="20618" y="20458"/>
                    <a:pt x="20618" y="20458"/>
                  </a:cubicBezTo>
                  <a:close/>
                  <a:moveTo>
                    <a:pt x="13745" y="18775"/>
                  </a:moveTo>
                  <a:lnTo>
                    <a:pt x="7855" y="20458"/>
                  </a:ln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2" y="1990"/>
                  </a:moveTo>
                  <a:lnTo>
                    <a:pt x="21244" y="1983"/>
                  </a:lnTo>
                  <a:lnTo>
                    <a:pt x="14371" y="19"/>
                  </a:lnTo>
                  <a:lnTo>
                    <a:pt x="14369" y="27"/>
                  </a:lnTo>
                  <a:cubicBezTo>
                    <a:pt x="14326" y="14"/>
                    <a:pt x="14284" y="0"/>
                    <a:pt x="14236" y="0"/>
                  </a:cubicBezTo>
                  <a:cubicBezTo>
                    <a:pt x="14189" y="0"/>
                    <a:pt x="14147" y="14"/>
                    <a:pt x="14104" y="27"/>
                  </a:cubicBezTo>
                  <a:lnTo>
                    <a:pt x="14102" y="19"/>
                  </a:lnTo>
                  <a:lnTo>
                    <a:pt x="7364" y="1944"/>
                  </a:lnTo>
                  <a:lnTo>
                    <a:pt x="626" y="19"/>
                  </a:lnTo>
                  <a:lnTo>
                    <a:pt x="623" y="27"/>
                  </a:lnTo>
                  <a:cubicBezTo>
                    <a:pt x="581" y="14"/>
                    <a:pt x="538" y="0"/>
                    <a:pt x="491" y="0"/>
                  </a:cubicBezTo>
                  <a:cubicBezTo>
                    <a:pt x="220" y="0"/>
                    <a:pt x="0" y="220"/>
                    <a:pt x="0" y="491"/>
                  </a:cubicBezTo>
                  <a:lnTo>
                    <a:pt x="0" y="19145"/>
                  </a:lnTo>
                  <a:cubicBezTo>
                    <a:pt x="0" y="19370"/>
                    <a:pt x="153" y="19551"/>
                    <a:pt x="358" y="19610"/>
                  </a:cubicBezTo>
                  <a:lnTo>
                    <a:pt x="356" y="19618"/>
                  </a:lnTo>
                  <a:lnTo>
                    <a:pt x="7229" y="21581"/>
                  </a:lnTo>
                  <a:lnTo>
                    <a:pt x="7231" y="21573"/>
                  </a:lnTo>
                  <a:cubicBezTo>
                    <a:pt x="7274" y="21586"/>
                    <a:pt x="7316" y="21600"/>
                    <a:pt x="7364" y="21600"/>
                  </a:cubicBezTo>
                  <a:cubicBezTo>
                    <a:pt x="7411" y="21600"/>
                    <a:pt x="7454" y="21586"/>
                    <a:pt x="7496" y="21573"/>
                  </a:cubicBezTo>
                  <a:lnTo>
                    <a:pt x="7499" y="21581"/>
                  </a:lnTo>
                  <a:lnTo>
                    <a:pt x="14236" y="19656"/>
                  </a:lnTo>
                  <a:lnTo>
                    <a:pt x="20975" y="21581"/>
                  </a:lnTo>
                  <a:lnTo>
                    <a:pt x="20977" y="21573"/>
                  </a:lnTo>
                  <a:cubicBezTo>
                    <a:pt x="21020" y="21586"/>
                    <a:pt x="21062" y="21600"/>
                    <a:pt x="21109" y="21600"/>
                  </a:cubicBezTo>
                  <a:cubicBezTo>
                    <a:pt x="21380" y="21600"/>
                    <a:pt x="21600" y="21380"/>
                    <a:pt x="21600" y="21109"/>
                  </a:cubicBezTo>
                  <a:lnTo>
                    <a:pt x="21600" y="2455"/>
                  </a:lnTo>
                  <a:cubicBezTo>
                    <a:pt x="21600" y="2231"/>
                    <a:pt x="21447" y="2049"/>
                    <a:pt x="21242" y="199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grpSp>
      <p:grpSp>
        <p:nvGrpSpPr>
          <p:cNvPr id="29" name="组合 28"/>
          <p:cNvGrpSpPr/>
          <p:nvPr/>
        </p:nvGrpSpPr>
        <p:grpSpPr>
          <a:xfrm>
            <a:off x="3673112" y="4073347"/>
            <a:ext cx="902811" cy="1253096"/>
            <a:chOff x="3673112" y="4299259"/>
            <a:chExt cx="902811" cy="1253096"/>
          </a:xfrm>
        </p:grpSpPr>
        <p:sp>
          <p:nvSpPr>
            <p:cNvPr id="30" name="文本框 29"/>
            <p:cNvSpPr txBox="1"/>
            <p:nvPr/>
          </p:nvSpPr>
          <p:spPr>
            <a:xfrm>
              <a:off x="3673112" y="5029135"/>
              <a:ext cx="902811" cy="523220"/>
            </a:xfrm>
            <a:prstGeom prst="rect">
              <a:avLst/>
            </a:prstGeom>
            <a:noFill/>
          </p:spPr>
          <p:txBody>
            <a:bodyPr wrap="none" rtlCol="0">
              <a:spAutoFit/>
            </a:bodyPr>
            <a:lstStyle/>
            <a:p>
              <a:pPr algn="ctr"/>
              <a:r>
                <a:rPr lang="zh-CN" altLang="en-US" sz="2800" dirty="0">
                  <a:solidFill>
                    <a:schemeClr val="bg1"/>
                  </a:solidFill>
                  <a:cs typeface="+mn-ea"/>
                  <a:sym typeface="+mn-lt"/>
                </a:rPr>
                <a:t>游泳</a:t>
              </a:r>
            </a:p>
          </p:txBody>
        </p:sp>
        <p:sp>
          <p:nvSpPr>
            <p:cNvPr id="31" name="任意多边形 30"/>
            <p:cNvSpPr/>
            <p:nvPr/>
          </p:nvSpPr>
          <p:spPr bwMode="auto">
            <a:xfrm>
              <a:off x="3773166" y="4299259"/>
              <a:ext cx="671834" cy="510876"/>
            </a:xfrm>
            <a:custGeom>
              <a:avLst/>
              <a:gdLst>
                <a:gd name="connsiteX0" fmla="*/ 89647 w 762000"/>
                <a:gd name="connsiteY0" fmla="*/ 446088 h 579438"/>
                <a:gd name="connsiteX1" fmla="*/ 103289 w 762000"/>
                <a:gd name="connsiteY1" fmla="*/ 449953 h 579438"/>
                <a:gd name="connsiteX2" fmla="*/ 224118 w 762000"/>
                <a:gd name="connsiteY2" fmla="*/ 488605 h 579438"/>
                <a:gd name="connsiteX3" fmla="*/ 344946 w 762000"/>
                <a:gd name="connsiteY3" fmla="*/ 449953 h 579438"/>
                <a:gd name="connsiteX4" fmla="*/ 358588 w 762000"/>
                <a:gd name="connsiteY4" fmla="*/ 446088 h 579438"/>
                <a:gd name="connsiteX5" fmla="*/ 372230 w 762000"/>
                <a:gd name="connsiteY5" fmla="*/ 449953 h 579438"/>
                <a:gd name="connsiteX6" fmla="*/ 493059 w 762000"/>
                <a:gd name="connsiteY6" fmla="*/ 488605 h 579438"/>
                <a:gd name="connsiteX7" fmla="*/ 613887 w 762000"/>
                <a:gd name="connsiteY7" fmla="*/ 449953 h 579438"/>
                <a:gd name="connsiteX8" fmla="*/ 627529 w 762000"/>
                <a:gd name="connsiteY8" fmla="*/ 446088 h 579438"/>
                <a:gd name="connsiteX9" fmla="*/ 641171 w 762000"/>
                <a:gd name="connsiteY9" fmla="*/ 449953 h 579438"/>
                <a:gd name="connsiteX10" fmla="*/ 762000 w 762000"/>
                <a:gd name="connsiteY10" fmla="*/ 488605 h 579438"/>
                <a:gd name="connsiteX11" fmla="*/ 762000 w 762000"/>
                <a:gd name="connsiteY11" fmla="*/ 579438 h 579438"/>
                <a:gd name="connsiteX12" fmla="*/ 627529 w 762000"/>
                <a:gd name="connsiteY12" fmla="*/ 534988 h 579438"/>
                <a:gd name="connsiteX13" fmla="*/ 506701 w 762000"/>
                <a:gd name="connsiteY13" fmla="*/ 577505 h 579438"/>
                <a:gd name="connsiteX14" fmla="*/ 493059 w 762000"/>
                <a:gd name="connsiteY14" fmla="*/ 579438 h 579438"/>
                <a:gd name="connsiteX15" fmla="*/ 479417 w 762000"/>
                <a:gd name="connsiteY15" fmla="*/ 577505 h 579438"/>
                <a:gd name="connsiteX16" fmla="*/ 358588 w 762000"/>
                <a:gd name="connsiteY16" fmla="*/ 534988 h 579438"/>
                <a:gd name="connsiteX17" fmla="*/ 237760 w 762000"/>
                <a:gd name="connsiteY17" fmla="*/ 577505 h 579438"/>
                <a:gd name="connsiteX18" fmla="*/ 224118 w 762000"/>
                <a:gd name="connsiteY18" fmla="*/ 579438 h 579438"/>
                <a:gd name="connsiteX19" fmla="*/ 210476 w 762000"/>
                <a:gd name="connsiteY19" fmla="*/ 577505 h 579438"/>
                <a:gd name="connsiteX20" fmla="*/ 89647 w 762000"/>
                <a:gd name="connsiteY20" fmla="*/ 534988 h 579438"/>
                <a:gd name="connsiteX21" fmla="*/ 0 w 762000"/>
                <a:gd name="connsiteY21" fmla="*/ 565910 h 579438"/>
                <a:gd name="connsiteX22" fmla="*/ 0 w 762000"/>
                <a:gd name="connsiteY22" fmla="*/ 475077 h 579438"/>
                <a:gd name="connsiteX23" fmla="*/ 74056 w 762000"/>
                <a:gd name="connsiteY23" fmla="*/ 449953 h 579438"/>
                <a:gd name="connsiteX24" fmla="*/ 89647 w 762000"/>
                <a:gd name="connsiteY24" fmla="*/ 446088 h 579438"/>
                <a:gd name="connsiteX25" fmla="*/ 582612 w 762000"/>
                <a:gd name="connsiteY25" fmla="*/ 133350 h 579438"/>
                <a:gd name="connsiteX26" fmla="*/ 671512 w 762000"/>
                <a:gd name="connsiteY26" fmla="*/ 222250 h 579438"/>
                <a:gd name="connsiteX27" fmla="*/ 582612 w 762000"/>
                <a:gd name="connsiteY27" fmla="*/ 311150 h 579438"/>
                <a:gd name="connsiteX28" fmla="*/ 493712 w 762000"/>
                <a:gd name="connsiteY28" fmla="*/ 222250 h 579438"/>
                <a:gd name="connsiteX29" fmla="*/ 582612 w 762000"/>
                <a:gd name="connsiteY29" fmla="*/ 133350 h 579438"/>
                <a:gd name="connsiteX30" fmla="*/ 499028 w 762000"/>
                <a:gd name="connsiteY30" fmla="*/ 0 h 579438"/>
                <a:gd name="connsiteX31" fmla="*/ 541964 w 762000"/>
                <a:gd name="connsiteY31" fmla="*/ 31044 h 579438"/>
                <a:gd name="connsiteX32" fmla="*/ 520496 w 762000"/>
                <a:gd name="connsiteY32" fmla="*/ 81492 h 579438"/>
                <a:gd name="connsiteX33" fmla="*/ 383884 w 762000"/>
                <a:gd name="connsiteY33" fmla="*/ 149401 h 579438"/>
                <a:gd name="connsiteX34" fmla="*/ 555625 w 762000"/>
                <a:gd name="connsiteY34" fmla="*/ 397757 h 579438"/>
                <a:gd name="connsiteX35" fmla="*/ 493174 w 762000"/>
                <a:gd name="connsiteY35" fmla="*/ 419100 h 579438"/>
                <a:gd name="connsiteX36" fmla="*/ 372174 w 762000"/>
                <a:gd name="connsiteY36" fmla="*/ 380294 h 579438"/>
                <a:gd name="connsiteX37" fmla="*/ 358513 w 762000"/>
                <a:gd name="connsiteY37" fmla="*/ 376414 h 579438"/>
                <a:gd name="connsiteX38" fmla="*/ 344852 w 762000"/>
                <a:gd name="connsiteY38" fmla="*/ 380294 h 579438"/>
                <a:gd name="connsiteX39" fmla="*/ 223852 w 762000"/>
                <a:gd name="connsiteY39" fmla="*/ 419100 h 579438"/>
                <a:gd name="connsiteX40" fmla="*/ 130175 w 762000"/>
                <a:gd name="connsiteY40" fmla="*/ 389996 h 579438"/>
                <a:gd name="connsiteX41" fmla="*/ 331190 w 762000"/>
                <a:gd name="connsiteY41" fmla="*/ 234774 h 579438"/>
                <a:gd name="connsiteX42" fmla="*/ 276545 w 762000"/>
                <a:gd name="connsiteY42" fmla="*/ 161043 h 579438"/>
                <a:gd name="connsiteX43" fmla="*/ 294110 w 762000"/>
                <a:gd name="connsiteY43" fmla="*/ 93133 h 579438"/>
                <a:gd name="connsiteX44" fmla="*/ 473658 w 762000"/>
                <a:gd name="connsiteY44" fmla="*/ 7761 h 579438"/>
                <a:gd name="connsiteX45" fmla="*/ 499028 w 762000"/>
                <a:gd name="connsiteY45" fmla="*/ 0 h 57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62000" h="579438">
                  <a:moveTo>
                    <a:pt x="89647" y="446088"/>
                  </a:moveTo>
                  <a:cubicBezTo>
                    <a:pt x="93545" y="446088"/>
                    <a:pt x="97442" y="448021"/>
                    <a:pt x="103289" y="449953"/>
                  </a:cubicBezTo>
                  <a:cubicBezTo>
                    <a:pt x="103289" y="449953"/>
                    <a:pt x="103289" y="449953"/>
                    <a:pt x="224118" y="488605"/>
                  </a:cubicBezTo>
                  <a:cubicBezTo>
                    <a:pt x="224118" y="488605"/>
                    <a:pt x="224118" y="488605"/>
                    <a:pt x="344946" y="449953"/>
                  </a:cubicBezTo>
                  <a:cubicBezTo>
                    <a:pt x="348844" y="448021"/>
                    <a:pt x="352742" y="446088"/>
                    <a:pt x="358588" y="446088"/>
                  </a:cubicBezTo>
                  <a:cubicBezTo>
                    <a:pt x="362486" y="446088"/>
                    <a:pt x="368332" y="448021"/>
                    <a:pt x="372230" y="449953"/>
                  </a:cubicBezTo>
                  <a:cubicBezTo>
                    <a:pt x="372230" y="449953"/>
                    <a:pt x="372230" y="449953"/>
                    <a:pt x="493059" y="488605"/>
                  </a:cubicBezTo>
                  <a:cubicBezTo>
                    <a:pt x="493059" y="488605"/>
                    <a:pt x="493059" y="488605"/>
                    <a:pt x="613887" y="449953"/>
                  </a:cubicBezTo>
                  <a:cubicBezTo>
                    <a:pt x="617785" y="448021"/>
                    <a:pt x="623632" y="446088"/>
                    <a:pt x="627529" y="446088"/>
                  </a:cubicBezTo>
                  <a:cubicBezTo>
                    <a:pt x="633376" y="446088"/>
                    <a:pt x="637274" y="448021"/>
                    <a:pt x="641171" y="449953"/>
                  </a:cubicBezTo>
                  <a:cubicBezTo>
                    <a:pt x="641171" y="449953"/>
                    <a:pt x="641171" y="449953"/>
                    <a:pt x="762000" y="488605"/>
                  </a:cubicBezTo>
                  <a:cubicBezTo>
                    <a:pt x="762000" y="488605"/>
                    <a:pt x="762000" y="488605"/>
                    <a:pt x="762000" y="579438"/>
                  </a:cubicBezTo>
                  <a:cubicBezTo>
                    <a:pt x="762000" y="579438"/>
                    <a:pt x="762000" y="579438"/>
                    <a:pt x="627529" y="534988"/>
                  </a:cubicBezTo>
                  <a:cubicBezTo>
                    <a:pt x="627529" y="534988"/>
                    <a:pt x="627529" y="534988"/>
                    <a:pt x="506701" y="577505"/>
                  </a:cubicBezTo>
                  <a:cubicBezTo>
                    <a:pt x="502803" y="579438"/>
                    <a:pt x="496957" y="579438"/>
                    <a:pt x="493059" y="579438"/>
                  </a:cubicBezTo>
                  <a:cubicBezTo>
                    <a:pt x="489161" y="579438"/>
                    <a:pt x="483315" y="579438"/>
                    <a:pt x="479417" y="577505"/>
                  </a:cubicBezTo>
                  <a:cubicBezTo>
                    <a:pt x="479417" y="577505"/>
                    <a:pt x="479417" y="577505"/>
                    <a:pt x="358588" y="534988"/>
                  </a:cubicBezTo>
                  <a:cubicBezTo>
                    <a:pt x="358588" y="534988"/>
                    <a:pt x="358588" y="534988"/>
                    <a:pt x="237760" y="577505"/>
                  </a:cubicBezTo>
                  <a:cubicBezTo>
                    <a:pt x="233862" y="579438"/>
                    <a:pt x="228015" y="579438"/>
                    <a:pt x="224118" y="579438"/>
                  </a:cubicBezTo>
                  <a:cubicBezTo>
                    <a:pt x="218271" y="579438"/>
                    <a:pt x="214373" y="579438"/>
                    <a:pt x="210476" y="577505"/>
                  </a:cubicBezTo>
                  <a:cubicBezTo>
                    <a:pt x="210476" y="577505"/>
                    <a:pt x="210476" y="577505"/>
                    <a:pt x="89647" y="534988"/>
                  </a:cubicBezTo>
                  <a:cubicBezTo>
                    <a:pt x="89647" y="534988"/>
                    <a:pt x="89647" y="534988"/>
                    <a:pt x="0" y="565910"/>
                  </a:cubicBezTo>
                  <a:cubicBezTo>
                    <a:pt x="0" y="565910"/>
                    <a:pt x="0" y="565910"/>
                    <a:pt x="0" y="475077"/>
                  </a:cubicBezTo>
                  <a:cubicBezTo>
                    <a:pt x="0" y="475077"/>
                    <a:pt x="0" y="475077"/>
                    <a:pt x="74056" y="449953"/>
                  </a:cubicBezTo>
                  <a:cubicBezTo>
                    <a:pt x="77954" y="448021"/>
                    <a:pt x="83801" y="446088"/>
                    <a:pt x="89647" y="446088"/>
                  </a:cubicBezTo>
                  <a:close/>
                  <a:moveTo>
                    <a:pt x="582612" y="133350"/>
                  </a:moveTo>
                  <a:cubicBezTo>
                    <a:pt x="631710" y="133350"/>
                    <a:pt x="671512" y="173152"/>
                    <a:pt x="671512" y="222250"/>
                  </a:cubicBezTo>
                  <a:cubicBezTo>
                    <a:pt x="671512" y="271348"/>
                    <a:pt x="631710" y="311150"/>
                    <a:pt x="582612" y="311150"/>
                  </a:cubicBezTo>
                  <a:cubicBezTo>
                    <a:pt x="533514" y="311150"/>
                    <a:pt x="493712" y="271348"/>
                    <a:pt x="493712" y="222250"/>
                  </a:cubicBezTo>
                  <a:cubicBezTo>
                    <a:pt x="493712" y="173152"/>
                    <a:pt x="533514" y="133350"/>
                    <a:pt x="582612" y="133350"/>
                  </a:cubicBezTo>
                  <a:close/>
                  <a:moveTo>
                    <a:pt x="499028" y="0"/>
                  </a:moveTo>
                  <a:cubicBezTo>
                    <a:pt x="524399" y="0"/>
                    <a:pt x="540012" y="17463"/>
                    <a:pt x="541964" y="31044"/>
                  </a:cubicBezTo>
                  <a:cubicBezTo>
                    <a:pt x="545867" y="44626"/>
                    <a:pt x="547819" y="67910"/>
                    <a:pt x="520496" y="81492"/>
                  </a:cubicBezTo>
                  <a:cubicBezTo>
                    <a:pt x="520496" y="81492"/>
                    <a:pt x="520496" y="81492"/>
                    <a:pt x="383884" y="149401"/>
                  </a:cubicBezTo>
                  <a:cubicBezTo>
                    <a:pt x="383884" y="149401"/>
                    <a:pt x="383884" y="149401"/>
                    <a:pt x="555625" y="397757"/>
                  </a:cubicBezTo>
                  <a:cubicBezTo>
                    <a:pt x="555625" y="397757"/>
                    <a:pt x="555625" y="397757"/>
                    <a:pt x="493174" y="419100"/>
                  </a:cubicBezTo>
                  <a:cubicBezTo>
                    <a:pt x="493174" y="419100"/>
                    <a:pt x="493174" y="419100"/>
                    <a:pt x="372174" y="380294"/>
                  </a:cubicBezTo>
                  <a:cubicBezTo>
                    <a:pt x="368271" y="378354"/>
                    <a:pt x="362416" y="376414"/>
                    <a:pt x="358513" y="376414"/>
                  </a:cubicBezTo>
                  <a:cubicBezTo>
                    <a:pt x="352658" y="376414"/>
                    <a:pt x="348755" y="378354"/>
                    <a:pt x="344852" y="380294"/>
                  </a:cubicBezTo>
                  <a:cubicBezTo>
                    <a:pt x="344852" y="380294"/>
                    <a:pt x="344852" y="380294"/>
                    <a:pt x="223852" y="419100"/>
                  </a:cubicBezTo>
                  <a:cubicBezTo>
                    <a:pt x="223852" y="419100"/>
                    <a:pt x="223852" y="419100"/>
                    <a:pt x="130175" y="389996"/>
                  </a:cubicBezTo>
                  <a:cubicBezTo>
                    <a:pt x="130175" y="389996"/>
                    <a:pt x="130175" y="389996"/>
                    <a:pt x="331190" y="234774"/>
                  </a:cubicBezTo>
                  <a:cubicBezTo>
                    <a:pt x="331190" y="234774"/>
                    <a:pt x="331190" y="234774"/>
                    <a:pt x="276545" y="161043"/>
                  </a:cubicBezTo>
                  <a:cubicBezTo>
                    <a:pt x="260933" y="139700"/>
                    <a:pt x="270691" y="104775"/>
                    <a:pt x="294110" y="93133"/>
                  </a:cubicBezTo>
                  <a:cubicBezTo>
                    <a:pt x="294110" y="93133"/>
                    <a:pt x="294110" y="93133"/>
                    <a:pt x="473658" y="7761"/>
                  </a:cubicBezTo>
                  <a:cubicBezTo>
                    <a:pt x="479512" y="3881"/>
                    <a:pt x="491222" y="0"/>
                    <a:pt x="499028" y="0"/>
                  </a:cubicBezTo>
                  <a:close/>
                </a:path>
              </a:pathLst>
            </a:custGeom>
            <a:solidFill>
              <a:schemeClr val="bg1"/>
            </a:solidFill>
            <a:ln>
              <a:noFill/>
            </a:ln>
          </p:spPr>
          <p:txBody>
            <a:bodyPr vert="horz" wrap="square" lIns="91440" tIns="45720" rIns="91440" bIns="45720" numCol="1" anchor="t" anchorCtr="0" compatLnSpc="1">
              <a:noAutofit/>
            </a:bodyPr>
            <a:lstStyle/>
            <a:p>
              <a:endParaRPr lang="zh-CN" altLang="en-US">
                <a:cs typeface="+mn-ea"/>
                <a:sym typeface="+mn-lt"/>
              </a:endParaRPr>
            </a:p>
          </p:txBody>
        </p:sp>
      </p:grpSp>
      <p:grpSp>
        <p:nvGrpSpPr>
          <p:cNvPr id="32" name="组合 31"/>
          <p:cNvGrpSpPr/>
          <p:nvPr/>
        </p:nvGrpSpPr>
        <p:grpSpPr>
          <a:xfrm>
            <a:off x="7676409" y="3935596"/>
            <a:ext cx="902811" cy="1350151"/>
            <a:chOff x="7676409" y="4161508"/>
            <a:chExt cx="902811" cy="1350151"/>
          </a:xfrm>
        </p:grpSpPr>
        <p:sp>
          <p:nvSpPr>
            <p:cNvPr id="33" name="文本框 32"/>
            <p:cNvSpPr txBox="1"/>
            <p:nvPr/>
          </p:nvSpPr>
          <p:spPr>
            <a:xfrm>
              <a:off x="7676409" y="4988439"/>
              <a:ext cx="902811" cy="523220"/>
            </a:xfrm>
            <a:prstGeom prst="rect">
              <a:avLst/>
            </a:prstGeom>
            <a:noFill/>
          </p:spPr>
          <p:txBody>
            <a:bodyPr wrap="none" rtlCol="0">
              <a:spAutoFit/>
            </a:bodyPr>
            <a:lstStyle/>
            <a:p>
              <a:pPr algn="ctr"/>
              <a:r>
                <a:rPr lang="zh-CN" altLang="en-US" sz="2800" dirty="0">
                  <a:solidFill>
                    <a:schemeClr val="bg1"/>
                  </a:solidFill>
                  <a:cs typeface="+mn-ea"/>
                  <a:sym typeface="+mn-lt"/>
                </a:rPr>
                <a:t>旅游</a:t>
              </a:r>
            </a:p>
          </p:txBody>
        </p:sp>
        <p:sp>
          <p:nvSpPr>
            <p:cNvPr id="34" name="Freeform 49"/>
            <p:cNvSpPr>
              <a:spLocks noEditPoints="1"/>
            </p:cNvSpPr>
            <p:nvPr/>
          </p:nvSpPr>
          <p:spPr bwMode="auto">
            <a:xfrm>
              <a:off x="7797025" y="4161508"/>
              <a:ext cx="546876" cy="480282"/>
            </a:xfrm>
            <a:custGeom>
              <a:avLst/>
              <a:gdLst>
                <a:gd name="T0" fmla="*/ 4 w 220"/>
                <a:gd name="T1" fmla="*/ 91 h 194"/>
                <a:gd name="T2" fmla="*/ 0 w 220"/>
                <a:gd name="T3" fmla="*/ 98 h 194"/>
                <a:gd name="T4" fmla="*/ 4 w 220"/>
                <a:gd name="T5" fmla="*/ 104 h 194"/>
                <a:gd name="T6" fmla="*/ 72 w 220"/>
                <a:gd name="T7" fmla="*/ 116 h 194"/>
                <a:gd name="T8" fmla="*/ 92 w 220"/>
                <a:gd name="T9" fmla="*/ 136 h 194"/>
                <a:gd name="T10" fmla="*/ 88 w 220"/>
                <a:gd name="T11" fmla="*/ 138 h 194"/>
                <a:gd name="T12" fmla="*/ 87 w 220"/>
                <a:gd name="T13" fmla="*/ 147 h 194"/>
                <a:gd name="T14" fmla="*/ 92 w 220"/>
                <a:gd name="T15" fmla="*/ 152 h 194"/>
                <a:gd name="T16" fmla="*/ 102 w 220"/>
                <a:gd name="T17" fmla="*/ 155 h 194"/>
                <a:gd name="T18" fmla="*/ 98 w 220"/>
                <a:gd name="T19" fmla="*/ 160 h 194"/>
                <a:gd name="T20" fmla="*/ 99 w 220"/>
                <a:gd name="T21" fmla="*/ 169 h 194"/>
                <a:gd name="T22" fmla="*/ 111 w 220"/>
                <a:gd name="T23" fmla="*/ 170 h 194"/>
                <a:gd name="T24" fmla="*/ 123 w 220"/>
                <a:gd name="T25" fmla="*/ 193 h 194"/>
                <a:gd name="T26" fmla="*/ 139 w 220"/>
                <a:gd name="T27" fmla="*/ 194 h 194"/>
                <a:gd name="T28" fmla="*/ 143 w 220"/>
                <a:gd name="T29" fmla="*/ 188 h 194"/>
                <a:gd name="T30" fmla="*/ 128 w 220"/>
                <a:gd name="T31" fmla="*/ 134 h 194"/>
                <a:gd name="T32" fmla="*/ 177 w 220"/>
                <a:gd name="T33" fmla="*/ 111 h 194"/>
                <a:gd name="T34" fmla="*/ 205 w 220"/>
                <a:gd name="T35" fmla="*/ 139 h 194"/>
                <a:gd name="T36" fmla="*/ 210 w 220"/>
                <a:gd name="T37" fmla="*/ 142 h 194"/>
                <a:gd name="T38" fmla="*/ 219 w 220"/>
                <a:gd name="T39" fmla="*/ 140 h 194"/>
                <a:gd name="T40" fmla="*/ 210 w 220"/>
                <a:gd name="T41" fmla="*/ 108 h 194"/>
                <a:gd name="T42" fmla="*/ 210 w 220"/>
                <a:gd name="T43" fmla="*/ 104 h 194"/>
                <a:gd name="T44" fmla="*/ 216 w 220"/>
                <a:gd name="T45" fmla="*/ 97 h 194"/>
                <a:gd name="T46" fmla="*/ 216 w 220"/>
                <a:gd name="T47" fmla="*/ 96 h 194"/>
                <a:gd name="T48" fmla="*/ 210 w 220"/>
                <a:gd name="T49" fmla="*/ 89 h 194"/>
                <a:gd name="T50" fmla="*/ 210 w 220"/>
                <a:gd name="T51" fmla="*/ 85 h 194"/>
                <a:gd name="T52" fmla="*/ 218 w 220"/>
                <a:gd name="T53" fmla="*/ 53 h 194"/>
                <a:gd name="T54" fmla="*/ 215 w 220"/>
                <a:gd name="T55" fmla="*/ 51 h 194"/>
                <a:gd name="T56" fmla="*/ 205 w 220"/>
                <a:gd name="T57" fmla="*/ 54 h 194"/>
                <a:gd name="T58" fmla="*/ 181 w 220"/>
                <a:gd name="T59" fmla="*/ 83 h 194"/>
                <a:gd name="T60" fmla="*/ 127 w 220"/>
                <a:gd name="T61" fmla="*/ 79 h 194"/>
                <a:gd name="T62" fmla="*/ 127 w 220"/>
                <a:gd name="T63" fmla="*/ 58 h 194"/>
                <a:gd name="T64" fmla="*/ 141 w 220"/>
                <a:gd name="T65" fmla="*/ 1 h 194"/>
                <a:gd name="T66" fmla="*/ 126 w 220"/>
                <a:gd name="T67" fmla="*/ 0 h 194"/>
                <a:gd name="T68" fmla="*/ 121 w 220"/>
                <a:gd name="T69" fmla="*/ 3 h 194"/>
                <a:gd name="T70" fmla="*/ 102 w 220"/>
                <a:gd name="T71" fmla="*/ 24 h 194"/>
                <a:gd name="T72" fmla="*/ 97 w 220"/>
                <a:gd name="T73" fmla="*/ 29 h 194"/>
                <a:gd name="T74" fmla="*/ 99 w 220"/>
                <a:gd name="T75" fmla="*/ 38 h 194"/>
                <a:gd name="T76" fmla="*/ 100 w 220"/>
                <a:gd name="T77" fmla="*/ 42 h 194"/>
                <a:gd name="T78" fmla="*/ 88 w 220"/>
                <a:gd name="T79" fmla="*/ 44 h 194"/>
                <a:gd name="T80" fmla="*/ 86 w 220"/>
                <a:gd name="T81" fmla="*/ 53 h 194"/>
                <a:gd name="T82" fmla="*/ 92 w 220"/>
                <a:gd name="T83" fmla="*/ 58 h 194"/>
                <a:gd name="T84" fmla="*/ 81 w 220"/>
                <a:gd name="T85" fmla="*/ 79 h 194"/>
                <a:gd name="T86" fmla="*/ 33 w 220"/>
                <a:gd name="T87" fmla="*/ 80 h 194"/>
                <a:gd name="T88" fmla="*/ 33 w 220"/>
                <a:gd name="T89"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0" h="194">
                  <a:moveTo>
                    <a:pt x="33" y="80"/>
                  </a:moveTo>
                  <a:cubicBezTo>
                    <a:pt x="20" y="81"/>
                    <a:pt x="9" y="86"/>
                    <a:pt x="4" y="91"/>
                  </a:cubicBezTo>
                  <a:cubicBezTo>
                    <a:pt x="2" y="93"/>
                    <a:pt x="1" y="95"/>
                    <a:pt x="1" y="96"/>
                  </a:cubicBezTo>
                  <a:cubicBezTo>
                    <a:pt x="1" y="97"/>
                    <a:pt x="0" y="97"/>
                    <a:pt x="0" y="98"/>
                  </a:cubicBezTo>
                  <a:cubicBezTo>
                    <a:pt x="0" y="98"/>
                    <a:pt x="1" y="99"/>
                    <a:pt x="1" y="99"/>
                  </a:cubicBezTo>
                  <a:cubicBezTo>
                    <a:pt x="1" y="101"/>
                    <a:pt x="2" y="103"/>
                    <a:pt x="4" y="104"/>
                  </a:cubicBezTo>
                  <a:cubicBezTo>
                    <a:pt x="9" y="110"/>
                    <a:pt x="20" y="114"/>
                    <a:pt x="33" y="116"/>
                  </a:cubicBezTo>
                  <a:cubicBezTo>
                    <a:pt x="43" y="117"/>
                    <a:pt x="55" y="117"/>
                    <a:pt x="72" y="116"/>
                  </a:cubicBezTo>
                  <a:cubicBezTo>
                    <a:pt x="75" y="116"/>
                    <a:pt x="78" y="116"/>
                    <a:pt x="81" y="116"/>
                  </a:cubicBezTo>
                  <a:cubicBezTo>
                    <a:pt x="92" y="136"/>
                    <a:pt x="92" y="136"/>
                    <a:pt x="92" y="136"/>
                  </a:cubicBezTo>
                  <a:cubicBezTo>
                    <a:pt x="92" y="136"/>
                    <a:pt x="92" y="136"/>
                    <a:pt x="92" y="136"/>
                  </a:cubicBezTo>
                  <a:cubicBezTo>
                    <a:pt x="91" y="136"/>
                    <a:pt x="89" y="137"/>
                    <a:pt x="88" y="138"/>
                  </a:cubicBezTo>
                  <a:cubicBezTo>
                    <a:pt x="88" y="139"/>
                    <a:pt x="87" y="140"/>
                    <a:pt x="87" y="141"/>
                  </a:cubicBezTo>
                  <a:cubicBezTo>
                    <a:pt x="87" y="147"/>
                    <a:pt x="87" y="147"/>
                    <a:pt x="87" y="147"/>
                  </a:cubicBezTo>
                  <a:cubicBezTo>
                    <a:pt x="87" y="148"/>
                    <a:pt x="88" y="150"/>
                    <a:pt x="89" y="151"/>
                  </a:cubicBezTo>
                  <a:cubicBezTo>
                    <a:pt x="89" y="152"/>
                    <a:pt x="91" y="152"/>
                    <a:pt x="92" y="152"/>
                  </a:cubicBezTo>
                  <a:cubicBezTo>
                    <a:pt x="101" y="152"/>
                    <a:pt x="101" y="152"/>
                    <a:pt x="101" y="152"/>
                  </a:cubicBezTo>
                  <a:cubicBezTo>
                    <a:pt x="102" y="155"/>
                    <a:pt x="102" y="155"/>
                    <a:pt x="102" y="155"/>
                  </a:cubicBezTo>
                  <a:cubicBezTo>
                    <a:pt x="101" y="155"/>
                    <a:pt x="100" y="156"/>
                    <a:pt x="99" y="156"/>
                  </a:cubicBezTo>
                  <a:cubicBezTo>
                    <a:pt x="98" y="157"/>
                    <a:pt x="98" y="159"/>
                    <a:pt x="98" y="160"/>
                  </a:cubicBezTo>
                  <a:cubicBezTo>
                    <a:pt x="98" y="166"/>
                    <a:pt x="98" y="166"/>
                    <a:pt x="98" y="166"/>
                  </a:cubicBezTo>
                  <a:cubicBezTo>
                    <a:pt x="98" y="167"/>
                    <a:pt x="98" y="168"/>
                    <a:pt x="99" y="169"/>
                  </a:cubicBezTo>
                  <a:cubicBezTo>
                    <a:pt x="100" y="170"/>
                    <a:pt x="102" y="171"/>
                    <a:pt x="103" y="171"/>
                  </a:cubicBezTo>
                  <a:cubicBezTo>
                    <a:pt x="111" y="170"/>
                    <a:pt x="111" y="170"/>
                    <a:pt x="111" y="170"/>
                  </a:cubicBezTo>
                  <a:cubicBezTo>
                    <a:pt x="122" y="191"/>
                    <a:pt x="122" y="191"/>
                    <a:pt x="122" y="191"/>
                  </a:cubicBezTo>
                  <a:cubicBezTo>
                    <a:pt x="122" y="192"/>
                    <a:pt x="123" y="192"/>
                    <a:pt x="123" y="193"/>
                  </a:cubicBezTo>
                  <a:cubicBezTo>
                    <a:pt x="124" y="194"/>
                    <a:pt x="126" y="194"/>
                    <a:pt x="127" y="194"/>
                  </a:cubicBezTo>
                  <a:cubicBezTo>
                    <a:pt x="139" y="194"/>
                    <a:pt x="139" y="194"/>
                    <a:pt x="139" y="194"/>
                  </a:cubicBezTo>
                  <a:cubicBezTo>
                    <a:pt x="140" y="194"/>
                    <a:pt x="141" y="194"/>
                    <a:pt x="142" y="193"/>
                  </a:cubicBezTo>
                  <a:cubicBezTo>
                    <a:pt x="143" y="192"/>
                    <a:pt x="144" y="190"/>
                    <a:pt x="143" y="188"/>
                  </a:cubicBezTo>
                  <a:cubicBezTo>
                    <a:pt x="128" y="136"/>
                    <a:pt x="128" y="136"/>
                    <a:pt x="128" y="136"/>
                  </a:cubicBezTo>
                  <a:cubicBezTo>
                    <a:pt x="128" y="136"/>
                    <a:pt x="128" y="135"/>
                    <a:pt x="128" y="134"/>
                  </a:cubicBezTo>
                  <a:cubicBezTo>
                    <a:pt x="127" y="115"/>
                    <a:pt x="127" y="115"/>
                    <a:pt x="127" y="115"/>
                  </a:cubicBezTo>
                  <a:cubicBezTo>
                    <a:pt x="146" y="115"/>
                    <a:pt x="163" y="113"/>
                    <a:pt x="177" y="111"/>
                  </a:cubicBezTo>
                  <a:cubicBezTo>
                    <a:pt x="179" y="111"/>
                    <a:pt x="180" y="111"/>
                    <a:pt x="181" y="111"/>
                  </a:cubicBezTo>
                  <a:cubicBezTo>
                    <a:pt x="205" y="139"/>
                    <a:pt x="205" y="139"/>
                    <a:pt x="205" y="139"/>
                  </a:cubicBezTo>
                  <a:cubicBezTo>
                    <a:pt x="205" y="139"/>
                    <a:pt x="205" y="140"/>
                    <a:pt x="206" y="140"/>
                  </a:cubicBezTo>
                  <a:cubicBezTo>
                    <a:pt x="207" y="141"/>
                    <a:pt x="208" y="142"/>
                    <a:pt x="210" y="142"/>
                  </a:cubicBezTo>
                  <a:cubicBezTo>
                    <a:pt x="215" y="142"/>
                    <a:pt x="215" y="142"/>
                    <a:pt x="215" y="142"/>
                  </a:cubicBezTo>
                  <a:cubicBezTo>
                    <a:pt x="217" y="142"/>
                    <a:pt x="218" y="141"/>
                    <a:pt x="219" y="140"/>
                  </a:cubicBezTo>
                  <a:cubicBezTo>
                    <a:pt x="220" y="139"/>
                    <a:pt x="220" y="137"/>
                    <a:pt x="220" y="135"/>
                  </a:cubicBezTo>
                  <a:cubicBezTo>
                    <a:pt x="210" y="108"/>
                    <a:pt x="210" y="108"/>
                    <a:pt x="210" y="108"/>
                  </a:cubicBezTo>
                  <a:cubicBezTo>
                    <a:pt x="210" y="108"/>
                    <a:pt x="210" y="107"/>
                    <a:pt x="210" y="107"/>
                  </a:cubicBezTo>
                  <a:cubicBezTo>
                    <a:pt x="210" y="104"/>
                    <a:pt x="210" y="104"/>
                    <a:pt x="210" y="104"/>
                  </a:cubicBezTo>
                  <a:cubicBezTo>
                    <a:pt x="212" y="103"/>
                    <a:pt x="213" y="102"/>
                    <a:pt x="214" y="101"/>
                  </a:cubicBezTo>
                  <a:cubicBezTo>
                    <a:pt x="215" y="100"/>
                    <a:pt x="216" y="98"/>
                    <a:pt x="216" y="97"/>
                  </a:cubicBezTo>
                  <a:cubicBezTo>
                    <a:pt x="216" y="96"/>
                    <a:pt x="216" y="96"/>
                    <a:pt x="216" y="96"/>
                  </a:cubicBezTo>
                  <a:cubicBezTo>
                    <a:pt x="216" y="96"/>
                    <a:pt x="216" y="96"/>
                    <a:pt x="216" y="96"/>
                  </a:cubicBezTo>
                  <a:cubicBezTo>
                    <a:pt x="216" y="95"/>
                    <a:pt x="215" y="93"/>
                    <a:pt x="214" y="92"/>
                  </a:cubicBezTo>
                  <a:cubicBezTo>
                    <a:pt x="213" y="91"/>
                    <a:pt x="212" y="90"/>
                    <a:pt x="210" y="89"/>
                  </a:cubicBezTo>
                  <a:cubicBezTo>
                    <a:pt x="210" y="86"/>
                    <a:pt x="210" y="86"/>
                    <a:pt x="210" y="86"/>
                  </a:cubicBezTo>
                  <a:cubicBezTo>
                    <a:pt x="210" y="86"/>
                    <a:pt x="210" y="85"/>
                    <a:pt x="210" y="85"/>
                  </a:cubicBezTo>
                  <a:cubicBezTo>
                    <a:pt x="219" y="58"/>
                    <a:pt x="219" y="58"/>
                    <a:pt x="219" y="58"/>
                  </a:cubicBezTo>
                  <a:cubicBezTo>
                    <a:pt x="220" y="56"/>
                    <a:pt x="220" y="54"/>
                    <a:pt x="218" y="53"/>
                  </a:cubicBezTo>
                  <a:cubicBezTo>
                    <a:pt x="218" y="53"/>
                    <a:pt x="218" y="53"/>
                    <a:pt x="218" y="53"/>
                  </a:cubicBezTo>
                  <a:cubicBezTo>
                    <a:pt x="217" y="52"/>
                    <a:pt x="216" y="51"/>
                    <a:pt x="215" y="51"/>
                  </a:cubicBezTo>
                  <a:cubicBezTo>
                    <a:pt x="210" y="52"/>
                    <a:pt x="210" y="52"/>
                    <a:pt x="210" y="52"/>
                  </a:cubicBezTo>
                  <a:cubicBezTo>
                    <a:pt x="208" y="52"/>
                    <a:pt x="206" y="52"/>
                    <a:pt x="205" y="54"/>
                  </a:cubicBezTo>
                  <a:cubicBezTo>
                    <a:pt x="205" y="54"/>
                    <a:pt x="205" y="54"/>
                    <a:pt x="205" y="54"/>
                  </a:cubicBezTo>
                  <a:cubicBezTo>
                    <a:pt x="181" y="83"/>
                    <a:pt x="181" y="83"/>
                    <a:pt x="181" y="83"/>
                  </a:cubicBezTo>
                  <a:cubicBezTo>
                    <a:pt x="180" y="82"/>
                    <a:pt x="179" y="82"/>
                    <a:pt x="177" y="82"/>
                  </a:cubicBezTo>
                  <a:cubicBezTo>
                    <a:pt x="163" y="80"/>
                    <a:pt x="146" y="79"/>
                    <a:pt x="127" y="79"/>
                  </a:cubicBezTo>
                  <a:cubicBezTo>
                    <a:pt x="127" y="60"/>
                    <a:pt x="127" y="60"/>
                    <a:pt x="127" y="60"/>
                  </a:cubicBezTo>
                  <a:cubicBezTo>
                    <a:pt x="127" y="59"/>
                    <a:pt x="127" y="59"/>
                    <a:pt x="127" y="58"/>
                  </a:cubicBezTo>
                  <a:cubicBezTo>
                    <a:pt x="142" y="6"/>
                    <a:pt x="142" y="6"/>
                    <a:pt x="142" y="6"/>
                  </a:cubicBezTo>
                  <a:cubicBezTo>
                    <a:pt x="142" y="4"/>
                    <a:pt x="142" y="2"/>
                    <a:pt x="141" y="1"/>
                  </a:cubicBezTo>
                  <a:cubicBezTo>
                    <a:pt x="140" y="0"/>
                    <a:pt x="139" y="0"/>
                    <a:pt x="137" y="0"/>
                  </a:cubicBezTo>
                  <a:cubicBezTo>
                    <a:pt x="126" y="0"/>
                    <a:pt x="126" y="0"/>
                    <a:pt x="126" y="0"/>
                  </a:cubicBezTo>
                  <a:cubicBezTo>
                    <a:pt x="125" y="0"/>
                    <a:pt x="123" y="0"/>
                    <a:pt x="122" y="2"/>
                  </a:cubicBezTo>
                  <a:cubicBezTo>
                    <a:pt x="122" y="2"/>
                    <a:pt x="121" y="2"/>
                    <a:pt x="121" y="3"/>
                  </a:cubicBezTo>
                  <a:cubicBezTo>
                    <a:pt x="110" y="24"/>
                    <a:pt x="110" y="24"/>
                    <a:pt x="110" y="24"/>
                  </a:cubicBezTo>
                  <a:cubicBezTo>
                    <a:pt x="102" y="24"/>
                    <a:pt x="102" y="24"/>
                    <a:pt x="102" y="24"/>
                  </a:cubicBezTo>
                  <a:cubicBezTo>
                    <a:pt x="101" y="24"/>
                    <a:pt x="99" y="24"/>
                    <a:pt x="99" y="25"/>
                  </a:cubicBezTo>
                  <a:cubicBezTo>
                    <a:pt x="98" y="26"/>
                    <a:pt x="97" y="27"/>
                    <a:pt x="97" y="29"/>
                  </a:cubicBezTo>
                  <a:cubicBezTo>
                    <a:pt x="97" y="35"/>
                    <a:pt x="97" y="35"/>
                    <a:pt x="97" y="35"/>
                  </a:cubicBezTo>
                  <a:cubicBezTo>
                    <a:pt x="97" y="36"/>
                    <a:pt x="98" y="37"/>
                    <a:pt x="99" y="38"/>
                  </a:cubicBezTo>
                  <a:cubicBezTo>
                    <a:pt x="99" y="39"/>
                    <a:pt x="100" y="39"/>
                    <a:pt x="102" y="39"/>
                  </a:cubicBezTo>
                  <a:cubicBezTo>
                    <a:pt x="100" y="42"/>
                    <a:pt x="100" y="42"/>
                    <a:pt x="100" y="42"/>
                  </a:cubicBezTo>
                  <a:cubicBezTo>
                    <a:pt x="91" y="42"/>
                    <a:pt x="91" y="42"/>
                    <a:pt x="91" y="42"/>
                  </a:cubicBezTo>
                  <a:cubicBezTo>
                    <a:pt x="90" y="42"/>
                    <a:pt x="89" y="43"/>
                    <a:pt x="88" y="44"/>
                  </a:cubicBezTo>
                  <a:cubicBezTo>
                    <a:pt x="87" y="45"/>
                    <a:pt x="86" y="46"/>
                    <a:pt x="86" y="47"/>
                  </a:cubicBezTo>
                  <a:cubicBezTo>
                    <a:pt x="86" y="53"/>
                    <a:pt x="86" y="53"/>
                    <a:pt x="86" y="53"/>
                  </a:cubicBezTo>
                  <a:cubicBezTo>
                    <a:pt x="86" y="55"/>
                    <a:pt x="87" y="56"/>
                    <a:pt x="88" y="57"/>
                  </a:cubicBezTo>
                  <a:cubicBezTo>
                    <a:pt x="89" y="58"/>
                    <a:pt x="90" y="58"/>
                    <a:pt x="92" y="58"/>
                  </a:cubicBezTo>
                  <a:cubicBezTo>
                    <a:pt x="92" y="58"/>
                    <a:pt x="92" y="58"/>
                    <a:pt x="92" y="58"/>
                  </a:cubicBezTo>
                  <a:cubicBezTo>
                    <a:pt x="81" y="79"/>
                    <a:pt x="81" y="79"/>
                    <a:pt x="81" y="79"/>
                  </a:cubicBezTo>
                  <a:cubicBezTo>
                    <a:pt x="77" y="79"/>
                    <a:pt x="74" y="79"/>
                    <a:pt x="72" y="79"/>
                  </a:cubicBezTo>
                  <a:cubicBezTo>
                    <a:pt x="55" y="78"/>
                    <a:pt x="43" y="78"/>
                    <a:pt x="33" y="80"/>
                  </a:cubicBezTo>
                  <a:close/>
                  <a:moveTo>
                    <a:pt x="33" y="80"/>
                  </a:moveTo>
                  <a:cubicBezTo>
                    <a:pt x="33" y="80"/>
                    <a:pt x="33" y="80"/>
                    <a:pt x="33" y="8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250" fill="hold"/>
                                        <p:tgtEl>
                                          <p:spTgt spid="19"/>
                                        </p:tgtEl>
                                        <p:attrNameLst>
                                          <p:attrName>ppt_w</p:attrName>
                                        </p:attrNameLst>
                                      </p:cBhvr>
                                      <p:tavLst>
                                        <p:tav tm="0">
                                          <p:val>
                                            <p:fltVal val="0"/>
                                          </p:val>
                                        </p:tav>
                                        <p:tav tm="100000">
                                          <p:val>
                                            <p:strVal val="#ppt_w"/>
                                          </p:val>
                                        </p:tav>
                                      </p:tavLst>
                                    </p:anim>
                                    <p:anim calcmode="lin" valueType="num">
                                      <p:cBhvr>
                                        <p:cTn id="8" dur="250" fill="hold"/>
                                        <p:tgtEl>
                                          <p:spTgt spid="19"/>
                                        </p:tgtEl>
                                        <p:attrNameLst>
                                          <p:attrName>ppt_h</p:attrName>
                                        </p:attrNameLst>
                                      </p:cBhvr>
                                      <p:tavLst>
                                        <p:tav tm="0">
                                          <p:val>
                                            <p:fltVal val="0"/>
                                          </p:val>
                                        </p:tav>
                                        <p:tav tm="100000">
                                          <p:val>
                                            <p:strVal val="#ppt_h"/>
                                          </p:val>
                                        </p:tav>
                                      </p:tavLst>
                                    </p:anim>
                                    <p:animEffect transition="in" filter="fade">
                                      <p:cBhvr>
                                        <p:cTn id="9" dur="250"/>
                                        <p:tgtEl>
                                          <p:spTgt spid="19"/>
                                        </p:tgtEl>
                                      </p:cBhvr>
                                    </p:animEffect>
                                  </p:childTnLst>
                                </p:cTn>
                              </p:par>
                            </p:childTnLst>
                          </p:cTn>
                        </p:par>
                        <p:par>
                          <p:cTn id="10" fill="hold">
                            <p:stCondLst>
                              <p:cond delay="2450"/>
                            </p:stCondLst>
                            <p:childTnLst>
                              <p:par>
                                <p:cTn id="11" presetID="2" presetClass="entr" presetSubtype="4" decel="5330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750" fill="hold"/>
                                        <p:tgtEl>
                                          <p:spTgt spid="16"/>
                                        </p:tgtEl>
                                        <p:attrNameLst>
                                          <p:attrName>ppt_x</p:attrName>
                                        </p:attrNameLst>
                                      </p:cBhvr>
                                      <p:tavLst>
                                        <p:tav tm="0">
                                          <p:val>
                                            <p:strVal val="#ppt_x"/>
                                          </p:val>
                                        </p:tav>
                                        <p:tav tm="100000">
                                          <p:val>
                                            <p:strVal val="#ppt_x"/>
                                          </p:val>
                                        </p:tav>
                                      </p:tavLst>
                                    </p:anim>
                                    <p:anim calcmode="lin" valueType="num">
                                      <p:cBhvr additive="base">
                                        <p:cTn id="14" dur="75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decel="53300" fill="hold" nodeType="withEffect">
                                  <p:stCondLst>
                                    <p:cond delay="25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750" fill="hold"/>
                                        <p:tgtEl>
                                          <p:spTgt spid="13"/>
                                        </p:tgtEl>
                                        <p:attrNameLst>
                                          <p:attrName>ppt_x</p:attrName>
                                        </p:attrNameLst>
                                      </p:cBhvr>
                                      <p:tavLst>
                                        <p:tav tm="0">
                                          <p:val>
                                            <p:strVal val="#ppt_x"/>
                                          </p:val>
                                        </p:tav>
                                        <p:tav tm="100000">
                                          <p:val>
                                            <p:strVal val="#ppt_x"/>
                                          </p:val>
                                        </p:tav>
                                      </p:tavLst>
                                    </p:anim>
                                    <p:anim calcmode="lin" valueType="num">
                                      <p:cBhvr additive="base">
                                        <p:cTn id="18" dur="75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decel="53300" fill="hold" nodeType="withEffect">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750" fill="hold"/>
                                        <p:tgtEl>
                                          <p:spTgt spid="7"/>
                                        </p:tgtEl>
                                        <p:attrNameLst>
                                          <p:attrName>ppt_x</p:attrName>
                                        </p:attrNameLst>
                                      </p:cBhvr>
                                      <p:tavLst>
                                        <p:tav tm="0">
                                          <p:val>
                                            <p:strVal val="#ppt_x"/>
                                          </p:val>
                                        </p:tav>
                                        <p:tav tm="100000">
                                          <p:val>
                                            <p:strVal val="#ppt_x"/>
                                          </p:val>
                                        </p:tav>
                                      </p:tavLst>
                                    </p:anim>
                                    <p:anim calcmode="lin" valueType="num">
                                      <p:cBhvr additive="base">
                                        <p:cTn id="22" dur="75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decel="53300" fill="hold" nodeType="withEffect">
                                  <p:stCondLst>
                                    <p:cond delay="75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750" fill="hold"/>
                                        <p:tgtEl>
                                          <p:spTgt spid="10"/>
                                        </p:tgtEl>
                                        <p:attrNameLst>
                                          <p:attrName>ppt_x</p:attrName>
                                        </p:attrNameLst>
                                      </p:cBhvr>
                                      <p:tavLst>
                                        <p:tav tm="0">
                                          <p:val>
                                            <p:strVal val="#ppt_x"/>
                                          </p:val>
                                        </p:tav>
                                        <p:tav tm="100000">
                                          <p:val>
                                            <p:strVal val="#ppt_x"/>
                                          </p:val>
                                        </p:tav>
                                      </p:tavLst>
                                    </p:anim>
                                    <p:anim calcmode="lin" valueType="num">
                                      <p:cBhvr additive="base">
                                        <p:cTn id="26" dur="75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decel="53300" fill="hold" nodeType="withEffect">
                                  <p:stCondLst>
                                    <p:cond delay="100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750" fill="hold"/>
                                        <p:tgtEl>
                                          <p:spTgt spid="4"/>
                                        </p:tgtEl>
                                        <p:attrNameLst>
                                          <p:attrName>ppt_x</p:attrName>
                                        </p:attrNameLst>
                                      </p:cBhvr>
                                      <p:tavLst>
                                        <p:tav tm="0">
                                          <p:val>
                                            <p:strVal val="#ppt_x"/>
                                          </p:val>
                                        </p:tav>
                                        <p:tav tm="100000">
                                          <p:val>
                                            <p:strVal val="#ppt_x"/>
                                          </p:val>
                                        </p:tav>
                                      </p:tavLst>
                                    </p:anim>
                                    <p:anim calcmode="lin" valueType="num">
                                      <p:cBhvr additive="base">
                                        <p:cTn id="30" dur="750" fill="hold"/>
                                        <p:tgtEl>
                                          <p:spTgt spid="4"/>
                                        </p:tgtEl>
                                        <p:attrNameLst>
                                          <p:attrName>ppt_y</p:attrName>
                                        </p:attrNameLst>
                                      </p:cBhvr>
                                      <p:tavLst>
                                        <p:tav tm="0">
                                          <p:val>
                                            <p:strVal val="1+#ppt_h/2"/>
                                          </p:val>
                                        </p:tav>
                                        <p:tav tm="100000">
                                          <p:val>
                                            <p:strVal val="#ppt_y"/>
                                          </p:val>
                                        </p:tav>
                                      </p:tavLst>
                                    </p:anim>
                                  </p:childTnLst>
                                </p:cTn>
                              </p:par>
                            </p:childTnLst>
                          </p:cTn>
                        </p:par>
                        <p:par>
                          <p:cTn id="31" fill="hold">
                            <p:stCondLst>
                              <p:cond delay="3450"/>
                            </p:stCondLst>
                            <p:childTnLst>
                              <p:par>
                                <p:cTn id="32" presetID="22" presetClass="entr" presetSubtype="1"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par>
                                <p:cTn id="35" presetID="22" presetClass="entr" presetSubtype="1"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up)">
                                      <p:cBhvr>
                                        <p:cTn id="37" dur="500"/>
                                        <p:tgtEl>
                                          <p:spTgt spid="29"/>
                                        </p:tgtEl>
                                      </p:cBhvr>
                                    </p:animEffect>
                                  </p:childTnLst>
                                </p:cTn>
                              </p:par>
                              <p:par>
                                <p:cTn id="38" presetID="22" presetClass="entr" presetSubtype="1"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ipe(up)">
                                      <p:cBhvr>
                                        <p:cTn id="40" dur="500"/>
                                        <p:tgtEl>
                                          <p:spTgt spid="32"/>
                                        </p:tgtEl>
                                      </p:cBhvr>
                                    </p:animEffect>
                                  </p:childTnLst>
                                </p:cTn>
                              </p:par>
                              <p:par>
                                <p:cTn id="41" presetID="22" presetClass="entr" presetSubtype="1"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par>
                                <p:cTn id="44" presetID="22" presetClass="entr" presetSubtype="1"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up)">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733"/>
</p:tagLst>
</file>

<file path=ppt/tags/tag10.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4"/>
</p:tagLst>
</file>

<file path=ppt/tags/tag100.xml><?xml version="1.0" encoding="utf-8"?>
<p:tagLst xmlns:a="http://schemas.openxmlformats.org/drawingml/2006/main" xmlns:r="http://schemas.openxmlformats.org/officeDocument/2006/relationships" xmlns:p="http://schemas.openxmlformats.org/presentationml/2006/main">
  <p:tag name="MH" val="20151024172200"/>
  <p:tag name="MH_LIBRARY" val="GRAPHIC"/>
  <p:tag name="MH_TYPE" val="Other"/>
  <p:tag name="MH_ORDER" val="13"/>
</p:tagLst>
</file>

<file path=ppt/tags/tag101.xml><?xml version="1.0" encoding="utf-8"?>
<p:tagLst xmlns:a="http://schemas.openxmlformats.org/drawingml/2006/main" xmlns:r="http://schemas.openxmlformats.org/officeDocument/2006/relationships" xmlns:p="http://schemas.openxmlformats.org/presentationml/2006/main">
  <p:tag name="MH" val="20151024172200"/>
  <p:tag name="MH_LIBRARY" val="GRAPHIC"/>
  <p:tag name="MH_TYPE" val="SubTitle"/>
  <p:tag name="MH_ORDER" val="2"/>
</p:tagLst>
</file>

<file path=ppt/tags/tag102.xml><?xml version="1.0" encoding="utf-8"?>
<p:tagLst xmlns:a="http://schemas.openxmlformats.org/drawingml/2006/main" xmlns:r="http://schemas.openxmlformats.org/officeDocument/2006/relationships" xmlns:p="http://schemas.openxmlformats.org/presentationml/2006/main">
  <p:tag name="MH" val="20151024172200"/>
  <p:tag name="MH_LIBRARY" val="GRAPHIC"/>
  <p:tag name="MH_TYPE" val="Other"/>
  <p:tag name="MH_ORDER" val="10"/>
</p:tagLst>
</file>

<file path=ppt/tags/tag103.xml><?xml version="1.0" encoding="utf-8"?>
<p:tagLst xmlns:a="http://schemas.openxmlformats.org/drawingml/2006/main" xmlns:r="http://schemas.openxmlformats.org/officeDocument/2006/relationships" xmlns:p="http://schemas.openxmlformats.org/presentationml/2006/main">
  <p:tag name="MH" val="20151024172200"/>
  <p:tag name="MH_LIBRARY" val="GRAPHIC"/>
  <p:tag name="MH_TYPE" val="Other"/>
  <p:tag name="MH_ORDER" val="11"/>
</p:tagLst>
</file>

<file path=ppt/tags/tag104.xml><?xml version="1.0" encoding="utf-8"?>
<p:tagLst xmlns:a="http://schemas.openxmlformats.org/drawingml/2006/main" xmlns:r="http://schemas.openxmlformats.org/officeDocument/2006/relationships" xmlns:p="http://schemas.openxmlformats.org/presentationml/2006/main">
  <p:tag name="MH" val="20151024172200"/>
  <p:tag name="MH_LIBRARY" val="GRAPHIC"/>
  <p:tag name="MH_TYPE" val="SubTitle"/>
  <p:tag name="MH_ORDER" val="1"/>
</p:tagLst>
</file>

<file path=ppt/tags/tag105.xml><?xml version="1.0" encoding="utf-8"?>
<p:tagLst xmlns:a="http://schemas.openxmlformats.org/drawingml/2006/main" xmlns:r="http://schemas.openxmlformats.org/officeDocument/2006/relationships" xmlns:p="http://schemas.openxmlformats.org/presentationml/2006/main">
  <p:tag name="MH" val="20151024172200"/>
  <p:tag name="MH_LIBRARY" val="GRAPHIC"/>
  <p:tag name="MH_TYPE" val="Other"/>
  <p:tag name="MH_ORDER" val="6"/>
</p:tagLst>
</file>

<file path=ppt/tags/tag106.xml><?xml version="1.0" encoding="utf-8"?>
<p:tagLst xmlns:a="http://schemas.openxmlformats.org/drawingml/2006/main" xmlns:r="http://schemas.openxmlformats.org/officeDocument/2006/relationships" xmlns:p="http://schemas.openxmlformats.org/presentationml/2006/main">
  <p:tag name="MH" val="20151024172200"/>
  <p:tag name="MH_LIBRARY" val="GRAPHIC"/>
  <p:tag name="MH_TYPE" val="Other"/>
  <p:tag name="MH_ORDER" val="7"/>
</p:tagLst>
</file>

<file path=ppt/tags/tag107.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108.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109.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7"/>
</p:tagLst>
</file>

<file path=ppt/tags/tag110.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111.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112.xml><?xml version="1.0" encoding="utf-8"?>
<p:tagLst xmlns:a="http://schemas.openxmlformats.org/drawingml/2006/main" xmlns:r="http://schemas.openxmlformats.org/officeDocument/2006/relationships" xmlns:p="http://schemas.openxmlformats.org/presentationml/2006/main">
  <p:tag name="MH" val="20151024174845"/>
  <p:tag name="MH_LIBRARY" val="GRAPHIC"/>
  <p:tag name="MH_TYPE" val="Text"/>
  <p:tag name="MH_ORDER" val="1"/>
</p:tagLst>
</file>

<file path=ppt/tags/tag113.xml><?xml version="1.0" encoding="utf-8"?>
<p:tagLst xmlns:a="http://schemas.openxmlformats.org/drawingml/2006/main" xmlns:r="http://schemas.openxmlformats.org/officeDocument/2006/relationships" xmlns:p="http://schemas.openxmlformats.org/presentationml/2006/main">
  <p:tag name="MH" val="20151024175750"/>
  <p:tag name="MH_LIBRARY" val="GRAPHIC"/>
  <p:tag name="MH_TYPE" val="Desc"/>
  <p:tag name="MH_ORDER" val="1"/>
</p:tagLst>
</file>

<file path=ppt/tags/tag11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51024180638"/>
  <p:tag name="MH_LIBRARY" val="GRAPHIC"/>
</p:tagLst>
</file>

<file path=ppt/tags/tag115.xml><?xml version="1.0" encoding="utf-8"?>
<p:tagLst xmlns:a="http://schemas.openxmlformats.org/drawingml/2006/main" xmlns:r="http://schemas.openxmlformats.org/officeDocument/2006/relationships" xmlns:p="http://schemas.openxmlformats.org/presentationml/2006/main">
  <p:tag name="MH" val="20151024180638"/>
  <p:tag name="MH_LIBRARY" val="GRAPHIC"/>
  <p:tag name="MH_TYPE" val="Other"/>
  <p:tag name="MH_ORDER" val="1"/>
</p:tagLst>
</file>

<file path=ppt/tags/tag116.xml><?xml version="1.0" encoding="utf-8"?>
<p:tagLst xmlns:a="http://schemas.openxmlformats.org/drawingml/2006/main" xmlns:r="http://schemas.openxmlformats.org/officeDocument/2006/relationships" xmlns:p="http://schemas.openxmlformats.org/presentationml/2006/main">
  <p:tag name="MH" val="20151024180638"/>
  <p:tag name="MH_LIBRARY" val="GRAPHIC"/>
  <p:tag name="MH_TYPE" val="Other"/>
  <p:tag name="MH_ORDER" val="2"/>
</p:tagLst>
</file>

<file path=ppt/tags/tag117.xml><?xml version="1.0" encoding="utf-8"?>
<p:tagLst xmlns:a="http://schemas.openxmlformats.org/drawingml/2006/main" xmlns:r="http://schemas.openxmlformats.org/officeDocument/2006/relationships" xmlns:p="http://schemas.openxmlformats.org/presentationml/2006/main">
  <p:tag name="MH" val="20151024180638"/>
  <p:tag name="MH_LIBRARY" val="GRAPHIC"/>
  <p:tag name="MH_TYPE" val="Other"/>
  <p:tag name="MH_ORDER" val="3"/>
</p:tagLst>
</file>

<file path=ppt/tags/tag118.xml><?xml version="1.0" encoding="utf-8"?>
<p:tagLst xmlns:a="http://schemas.openxmlformats.org/drawingml/2006/main" xmlns:r="http://schemas.openxmlformats.org/officeDocument/2006/relationships" xmlns:p="http://schemas.openxmlformats.org/presentationml/2006/main">
  <p:tag name="MH" val="20151024180638"/>
  <p:tag name="MH_LIBRARY" val="GRAPHIC"/>
  <p:tag name="MH_TYPE" val="Other"/>
  <p:tag name="MH_ORDER" val="4"/>
</p:tagLst>
</file>

<file path=ppt/tags/tag119.xml><?xml version="1.0" encoding="utf-8"?>
<p:tagLst xmlns:a="http://schemas.openxmlformats.org/drawingml/2006/main" xmlns:r="http://schemas.openxmlformats.org/officeDocument/2006/relationships" xmlns:p="http://schemas.openxmlformats.org/presentationml/2006/main">
  <p:tag name="MH" val="20151024180638"/>
  <p:tag name="MH_LIBRARY" val="GRAPHIC"/>
  <p:tag name="MH_TYPE" val="Other"/>
  <p:tag name="MH_ORDER" val="5"/>
</p:tagLst>
</file>

<file path=ppt/tags/tag12.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6"/>
</p:tagLst>
</file>

<file path=ppt/tags/tag120.xml><?xml version="1.0" encoding="utf-8"?>
<p:tagLst xmlns:a="http://schemas.openxmlformats.org/drawingml/2006/main" xmlns:r="http://schemas.openxmlformats.org/officeDocument/2006/relationships" xmlns:p="http://schemas.openxmlformats.org/presentationml/2006/main">
  <p:tag name="MH" val="20151024180638"/>
  <p:tag name="MH_LIBRARY" val="GRAPHIC"/>
  <p:tag name="MH_TYPE" val="Other"/>
  <p:tag name="MH_ORDER" val="6"/>
</p:tagLst>
</file>

<file path=ppt/tags/tag121.xml><?xml version="1.0" encoding="utf-8"?>
<p:tagLst xmlns:a="http://schemas.openxmlformats.org/drawingml/2006/main" xmlns:r="http://schemas.openxmlformats.org/officeDocument/2006/relationships" xmlns:p="http://schemas.openxmlformats.org/presentationml/2006/main">
  <p:tag name="MH" val="20151024180638"/>
  <p:tag name="MH_LIBRARY" val="GRAPHIC"/>
  <p:tag name="MH_TYPE" val="Other"/>
  <p:tag name="MH_ORDER" val="7"/>
</p:tagLst>
</file>

<file path=ppt/tags/tag122.xml><?xml version="1.0" encoding="utf-8"?>
<p:tagLst xmlns:a="http://schemas.openxmlformats.org/drawingml/2006/main" xmlns:r="http://schemas.openxmlformats.org/officeDocument/2006/relationships" xmlns:p="http://schemas.openxmlformats.org/presentationml/2006/main">
  <p:tag name="MH" val="20151024180638"/>
  <p:tag name="MH_LIBRARY" val="GRAPHIC"/>
  <p:tag name="MH_TYPE" val="Other"/>
  <p:tag name="MH_ORDER" val="8"/>
</p:tagLst>
</file>

<file path=ppt/tags/tag123.xml><?xml version="1.0" encoding="utf-8"?>
<p:tagLst xmlns:a="http://schemas.openxmlformats.org/drawingml/2006/main" xmlns:r="http://schemas.openxmlformats.org/officeDocument/2006/relationships" xmlns:p="http://schemas.openxmlformats.org/presentationml/2006/main">
  <p:tag name="MH" val="20151024180638"/>
  <p:tag name="MH_LIBRARY" val="GRAPHIC"/>
  <p:tag name="MH_TYPE" val="SubTitle"/>
  <p:tag name="MH_ORDER" val="3"/>
</p:tagLst>
</file>

<file path=ppt/tags/tag124.xml><?xml version="1.0" encoding="utf-8"?>
<p:tagLst xmlns:a="http://schemas.openxmlformats.org/drawingml/2006/main" xmlns:r="http://schemas.openxmlformats.org/officeDocument/2006/relationships" xmlns:p="http://schemas.openxmlformats.org/presentationml/2006/main">
  <p:tag name="MH" val="20151024180638"/>
  <p:tag name="MH_LIBRARY" val="GRAPHIC"/>
  <p:tag name="MH_TYPE" val="SubTitle"/>
  <p:tag name="MH_ORDER" val="4"/>
</p:tagLst>
</file>

<file path=ppt/tags/tag125.xml><?xml version="1.0" encoding="utf-8"?>
<p:tagLst xmlns:a="http://schemas.openxmlformats.org/drawingml/2006/main" xmlns:r="http://schemas.openxmlformats.org/officeDocument/2006/relationships" xmlns:p="http://schemas.openxmlformats.org/presentationml/2006/main">
  <p:tag name="MH" val="20151024180638"/>
  <p:tag name="MH_LIBRARY" val="GRAPHIC"/>
  <p:tag name="MH_TYPE" val="SubTitle"/>
  <p:tag name="MH_ORDER" val="1"/>
</p:tagLst>
</file>

<file path=ppt/tags/tag126.xml><?xml version="1.0" encoding="utf-8"?>
<p:tagLst xmlns:a="http://schemas.openxmlformats.org/drawingml/2006/main" xmlns:r="http://schemas.openxmlformats.org/officeDocument/2006/relationships" xmlns:p="http://schemas.openxmlformats.org/presentationml/2006/main">
  <p:tag name="MH" val="20151024180638"/>
  <p:tag name="MH_LIBRARY" val="GRAPHIC"/>
  <p:tag name="MH_TYPE" val="SubTitle"/>
  <p:tag name="MH_ORDER" val="2"/>
</p:tagLst>
</file>

<file path=ppt/tags/tag127.xml><?xml version="1.0" encoding="utf-8"?>
<p:tagLst xmlns:a="http://schemas.openxmlformats.org/drawingml/2006/main" xmlns:r="http://schemas.openxmlformats.org/officeDocument/2006/relationships" xmlns:p="http://schemas.openxmlformats.org/presentationml/2006/main">
  <p:tag name="MH" val="20151024180638"/>
  <p:tag name="MH_LIBRARY" val="GRAPHIC"/>
  <p:tag name="MH_TYPE" val="Desc"/>
  <p:tag name="MH_ORDER" val="1"/>
</p:tagLst>
</file>

<file path=ppt/tags/tag128.xml><?xml version="1.0" encoding="utf-8"?>
<p:tagLst xmlns:a="http://schemas.openxmlformats.org/drawingml/2006/main" xmlns:r="http://schemas.openxmlformats.org/officeDocument/2006/relationships" xmlns:p="http://schemas.openxmlformats.org/presentationml/2006/main">
  <p:tag name="MH" val="20151024180638"/>
  <p:tag name="MH_LIBRARY" val="GRAPHIC"/>
  <p:tag name="MH_TYPE" val="Other"/>
  <p:tag name="MH_ORDER" val="9"/>
</p:tagLst>
</file>

<file path=ppt/tags/tag129.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51024181304"/>
  <p:tag name="MH_LIBRARY" val="GRAPHIC"/>
</p:tagLst>
</file>

<file path=ppt/tags/tag13.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6"/>
</p:tagLst>
</file>

<file path=ppt/tags/tag130.xml><?xml version="1.0" encoding="utf-8"?>
<p:tagLst xmlns:a="http://schemas.openxmlformats.org/drawingml/2006/main" xmlns:r="http://schemas.openxmlformats.org/officeDocument/2006/relationships" xmlns:p="http://schemas.openxmlformats.org/presentationml/2006/main">
  <p:tag name="MH" val="20151024181304"/>
  <p:tag name="MH_LIBRARY" val="GRAPHIC"/>
  <p:tag name="MH_TYPE" val="Other"/>
  <p:tag name="MH_ORDER" val="1"/>
</p:tagLst>
</file>

<file path=ppt/tags/tag131.xml><?xml version="1.0" encoding="utf-8"?>
<p:tagLst xmlns:a="http://schemas.openxmlformats.org/drawingml/2006/main" xmlns:r="http://schemas.openxmlformats.org/officeDocument/2006/relationships" xmlns:p="http://schemas.openxmlformats.org/presentationml/2006/main">
  <p:tag name="MH" val="20151024181304"/>
  <p:tag name="MH_LIBRARY" val="GRAPHIC"/>
  <p:tag name="MH_TYPE" val="Other"/>
  <p:tag name="MH_ORDER" val="2"/>
</p:tagLst>
</file>

<file path=ppt/tags/tag132.xml><?xml version="1.0" encoding="utf-8"?>
<p:tagLst xmlns:a="http://schemas.openxmlformats.org/drawingml/2006/main" xmlns:r="http://schemas.openxmlformats.org/officeDocument/2006/relationships" xmlns:p="http://schemas.openxmlformats.org/presentationml/2006/main">
  <p:tag name="MH" val="20151024181304"/>
  <p:tag name="MH_LIBRARY" val="GRAPHIC"/>
  <p:tag name="MH_TYPE" val="Other"/>
  <p:tag name="MH_ORDER" val="3"/>
</p:tagLst>
</file>

<file path=ppt/tags/tag133.xml><?xml version="1.0" encoding="utf-8"?>
<p:tagLst xmlns:a="http://schemas.openxmlformats.org/drawingml/2006/main" xmlns:r="http://schemas.openxmlformats.org/officeDocument/2006/relationships" xmlns:p="http://schemas.openxmlformats.org/presentationml/2006/main">
  <p:tag name="MH" val="20151024181304"/>
  <p:tag name="MH_LIBRARY" val="GRAPHIC"/>
  <p:tag name="MH_TYPE" val="Other"/>
  <p:tag name="MH_ORDER" val="4"/>
</p:tagLst>
</file>

<file path=ppt/tags/tag134.xml><?xml version="1.0" encoding="utf-8"?>
<p:tagLst xmlns:a="http://schemas.openxmlformats.org/drawingml/2006/main" xmlns:r="http://schemas.openxmlformats.org/officeDocument/2006/relationships" xmlns:p="http://schemas.openxmlformats.org/presentationml/2006/main">
  <p:tag name="MH" val="20151024181304"/>
  <p:tag name="MH_LIBRARY" val="GRAPHIC"/>
  <p:tag name="MH_TYPE" val="Other"/>
  <p:tag name="MH_ORDER" val="5"/>
</p:tagLst>
</file>

<file path=ppt/tags/tag135.xml><?xml version="1.0" encoding="utf-8"?>
<p:tagLst xmlns:a="http://schemas.openxmlformats.org/drawingml/2006/main" xmlns:r="http://schemas.openxmlformats.org/officeDocument/2006/relationships" xmlns:p="http://schemas.openxmlformats.org/presentationml/2006/main">
  <p:tag name="MH" val="20151024181304"/>
  <p:tag name="MH_LIBRARY" val="GRAPHIC"/>
  <p:tag name="MH_TYPE" val="Other"/>
  <p:tag name="MH_ORDER" val="6"/>
</p:tagLst>
</file>

<file path=ppt/tags/tag136.xml><?xml version="1.0" encoding="utf-8"?>
<p:tagLst xmlns:a="http://schemas.openxmlformats.org/drawingml/2006/main" xmlns:r="http://schemas.openxmlformats.org/officeDocument/2006/relationships" xmlns:p="http://schemas.openxmlformats.org/presentationml/2006/main">
  <p:tag name="MH" val="20151024181304"/>
  <p:tag name="MH_LIBRARY" val="GRAPHIC"/>
  <p:tag name="MH_TYPE" val="Other"/>
  <p:tag name="MH_ORDER" val="7"/>
</p:tagLst>
</file>

<file path=ppt/tags/tag137.xml><?xml version="1.0" encoding="utf-8"?>
<p:tagLst xmlns:a="http://schemas.openxmlformats.org/drawingml/2006/main" xmlns:r="http://schemas.openxmlformats.org/officeDocument/2006/relationships" xmlns:p="http://schemas.openxmlformats.org/presentationml/2006/main">
  <p:tag name="MH" val="20151024181304"/>
  <p:tag name="MH_LIBRARY" val="GRAPHIC"/>
  <p:tag name="MH_TYPE" val="Other"/>
  <p:tag name="MH_ORDER" val="8"/>
</p:tagLst>
</file>

<file path=ppt/tags/tag138.xml><?xml version="1.0" encoding="utf-8"?>
<p:tagLst xmlns:a="http://schemas.openxmlformats.org/drawingml/2006/main" xmlns:r="http://schemas.openxmlformats.org/officeDocument/2006/relationships" xmlns:p="http://schemas.openxmlformats.org/presentationml/2006/main">
  <p:tag name="MH" val="20151024181304"/>
  <p:tag name="MH_LIBRARY" val="GRAPHIC"/>
  <p:tag name="MH_TYPE" val="Other"/>
  <p:tag name="MH_ORDER" val="9"/>
</p:tagLst>
</file>

<file path=ppt/tags/tag139.xml><?xml version="1.0" encoding="utf-8"?>
<p:tagLst xmlns:a="http://schemas.openxmlformats.org/drawingml/2006/main" xmlns:r="http://schemas.openxmlformats.org/officeDocument/2006/relationships" xmlns:p="http://schemas.openxmlformats.org/presentationml/2006/main">
  <p:tag name="MH" val="20151024181304"/>
  <p:tag name="MH_LIBRARY" val="GRAPHIC"/>
  <p:tag name="MH_TYPE" val="Other"/>
  <p:tag name="MH_ORDER" val="10"/>
</p:tagLst>
</file>

<file path=ppt/tags/tag14.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3"/>
</p:tagLst>
</file>

<file path=ppt/tags/tag140.xml><?xml version="1.0" encoding="utf-8"?>
<p:tagLst xmlns:a="http://schemas.openxmlformats.org/drawingml/2006/main" xmlns:r="http://schemas.openxmlformats.org/officeDocument/2006/relationships" xmlns:p="http://schemas.openxmlformats.org/presentationml/2006/main">
  <p:tag name="MH" val="20151024181304"/>
  <p:tag name="MH_LIBRARY" val="GRAPHIC"/>
  <p:tag name="MH_TYPE" val="Other"/>
  <p:tag name="MH_ORDER" val="11"/>
</p:tagLst>
</file>

<file path=ppt/tags/tag141.xml><?xml version="1.0" encoding="utf-8"?>
<p:tagLst xmlns:a="http://schemas.openxmlformats.org/drawingml/2006/main" xmlns:r="http://schemas.openxmlformats.org/officeDocument/2006/relationships" xmlns:p="http://schemas.openxmlformats.org/presentationml/2006/main">
  <p:tag name="MH" val="20151024181304"/>
  <p:tag name="MH_LIBRARY" val="GRAPHIC"/>
  <p:tag name="MH_TYPE" val="Other"/>
  <p:tag name="MH_ORDER" val="12"/>
</p:tagLst>
</file>

<file path=ppt/tags/tag142.xml><?xml version="1.0" encoding="utf-8"?>
<p:tagLst xmlns:a="http://schemas.openxmlformats.org/drawingml/2006/main" xmlns:r="http://schemas.openxmlformats.org/officeDocument/2006/relationships" xmlns:p="http://schemas.openxmlformats.org/presentationml/2006/main">
  <p:tag name="MH" val="20151024181304"/>
  <p:tag name="MH_LIBRARY" val="GRAPHIC"/>
  <p:tag name="MH_TYPE" val="Other"/>
  <p:tag name="MH_ORDER" val="13"/>
</p:tagLst>
</file>

<file path=ppt/tags/tag143.xml><?xml version="1.0" encoding="utf-8"?>
<p:tagLst xmlns:a="http://schemas.openxmlformats.org/drawingml/2006/main" xmlns:r="http://schemas.openxmlformats.org/officeDocument/2006/relationships" xmlns:p="http://schemas.openxmlformats.org/presentationml/2006/main">
  <p:tag name="MH" val="20151024181304"/>
  <p:tag name="MH_LIBRARY" val="GRAPHIC"/>
  <p:tag name="MH_TYPE" val="Other"/>
  <p:tag name="MH_ORDER" val="14"/>
</p:tagLst>
</file>

<file path=ppt/tags/tag144.xml><?xml version="1.0" encoding="utf-8"?>
<p:tagLst xmlns:a="http://schemas.openxmlformats.org/drawingml/2006/main" xmlns:r="http://schemas.openxmlformats.org/officeDocument/2006/relationships" xmlns:p="http://schemas.openxmlformats.org/presentationml/2006/main">
  <p:tag name="MH" val="20151024181304"/>
  <p:tag name="MH_LIBRARY" val="GRAPHIC"/>
  <p:tag name="MH_TYPE" val="SubTitle"/>
  <p:tag name="MH_ORDER" val="1"/>
</p:tagLst>
</file>

<file path=ppt/tags/tag145.xml><?xml version="1.0" encoding="utf-8"?>
<p:tagLst xmlns:a="http://schemas.openxmlformats.org/drawingml/2006/main" xmlns:r="http://schemas.openxmlformats.org/officeDocument/2006/relationships" xmlns:p="http://schemas.openxmlformats.org/presentationml/2006/main">
  <p:tag name="MH" val="20151024181304"/>
  <p:tag name="MH_LIBRARY" val="GRAPHIC"/>
  <p:tag name="MH_TYPE" val="SubTitle"/>
  <p:tag name="MH_ORDER" val="2"/>
</p:tagLst>
</file>

<file path=ppt/tags/tag146.xml><?xml version="1.0" encoding="utf-8"?>
<p:tagLst xmlns:a="http://schemas.openxmlformats.org/drawingml/2006/main" xmlns:r="http://schemas.openxmlformats.org/officeDocument/2006/relationships" xmlns:p="http://schemas.openxmlformats.org/presentationml/2006/main">
  <p:tag name="MH" val="20151024181304"/>
  <p:tag name="MH_LIBRARY" val="GRAPHIC"/>
  <p:tag name="MH_TYPE" val="SubTitle"/>
  <p:tag name="MH_ORDER" val="3"/>
</p:tagLst>
</file>

<file path=ppt/tags/tag147.xml><?xml version="1.0" encoding="utf-8"?>
<p:tagLst xmlns:a="http://schemas.openxmlformats.org/drawingml/2006/main" xmlns:r="http://schemas.openxmlformats.org/officeDocument/2006/relationships" xmlns:p="http://schemas.openxmlformats.org/presentationml/2006/main">
  <p:tag name="MH" val="20151024181304"/>
  <p:tag name="MH_LIBRARY" val="GRAPHIC"/>
  <p:tag name="MH_TYPE" val="SubTitle"/>
  <p:tag name="MH_ORDER" val="4"/>
</p:tagLst>
</file>

<file path=ppt/tags/tag148.xml><?xml version="1.0" encoding="utf-8"?>
<p:tagLst xmlns:a="http://schemas.openxmlformats.org/drawingml/2006/main" xmlns:r="http://schemas.openxmlformats.org/officeDocument/2006/relationships" xmlns:p="http://schemas.openxmlformats.org/presentationml/2006/main">
  <p:tag name="MH" val="20151024181304"/>
  <p:tag name="MH_LIBRARY" val="GRAPHIC"/>
  <p:tag name="MH_TYPE" val="Desc"/>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4"/>
</p:tagLst>
</file>

<file path=ppt/tags/tag16.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5"/>
</p:tagLst>
</file>

<file path=ppt/tags/tag17.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2"/>
</p:tagLst>
</file>

<file path=ppt/tags/tag18.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8"/>
</p:tagLst>
</file>

<file path=ppt/tags/tag19.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9"/>
</p:tagLst>
</file>

<file path=ppt/tags/tag2.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0"/>
</p:tagLst>
</file>

<file path=ppt/tags/tag21.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1"/>
</p:tagLst>
</file>

<file path=ppt/tags/tag22.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2"/>
</p:tagLst>
</file>

<file path=ppt/tags/tag23.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3"/>
</p:tagLst>
</file>

<file path=ppt/tags/tag2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51024162114"/>
  <p:tag name="MH_LIBRARY" val="GRAPHIC"/>
</p:tagLst>
</file>

<file path=ppt/tags/tag25.xml><?xml version="1.0" encoding="utf-8"?>
<p:tagLst xmlns:a="http://schemas.openxmlformats.org/drawingml/2006/main" xmlns:r="http://schemas.openxmlformats.org/officeDocument/2006/relationships" xmlns:p="http://schemas.openxmlformats.org/presentationml/2006/main">
  <p:tag name="MH" val="20151024162114"/>
  <p:tag name="MH_LIBRARY" val="GRAPHIC"/>
  <p:tag name="MH_TYPE" val="Sub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51024162114"/>
  <p:tag name="MH_LIBRARY" val="GRAPHIC"/>
  <p:tag name="MH_TYPE" val="Other"/>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51024162114"/>
  <p:tag name="MH_LIBRARY" val="GRAPHIC"/>
  <p:tag name="MH_TYPE" val="SubTitle"/>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151024162114"/>
  <p:tag name="MH_LIBRARY" val="GRAPHIC"/>
  <p:tag name="MH_TYPE" val="Other"/>
  <p:tag name="MH_ORDER" val="2"/>
</p:tagLst>
</file>

<file path=ppt/tags/tag29.xml><?xml version="1.0" encoding="utf-8"?>
<p:tagLst xmlns:a="http://schemas.openxmlformats.org/drawingml/2006/main" xmlns:r="http://schemas.openxmlformats.org/officeDocument/2006/relationships" xmlns:p="http://schemas.openxmlformats.org/presentationml/2006/main">
  <p:tag name="MH" val="20151024162114"/>
  <p:tag name="MH_LIBRARY" val="GRAPHIC"/>
  <p:tag name="MH_TYPE" val="SubTitle"/>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5"/>
</p:tagLst>
</file>

<file path=ppt/tags/tag30.xml><?xml version="1.0" encoding="utf-8"?>
<p:tagLst xmlns:a="http://schemas.openxmlformats.org/drawingml/2006/main" xmlns:r="http://schemas.openxmlformats.org/officeDocument/2006/relationships" xmlns:p="http://schemas.openxmlformats.org/presentationml/2006/main">
  <p:tag name="MH" val="20151024162114"/>
  <p:tag name="MH_LIBRARY" val="GRAPHIC"/>
  <p:tag name="MH_TYPE" val="Other"/>
  <p:tag name="MH_ORDER" val="3"/>
</p:tagLst>
</file>

<file path=ppt/tags/tag31.xml><?xml version="1.0" encoding="utf-8"?>
<p:tagLst xmlns:a="http://schemas.openxmlformats.org/drawingml/2006/main" xmlns:r="http://schemas.openxmlformats.org/officeDocument/2006/relationships" xmlns:p="http://schemas.openxmlformats.org/presentationml/2006/main">
  <p:tag name="MH" val="20151024162114"/>
  <p:tag name="MH_LIBRARY" val="GRAPHIC"/>
  <p:tag name="MH_TYPE" val="SubTitle"/>
  <p:tag name="MH_ORDER" val="4"/>
</p:tagLst>
</file>

<file path=ppt/tags/tag32.xml><?xml version="1.0" encoding="utf-8"?>
<p:tagLst xmlns:a="http://schemas.openxmlformats.org/drawingml/2006/main" xmlns:r="http://schemas.openxmlformats.org/officeDocument/2006/relationships" xmlns:p="http://schemas.openxmlformats.org/presentationml/2006/main">
  <p:tag name="MH" val="20151024162114"/>
  <p:tag name="MH_LIBRARY" val="GRAPHIC"/>
  <p:tag name="MH_TYPE" val="Other"/>
  <p:tag name="MH_ORDER" val="4"/>
</p:tagLst>
</file>

<file path=ppt/tags/tag33.xml><?xml version="1.0" encoding="utf-8"?>
<p:tagLst xmlns:a="http://schemas.openxmlformats.org/drawingml/2006/main" xmlns:r="http://schemas.openxmlformats.org/officeDocument/2006/relationships" xmlns:p="http://schemas.openxmlformats.org/presentationml/2006/main">
  <p:tag name="MH" val="20151024162114"/>
  <p:tag name="MH_LIBRARY" val="GRAPHIC"/>
  <p:tag name="MH_TYPE" val="Text"/>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51024163209"/>
  <p:tag name="MH_LIBRARY" val="GRAPHIC"/>
</p:tagLst>
</file>

<file path=ppt/tags/tag35.xml><?xml version="1.0" encoding="utf-8"?>
<p:tagLst xmlns:a="http://schemas.openxmlformats.org/drawingml/2006/main" xmlns:r="http://schemas.openxmlformats.org/officeDocument/2006/relationships" xmlns:p="http://schemas.openxmlformats.org/presentationml/2006/main">
  <p:tag name="MH" val="20151024163209"/>
  <p:tag name="MH_LIBRARY" val="GRAPHIC"/>
  <p:tag name="MH_TYPE" val="Other"/>
  <p:tag name="MH_ORDER" val="2"/>
</p:tagLst>
</file>

<file path=ppt/tags/tag36.xml><?xml version="1.0" encoding="utf-8"?>
<p:tagLst xmlns:a="http://schemas.openxmlformats.org/drawingml/2006/main" xmlns:r="http://schemas.openxmlformats.org/officeDocument/2006/relationships" xmlns:p="http://schemas.openxmlformats.org/presentationml/2006/main">
  <p:tag name="MH" val="20151024163209"/>
  <p:tag name="MH_LIBRARY" val="GRAPHIC"/>
  <p:tag name="MH_TYPE" val="Other"/>
  <p:tag name="MH_ORDER" val="3"/>
</p:tagLst>
</file>

<file path=ppt/tags/tag37.xml><?xml version="1.0" encoding="utf-8"?>
<p:tagLst xmlns:a="http://schemas.openxmlformats.org/drawingml/2006/main" xmlns:r="http://schemas.openxmlformats.org/officeDocument/2006/relationships" xmlns:p="http://schemas.openxmlformats.org/presentationml/2006/main">
  <p:tag name="MH" val="20151024163209"/>
  <p:tag name="MH_LIBRARY" val="GRAPHIC"/>
  <p:tag name="MH_TYPE" val="SubTitle"/>
  <p:tag name="MH_ORDER" val="2"/>
</p:tagLst>
</file>

<file path=ppt/tags/tag38.xml><?xml version="1.0" encoding="utf-8"?>
<p:tagLst xmlns:a="http://schemas.openxmlformats.org/drawingml/2006/main" xmlns:r="http://schemas.openxmlformats.org/officeDocument/2006/relationships" xmlns:p="http://schemas.openxmlformats.org/presentationml/2006/main">
  <p:tag name="MH" val="20151024163209"/>
  <p:tag name="MH_LIBRARY" val="GRAPHIC"/>
  <p:tag name="MH_TYPE" val="SubTitle"/>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51024163209"/>
  <p:tag name="MH_LIBRARY" val="GRAPHIC"/>
  <p:tag name="MH_TYPE" val="SubTitle"/>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9"/>
</p:tagLst>
</file>

<file path=ppt/tags/tag40.xml><?xml version="1.0" encoding="utf-8"?>
<p:tagLst xmlns:a="http://schemas.openxmlformats.org/drawingml/2006/main" xmlns:r="http://schemas.openxmlformats.org/officeDocument/2006/relationships" xmlns:p="http://schemas.openxmlformats.org/presentationml/2006/main">
  <p:tag name="MH" val="20151024163209"/>
  <p:tag name="MH_LIBRARY" val="GRAPHIC"/>
  <p:tag name="MH_TYPE" val="SubTitle"/>
  <p:tag name="MH_ORDER" val="4"/>
</p:tagLst>
</file>

<file path=ppt/tags/tag41.xml><?xml version="1.0" encoding="utf-8"?>
<p:tagLst xmlns:a="http://schemas.openxmlformats.org/drawingml/2006/main" xmlns:r="http://schemas.openxmlformats.org/officeDocument/2006/relationships" xmlns:p="http://schemas.openxmlformats.org/presentationml/2006/main">
  <p:tag name="MH" val="20151024163209"/>
  <p:tag name="MH_LIBRARY" val="GRAPHIC"/>
  <p:tag name="MH_TYPE" val="Desc"/>
  <p:tag name="MH_ORDER" val="1"/>
</p:tagLst>
</file>

<file path=ppt/tags/tag42.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BingLLB#"/>
  <p:tag name="MH_LAYOUT" val="SubTitleDesc"/>
  <p:tag name="MH" val="20151024164214"/>
  <p:tag name="MH_LIBRARY" val="GRAPHIC"/>
</p:tagLst>
</file>

<file path=ppt/tags/tag43.xml><?xml version="1.0" encoding="utf-8"?>
<p:tagLst xmlns:a="http://schemas.openxmlformats.org/drawingml/2006/main" xmlns:r="http://schemas.openxmlformats.org/officeDocument/2006/relationships" xmlns:p="http://schemas.openxmlformats.org/presentationml/2006/main">
  <p:tag name="MH" val="20151024164214"/>
  <p:tag name="MH_LIBRARY" val="GRAPHIC"/>
  <p:tag name="MH_TYPE" val="Other"/>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51024164214"/>
  <p:tag name="MH_LIBRARY" val="GRAPHIC"/>
  <p:tag name="MH_TYPE" val="Other"/>
  <p:tag name="MH_ORDER" val="2"/>
</p:tagLst>
</file>

<file path=ppt/tags/tag45.xml><?xml version="1.0" encoding="utf-8"?>
<p:tagLst xmlns:a="http://schemas.openxmlformats.org/drawingml/2006/main" xmlns:r="http://schemas.openxmlformats.org/officeDocument/2006/relationships" xmlns:p="http://schemas.openxmlformats.org/presentationml/2006/main">
  <p:tag name="MH" val="20151024164214"/>
  <p:tag name="MH_LIBRARY" val="GRAPHIC"/>
  <p:tag name="MH_TYPE" val="SubTitle"/>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 val="20151024164214"/>
  <p:tag name="MH_LIBRARY" val="GRAPHIC"/>
  <p:tag name="MH_TYPE" val="Other"/>
  <p:tag name="MH_ORDER" val="3"/>
</p:tagLst>
</file>

<file path=ppt/tags/tag47.xml><?xml version="1.0" encoding="utf-8"?>
<p:tagLst xmlns:a="http://schemas.openxmlformats.org/drawingml/2006/main" xmlns:r="http://schemas.openxmlformats.org/officeDocument/2006/relationships" xmlns:p="http://schemas.openxmlformats.org/presentationml/2006/main">
  <p:tag name="MH" val="20151024164214"/>
  <p:tag name="MH_LIBRARY" val="GRAPHIC"/>
  <p:tag name="MH_TYPE" val="Other"/>
  <p:tag name="MH_ORDER" val="4"/>
</p:tagLst>
</file>

<file path=ppt/tags/tag48.xml><?xml version="1.0" encoding="utf-8"?>
<p:tagLst xmlns:a="http://schemas.openxmlformats.org/drawingml/2006/main" xmlns:r="http://schemas.openxmlformats.org/officeDocument/2006/relationships" xmlns:p="http://schemas.openxmlformats.org/presentationml/2006/main">
  <p:tag name="MH" val="20151024164214"/>
  <p:tag name="MH_LIBRARY" val="GRAPHIC"/>
  <p:tag name="MH_TYPE" val="SubTitle"/>
  <p:tag name="MH_ORDER" val="2"/>
</p:tagLst>
</file>

<file path=ppt/tags/tag49.xml><?xml version="1.0" encoding="utf-8"?>
<p:tagLst xmlns:a="http://schemas.openxmlformats.org/drawingml/2006/main" xmlns:r="http://schemas.openxmlformats.org/officeDocument/2006/relationships" xmlns:p="http://schemas.openxmlformats.org/presentationml/2006/main">
  <p:tag name="MH" val="20151024164214"/>
  <p:tag name="MH_LIBRARY" val="GRAPHIC"/>
  <p:tag name="MH_TYPE" val="Other"/>
  <p:tag name="MH_ORDER" val="5"/>
</p:tagLst>
</file>

<file path=ppt/tags/tag5.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20"/>
</p:tagLst>
</file>

<file path=ppt/tags/tag50.xml><?xml version="1.0" encoding="utf-8"?>
<p:tagLst xmlns:a="http://schemas.openxmlformats.org/drawingml/2006/main" xmlns:r="http://schemas.openxmlformats.org/officeDocument/2006/relationships" xmlns:p="http://schemas.openxmlformats.org/presentationml/2006/main">
  <p:tag name="MH" val="20151024164214"/>
  <p:tag name="MH_LIBRARY" val="GRAPHIC"/>
  <p:tag name="MH_TYPE" val="Other"/>
  <p:tag name="MH_ORDER" val="6"/>
</p:tagLst>
</file>

<file path=ppt/tags/tag51.xml><?xml version="1.0" encoding="utf-8"?>
<p:tagLst xmlns:a="http://schemas.openxmlformats.org/drawingml/2006/main" xmlns:r="http://schemas.openxmlformats.org/officeDocument/2006/relationships" xmlns:p="http://schemas.openxmlformats.org/presentationml/2006/main">
  <p:tag name="MH" val="20151024164214"/>
  <p:tag name="MH_LIBRARY" val="GRAPHIC"/>
  <p:tag name="MH_TYPE" val="SubTitle"/>
  <p:tag name="MH_ORDER" val="3"/>
</p:tagLst>
</file>

<file path=ppt/tags/tag52.xml><?xml version="1.0" encoding="utf-8"?>
<p:tagLst xmlns:a="http://schemas.openxmlformats.org/drawingml/2006/main" xmlns:r="http://schemas.openxmlformats.org/officeDocument/2006/relationships" xmlns:p="http://schemas.openxmlformats.org/presentationml/2006/main">
  <p:tag name="MH" val="20151024164214"/>
  <p:tag name="MH_LIBRARY" val="GRAPHIC"/>
  <p:tag name="MH_TYPE" val="Other"/>
  <p:tag name="MH_ORDER" val="7"/>
</p:tagLst>
</file>

<file path=ppt/tags/tag53.xml><?xml version="1.0" encoding="utf-8"?>
<p:tagLst xmlns:a="http://schemas.openxmlformats.org/drawingml/2006/main" xmlns:r="http://schemas.openxmlformats.org/officeDocument/2006/relationships" xmlns:p="http://schemas.openxmlformats.org/presentationml/2006/main">
  <p:tag name="MH" val="20151024164214"/>
  <p:tag name="MH_LIBRARY" val="GRAPHIC"/>
  <p:tag name="MH_TYPE" val="Other"/>
  <p:tag name="MH_ORDER" val="8"/>
</p:tagLst>
</file>

<file path=ppt/tags/tag54.xml><?xml version="1.0" encoding="utf-8"?>
<p:tagLst xmlns:a="http://schemas.openxmlformats.org/drawingml/2006/main" xmlns:r="http://schemas.openxmlformats.org/officeDocument/2006/relationships" xmlns:p="http://schemas.openxmlformats.org/presentationml/2006/main">
  <p:tag name="MH" val="20151024164214"/>
  <p:tag name="MH_LIBRARY" val="GRAPHIC"/>
  <p:tag name="MH_TYPE" val="SubTitle"/>
  <p:tag name="MH_ORDER" val="4"/>
</p:tagLst>
</file>

<file path=ppt/tags/tag55.xml><?xml version="1.0" encoding="utf-8"?>
<p:tagLst xmlns:a="http://schemas.openxmlformats.org/drawingml/2006/main" xmlns:r="http://schemas.openxmlformats.org/officeDocument/2006/relationships" xmlns:p="http://schemas.openxmlformats.org/presentationml/2006/main">
  <p:tag name="MH" val="20151024164214"/>
  <p:tag name="MH_LIBRARY" val="GRAPHIC"/>
  <p:tag name="MH_TYPE" val="Other"/>
  <p:tag name="MH_ORDER" val="9"/>
</p:tagLst>
</file>

<file path=ppt/tags/tag56.xml><?xml version="1.0" encoding="utf-8"?>
<p:tagLst xmlns:a="http://schemas.openxmlformats.org/drawingml/2006/main" xmlns:r="http://schemas.openxmlformats.org/officeDocument/2006/relationships" xmlns:p="http://schemas.openxmlformats.org/presentationml/2006/main">
  <p:tag name="MH" val="20151024164214"/>
  <p:tag name="MH_LIBRARY" val="GRAPHIC"/>
  <p:tag name="MH_TYPE" val="Other"/>
  <p:tag name="MH_ORDER" val="10"/>
</p:tagLst>
</file>

<file path=ppt/tags/tag57.xml><?xml version="1.0" encoding="utf-8"?>
<p:tagLst xmlns:a="http://schemas.openxmlformats.org/drawingml/2006/main" xmlns:r="http://schemas.openxmlformats.org/officeDocument/2006/relationships" xmlns:p="http://schemas.openxmlformats.org/presentationml/2006/main">
  <p:tag name="MH" val="20151024164214"/>
  <p:tag name="MH_LIBRARY" val="GRAPHIC"/>
  <p:tag name="MH_TYPE" val="SubTitle"/>
  <p:tag name="MH_ORDER" val="5"/>
</p:tagLst>
</file>

<file path=ppt/tags/tag58.xml><?xml version="1.0" encoding="utf-8"?>
<p:tagLst xmlns:a="http://schemas.openxmlformats.org/drawingml/2006/main" xmlns:r="http://schemas.openxmlformats.org/officeDocument/2006/relationships" xmlns:p="http://schemas.openxmlformats.org/presentationml/2006/main">
  <p:tag name="MH" val="20151024164214"/>
  <p:tag name="MH_LIBRARY" val="GRAPHIC"/>
  <p:tag name="MH_TYPE" val="Desc"/>
  <p:tag name="MH_ORDER" val="1"/>
</p:tagLst>
</file>

<file path=ppt/tags/tag59.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YinZJG#"/>
  <p:tag name="MH_LAYOUT" val="TitleSubTitle"/>
  <p:tag name="MH" val="20151024170304"/>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21"/>
</p:tagLst>
</file>

<file path=ppt/tags/tag60.xml><?xml version="1.0" encoding="utf-8"?>
<p:tagLst xmlns:a="http://schemas.openxmlformats.org/drawingml/2006/main" xmlns:r="http://schemas.openxmlformats.org/officeDocument/2006/relationships" xmlns:p="http://schemas.openxmlformats.org/presentationml/2006/main">
  <p:tag name="MH" val="20151024170304"/>
  <p:tag name="MH_LIBRARY" val="GRAPHIC"/>
  <p:tag name="MH_TYPE" val="Other"/>
  <p:tag name="MH_ORDER" val="1"/>
</p:tagLst>
</file>

<file path=ppt/tags/tag61.xml><?xml version="1.0" encoding="utf-8"?>
<p:tagLst xmlns:a="http://schemas.openxmlformats.org/drawingml/2006/main" xmlns:r="http://schemas.openxmlformats.org/officeDocument/2006/relationships" xmlns:p="http://schemas.openxmlformats.org/presentationml/2006/main">
  <p:tag name="MH" val="20151024170304"/>
  <p:tag name="MH_LIBRARY" val="GRAPHIC"/>
  <p:tag name="MH_TYPE" val="Other"/>
  <p:tag name="MH_ORDER" val="2"/>
</p:tagLst>
</file>

<file path=ppt/tags/tag62.xml><?xml version="1.0" encoding="utf-8"?>
<p:tagLst xmlns:a="http://schemas.openxmlformats.org/drawingml/2006/main" xmlns:r="http://schemas.openxmlformats.org/officeDocument/2006/relationships" xmlns:p="http://schemas.openxmlformats.org/presentationml/2006/main">
  <p:tag name="MH" val="20151024170304"/>
  <p:tag name="MH_LIBRARY" val="GRAPHIC"/>
  <p:tag name="MH_TYPE" val="Title"/>
  <p:tag name="MH_ORDER" val="1"/>
</p:tagLst>
</file>

<file path=ppt/tags/tag63.xml><?xml version="1.0" encoding="utf-8"?>
<p:tagLst xmlns:a="http://schemas.openxmlformats.org/drawingml/2006/main" xmlns:r="http://schemas.openxmlformats.org/officeDocument/2006/relationships" xmlns:p="http://schemas.openxmlformats.org/presentationml/2006/main">
  <p:tag name="MH" val="20151024170304"/>
  <p:tag name="MH_LIBRARY" val="GRAPHIC"/>
  <p:tag name="MH_TYPE" val="Other"/>
  <p:tag name="MH_ORDER" val="3"/>
</p:tagLst>
</file>

<file path=ppt/tags/tag64.xml><?xml version="1.0" encoding="utf-8"?>
<p:tagLst xmlns:a="http://schemas.openxmlformats.org/drawingml/2006/main" xmlns:r="http://schemas.openxmlformats.org/officeDocument/2006/relationships" xmlns:p="http://schemas.openxmlformats.org/presentationml/2006/main">
  <p:tag name="MH" val="20151024170304"/>
  <p:tag name="MH_LIBRARY" val="GRAPHIC"/>
  <p:tag name="MH_TYPE" val="SubTitle"/>
  <p:tag name="MH_ORDER" val="2"/>
</p:tagLst>
</file>

<file path=ppt/tags/tag65.xml><?xml version="1.0" encoding="utf-8"?>
<p:tagLst xmlns:a="http://schemas.openxmlformats.org/drawingml/2006/main" xmlns:r="http://schemas.openxmlformats.org/officeDocument/2006/relationships" xmlns:p="http://schemas.openxmlformats.org/presentationml/2006/main">
  <p:tag name="MH" val="20151024170304"/>
  <p:tag name="MH_LIBRARY" val="GRAPHIC"/>
  <p:tag name="MH_TYPE" val="Other"/>
  <p:tag name="MH_ORDER" val="4"/>
</p:tagLst>
</file>

<file path=ppt/tags/tag66.xml><?xml version="1.0" encoding="utf-8"?>
<p:tagLst xmlns:a="http://schemas.openxmlformats.org/drawingml/2006/main" xmlns:r="http://schemas.openxmlformats.org/officeDocument/2006/relationships" xmlns:p="http://schemas.openxmlformats.org/presentationml/2006/main">
  <p:tag name="MH" val="20151024170304"/>
  <p:tag name="MH_LIBRARY" val="GRAPHIC"/>
  <p:tag name="MH_TYPE" val="SubTitle"/>
  <p:tag name="MH_ORDER" val="3"/>
</p:tagLst>
</file>

<file path=ppt/tags/tag67.xml><?xml version="1.0" encoding="utf-8"?>
<p:tagLst xmlns:a="http://schemas.openxmlformats.org/drawingml/2006/main" xmlns:r="http://schemas.openxmlformats.org/officeDocument/2006/relationships" xmlns:p="http://schemas.openxmlformats.org/presentationml/2006/main">
  <p:tag name="MH" val="20151024170304"/>
  <p:tag name="MH_LIBRARY" val="GRAPHIC"/>
  <p:tag name="MH_TYPE" val="Other"/>
  <p:tag name="MH_ORDER" val="5"/>
</p:tagLst>
</file>

<file path=ppt/tags/tag68.xml><?xml version="1.0" encoding="utf-8"?>
<p:tagLst xmlns:a="http://schemas.openxmlformats.org/drawingml/2006/main" xmlns:r="http://schemas.openxmlformats.org/officeDocument/2006/relationships" xmlns:p="http://schemas.openxmlformats.org/presentationml/2006/main">
  <p:tag name="MH" val="20151024170304"/>
  <p:tag name="MH_LIBRARY" val="GRAPHIC"/>
  <p:tag name="MH_TYPE" val="SubTitle"/>
  <p:tag name="MH_ORDER" val="5"/>
</p:tagLst>
</file>

<file path=ppt/tags/tag69.xml><?xml version="1.0" encoding="utf-8"?>
<p:tagLst xmlns:a="http://schemas.openxmlformats.org/drawingml/2006/main" xmlns:r="http://schemas.openxmlformats.org/officeDocument/2006/relationships" xmlns:p="http://schemas.openxmlformats.org/presentationml/2006/main">
  <p:tag name="MH" val="20151024170304"/>
  <p:tag name="MH_LIBRARY" val="GRAPHIC"/>
  <p:tag name="MH_TYPE" val="Other"/>
  <p:tag name="MH_ORDER" val="6"/>
</p:tagLst>
</file>

<file path=ppt/tags/tag7.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22"/>
</p:tagLst>
</file>

<file path=ppt/tags/tag70.xml><?xml version="1.0" encoding="utf-8"?>
<p:tagLst xmlns:a="http://schemas.openxmlformats.org/drawingml/2006/main" xmlns:r="http://schemas.openxmlformats.org/officeDocument/2006/relationships" xmlns:p="http://schemas.openxmlformats.org/presentationml/2006/main">
  <p:tag name="MH" val="20151024170304"/>
  <p:tag name="MH_LIBRARY" val="GRAPHIC"/>
  <p:tag name="MH_TYPE" val="SubTitle"/>
  <p:tag name="MH_ORDER" val="1"/>
</p:tagLst>
</file>

<file path=ppt/tags/tag71.xml><?xml version="1.0" encoding="utf-8"?>
<p:tagLst xmlns:a="http://schemas.openxmlformats.org/drawingml/2006/main" xmlns:r="http://schemas.openxmlformats.org/officeDocument/2006/relationships" xmlns:p="http://schemas.openxmlformats.org/presentationml/2006/main">
  <p:tag name="MH" val="20151024170304"/>
  <p:tag name="MH_LIBRARY" val="GRAPHIC"/>
  <p:tag name="MH_TYPE" val="Other"/>
  <p:tag name="MH_ORDER" val="7"/>
</p:tagLst>
</file>

<file path=ppt/tags/tag72.xml><?xml version="1.0" encoding="utf-8"?>
<p:tagLst xmlns:a="http://schemas.openxmlformats.org/drawingml/2006/main" xmlns:r="http://schemas.openxmlformats.org/officeDocument/2006/relationships" xmlns:p="http://schemas.openxmlformats.org/presentationml/2006/main">
  <p:tag name="MH" val="20151024170304"/>
  <p:tag name="MH_LIBRARY" val="GRAPHIC"/>
  <p:tag name="MH_TYPE" val="Other"/>
  <p:tag name="MH_ORDER" val="8"/>
</p:tagLst>
</file>

<file path=ppt/tags/tag73.xml><?xml version="1.0" encoding="utf-8"?>
<p:tagLst xmlns:a="http://schemas.openxmlformats.org/drawingml/2006/main" xmlns:r="http://schemas.openxmlformats.org/officeDocument/2006/relationships" xmlns:p="http://schemas.openxmlformats.org/presentationml/2006/main">
  <p:tag name="MH" val="20151024170304"/>
  <p:tag name="MH_LIBRARY" val="GRAPHIC"/>
  <p:tag name="MH_TYPE" val="Other"/>
  <p:tag name="MH_ORDER" val="9"/>
</p:tagLst>
</file>

<file path=ppt/tags/tag74.xml><?xml version="1.0" encoding="utf-8"?>
<p:tagLst xmlns:a="http://schemas.openxmlformats.org/drawingml/2006/main" xmlns:r="http://schemas.openxmlformats.org/officeDocument/2006/relationships" xmlns:p="http://schemas.openxmlformats.org/presentationml/2006/main">
  <p:tag name="MH" val="20151024170304"/>
  <p:tag name="MH_LIBRARY" val="GRAPHIC"/>
  <p:tag name="MH_TYPE" val="SubTitle"/>
  <p:tag name="MH_ORDER" val="4"/>
</p:tagLst>
</file>

<file path=ppt/tags/tag75.xml><?xml version="1.0" encoding="utf-8"?>
<p:tagLst xmlns:a="http://schemas.openxmlformats.org/drawingml/2006/main" xmlns:r="http://schemas.openxmlformats.org/officeDocument/2006/relationships" xmlns:p="http://schemas.openxmlformats.org/presentationml/2006/main">
  <p:tag name="MH" val="20151024170304"/>
  <p:tag name="MH_LIBRARY" val="GRAPHIC"/>
  <p:tag name="MH_TYPE" val="Other"/>
  <p:tag name="MH_ORDER" val="10"/>
</p:tagLst>
</file>

<file path=ppt/tags/tag76.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YinZJG#"/>
  <p:tag name="MH_LAYOUT" val="TitleSubTitleText"/>
  <p:tag name="MH" val="20151024171134"/>
  <p:tag name="MH_LIBRARY" val="GRAPHIC"/>
</p:tagLst>
</file>

<file path=ppt/tags/tag77.xml><?xml version="1.0" encoding="utf-8"?>
<p:tagLst xmlns:a="http://schemas.openxmlformats.org/drawingml/2006/main" xmlns:r="http://schemas.openxmlformats.org/officeDocument/2006/relationships" xmlns:p="http://schemas.openxmlformats.org/presentationml/2006/main">
  <p:tag name="MH" val="20151024171134"/>
  <p:tag name="MH_LIBRARY" val="GRAPHIC"/>
  <p:tag name="MH_TYPE" val="Title"/>
  <p:tag name="MH_ORDER" val="1"/>
</p:tagLst>
</file>

<file path=ppt/tags/tag78.xml><?xml version="1.0" encoding="utf-8"?>
<p:tagLst xmlns:a="http://schemas.openxmlformats.org/drawingml/2006/main" xmlns:r="http://schemas.openxmlformats.org/officeDocument/2006/relationships" xmlns:p="http://schemas.openxmlformats.org/presentationml/2006/main">
  <p:tag name="MH" val="20151024171134"/>
  <p:tag name="MH_LIBRARY" val="GRAPHIC"/>
  <p:tag name="MH_TYPE" val="Text"/>
  <p:tag name="MH_ORDER" val="5"/>
</p:tagLst>
</file>

<file path=ppt/tags/tag79.xml><?xml version="1.0" encoding="utf-8"?>
<p:tagLst xmlns:a="http://schemas.openxmlformats.org/drawingml/2006/main" xmlns:r="http://schemas.openxmlformats.org/officeDocument/2006/relationships" xmlns:p="http://schemas.openxmlformats.org/presentationml/2006/main">
  <p:tag name="MH" val="20151024171134"/>
  <p:tag name="MH_LIBRARY" val="GRAPHIC"/>
  <p:tag name="MH_TYPE" val="Other"/>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7"/>
</p:tagLst>
</file>

<file path=ppt/tags/tag80.xml><?xml version="1.0" encoding="utf-8"?>
<p:tagLst xmlns:a="http://schemas.openxmlformats.org/drawingml/2006/main" xmlns:r="http://schemas.openxmlformats.org/officeDocument/2006/relationships" xmlns:p="http://schemas.openxmlformats.org/presentationml/2006/main">
  <p:tag name="MH" val="20151024171134"/>
  <p:tag name="MH_LIBRARY" val="GRAPHIC"/>
  <p:tag name="MH_TYPE" val="SubTitle"/>
  <p:tag name="MH_ORDER" val="5"/>
</p:tagLst>
</file>

<file path=ppt/tags/tag81.xml><?xml version="1.0" encoding="utf-8"?>
<p:tagLst xmlns:a="http://schemas.openxmlformats.org/drawingml/2006/main" xmlns:r="http://schemas.openxmlformats.org/officeDocument/2006/relationships" xmlns:p="http://schemas.openxmlformats.org/presentationml/2006/main">
  <p:tag name="MH" val="20151024171134"/>
  <p:tag name="MH_LIBRARY" val="GRAPHIC"/>
  <p:tag name="MH_TYPE" val="Other"/>
  <p:tag name="MH_ORDER" val="2"/>
</p:tagLst>
</file>

<file path=ppt/tags/tag82.xml><?xml version="1.0" encoding="utf-8"?>
<p:tagLst xmlns:a="http://schemas.openxmlformats.org/drawingml/2006/main" xmlns:r="http://schemas.openxmlformats.org/officeDocument/2006/relationships" xmlns:p="http://schemas.openxmlformats.org/presentationml/2006/main">
  <p:tag name="MH" val="20151024171134"/>
  <p:tag name="MH_LIBRARY" val="GRAPHIC"/>
  <p:tag name="MH_TYPE" val="SubTitle"/>
  <p:tag name="MH_ORDER" val="1"/>
</p:tagLst>
</file>

<file path=ppt/tags/tag83.xml><?xml version="1.0" encoding="utf-8"?>
<p:tagLst xmlns:a="http://schemas.openxmlformats.org/drawingml/2006/main" xmlns:r="http://schemas.openxmlformats.org/officeDocument/2006/relationships" xmlns:p="http://schemas.openxmlformats.org/presentationml/2006/main">
  <p:tag name="MH" val="20151024171134"/>
  <p:tag name="MH_LIBRARY" val="GRAPHIC"/>
  <p:tag name="MH_TYPE" val="Other"/>
  <p:tag name="MH_ORDER" val="3"/>
</p:tagLst>
</file>

<file path=ppt/tags/tag84.xml><?xml version="1.0" encoding="utf-8"?>
<p:tagLst xmlns:a="http://schemas.openxmlformats.org/drawingml/2006/main" xmlns:r="http://schemas.openxmlformats.org/officeDocument/2006/relationships" xmlns:p="http://schemas.openxmlformats.org/presentationml/2006/main">
  <p:tag name="MH" val="20151024171134"/>
  <p:tag name="MH_LIBRARY" val="GRAPHIC"/>
  <p:tag name="MH_TYPE" val="SubTitle"/>
  <p:tag name="MH_ORDER" val="2"/>
</p:tagLst>
</file>

<file path=ppt/tags/tag85.xml><?xml version="1.0" encoding="utf-8"?>
<p:tagLst xmlns:a="http://schemas.openxmlformats.org/drawingml/2006/main" xmlns:r="http://schemas.openxmlformats.org/officeDocument/2006/relationships" xmlns:p="http://schemas.openxmlformats.org/presentationml/2006/main">
  <p:tag name="MH" val="20151024171134"/>
  <p:tag name="MH_LIBRARY" val="GRAPHIC"/>
  <p:tag name="MH_TYPE" val="Other"/>
  <p:tag name="MH_ORDER" val="4"/>
</p:tagLst>
</file>

<file path=ppt/tags/tag86.xml><?xml version="1.0" encoding="utf-8"?>
<p:tagLst xmlns:a="http://schemas.openxmlformats.org/drawingml/2006/main" xmlns:r="http://schemas.openxmlformats.org/officeDocument/2006/relationships" xmlns:p="http://schemas.openxmlformats.org/presentationml/2006/main">
  <p:tag name="MH" val="20151024171134"/>
  <p:tag name="MH_LIBRARY" val="GRAPHIC"/>
  <p:tag name="MH_TYPE" val="SubTitle"/>
  <p:tag name="MH_ORDER" val="3"/>
</p:tagLst>
</file>

<file path=ppt/tags/tag87.xml><?xml version="1.0" encoding="utf-8"?>
<p:tagLst xmlns:a="http://schemas.openxmlformats.org/drawingml/2006/main" xmlns:r="http://schemas.openxmlformats.org/officeDocument/2006/relationships" xmlns:p="http://schemas.openxmlformats.org/presentationml/2006/main">
  <p:tag name="MH" val="20151024171134"/>
  <p:tag name="MH_LIBRARY" val="GRAPHIC"/>
  <p:tag name="MH_TYPE" val="Other"/>
  <p:tag name="MH_ORDER" val="5"/>
</p:tagLst>
</file>

<file path=ppt/tags/tag88.xml><?xml version="1.0" encoding="utf-8"?>
<p:tagLst xmlns:a="http://schemas.openxmlformats.org/drawingml/2006/main" xmlns:r="http://schemas.openxmlformats.org/officeDocument/2006/relationships" xmlns:p="http://schemas.openxmlformats.org/presentationml/2006/main">
  <p:tag name="MH" val="20151024171134"/>
  <p:tag name="MH_LIBRARY" val="GRAPHIC"/>
  <p:tag name="MH_TYPE" val="SubTitle"/>
  <p:tag name="MH_ORDER" val="4"/>
</p:tagLst>
</file>

<file path=ppt/tags/tag89.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BingLLB#"/>
  <p:tag name="MH_LAYOUT" val="SubTitleDesc"/>
  <p:tag name="MH" val="20151024172200"/>
  <p:tag name="MH_LIBRARY" val="GRAPHIC"/>
</p:tagLst>
</file>

<file path=ppt/tags/tag9.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8"/>
</p:tagLst>
</file>

<file path=ppt/tags/tag90.xml><?xml version="1.0" encoding="utf-8"?>
<p:tagLst xmlns:a="http://schemas.openxmlformats.org/drawingml/2006/main" xmlns:r="http://schemas.openxmlformats.org/officeDocument/2006/relationships" xmlns:p="http://schemas.openxmlformats.org/presentationml/2006/main">
  <p:tag name="MH" val="20151024172200"/>
  <p:tag name="MH_LIBRARY" val="GRAPHIC"/>
  <p:tag name="MH_TYPE" val="Other"/>
  <p:tag name="MH_ORDER" val="1"/>
</p:tagLst>
</file>

<file path=ppt/tags/tag91.xml><?xml version="1.0" encoding="utf-8"?>
<p:tagLst xmlns:a="http://schemas.openxmlformats.org/drawingml/2006/main" xmlns:r="http://schemas.openxmlformats.org/officeDocument/2006/relationships" xmlns:p="http://schemas.openxmlformats.org/presentationml/2006/main">
  <p:tag name="MH" val="20151024172200"/>
  <p:tag name="MH_LIBRARY" val="GRAPHIC"/>
  <p:tag name="MH_TYPE" val="Other"/>
  <p:tag name="MH_ORDER" val="3"/>
</p:tagLst>
</file>

<file path=ppt/tags/tag92.xml><?xml version="1.0" encoding="utf-8"?>
<p:tagLst xmlns:a="http://schemas.openxmlformats.org/drawingml/2006/main" xmlns:r="http://schemas.openxmlformats.org/officeDocument/2006/relationships" xmlns:p="http://schemas.openxmlformats.org/presentationml/2006/main">
  <p:tag name="MH" val="20151024172200"/>
  <p:tag name="MH_LIBRARY" val="GRAPHIC"/>
  <p:tag name="MH_TYPE" val="Other"/>
  <p:tag name="MH_ORDER" val="4"/>
</p:tagLst>
</file>

<file path=ppt/tags/tag93.xml><?xml version="1.0" encoding="utf-8"?>
<p:tagLst xmlns:a="http://schemas.openxmlformats.org/drawingml/2006/main" xmlns:r="http://schemas.openxmlformats.org/officeDocument/2006/relationships" xmlns:p="http://schemas.openxmlformats.org/presentationml/2006/main">
  <p:tag name="MH" val="20151024172200"/>
  <p:tag name="MH_LIBRARY" val="GRAPHIC"/>
  <p:tag name="MH_TYPE" val="Other"/>
  <p:tag name="MH_ORDER" val="16"/>
</p:tagLst>
</file>

<file path=ppt/tags/tag94.xml><?xml version="1.0" encoding="utf-8"?>
<p:tagLst xmlns:a="http://schemas.openxmlformats.org/drawingml/2006/main" xmlns:r="http://schemas.openxmlformats.org/officeDocument/2006/relationships" xmlns:p="http://schemas.openxmlformats.org/presentationml/2006/main">
  <p:tag name="MH" val="20151024172200"/>
  <p:tag name="MH_LIBRARY" val="GRAPHIC"/>
  <p:tag name="MH_TYPE" val="Desc"/>
  <p:tag name="MH_ORDER" val="1"/>
</p:tagLst>
</file>

<file path=ppt/tags/tag95.xml><?xml version="1.0" encoding="utf-8"?>
<p:tagLst xmlns:a="http://schemas.openxmlformats.org/drawingml/2006/main" xmlns:r="http://schemas.openxmlformats.org/officeDocument/2006/relationships" xmlns:p="http://schemas.openxmlformats.org/presentationml/2006/main">
  <p:tag name="MH" val="20151024172200"/>
  <p:tag name="MH_LIBRARY" val="GRAPHIC"/>
  <p:tag name="MH_TYPE" val="Desc"/>
  <p:tag name="MH_ORDER" val="1"/>
</p:tagLst>
</file>

<file path=ppt/tags/tag96.xml><?xml version="1.0" encoding="utf-8"?>
<p:tagLst xmlns:a="http://schemas.openxmlformats.org/drawingml/2006/main" xmlns:r="http://schemas.openxmlformats.org/officeDocument/2006/relationships" xmlns:p="http://schemas.openxmlformats.org/presentationml/2006/main">
  <p:tag name="MH" val="20151024172200"/>
  <p:tag name="MH_LIBRARY" val="GRAPHIC"/>
  <p:tag name="MH_TYPE" val="Desc"/>
  <p:tag name="MH_ORDER" val="1"/>
</p:tagLst>
</file>

<file path=ppt/tags/tag97.xml><?xml version="1.0" encoding="utf-8"?>
<p:tagLst xmlns:a="http://schemas.openxmlformats.org/drawingml/2006/main" xmlns:r="http://schemas.openxmlformats.org/officeDocument/2006/relationships" xmlns:p="http://schemas.openxmlformats.org/presentationml/2006/main">
  <p:tag name="MH" val="20151024172200"/>
  <p:tag name="MH_LIBRARY" val="GRAPHIC"/>
  <p:tag name="MH_TYPE" val="Desc"/>
  <p:tag name="MH_ORDER" val="1"/>
</p:tagLst>
</file>

<file path=ppt/tags/tag98.xml><?xml version="1.0" encoding="utf-8"?>
<p:tagLst xmlns:a="http://schemas.openxmlformats.org/drawingml/2006/main" xmlns:r="http://schemas.openxmlformats.org/officeDocument/2006/relationships" xmlns:p="http://schemas.openxmlformats.org/presentationml/2006/main">
  <p:tag name="MH" val="20151024172200"/>
  <p:tag name="MH_LIBRARY" val="GRAPHIC"/>
  <p:tag name="MH_TYPE" val="SubTitle"/>
  <p:tag name="MH_ORDER" val="3"/>
</p:tagLst>
</file>

<file path=ppt/tags/tag99.xml><?xml version="1.0" encoding="utf-8"?>
<p:tagLst xmlns:a="http://schemas.openxmlformats.org/drawingml/2006/main" xmlns:r="http://schemas.openxmlformats.org/officeDocument/2006/relationships" xmlns:p="http://schemas.openxmlformats.org/presentationml/2006/main">
  <p:tag name="MH" val="20151024172200"/>
  <p:tag name="MH_LIBRARY" val="GRAPHIC"/>
  <p:tag name="MH_TYPE" val="Other"/>
  <p:tag name="MH_ORDER" val="12"/>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fontScheme name="xygbscmi">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7E6E6"/>
    </a:lt2>
    <a:accent1>
      <a:srgbClr val="596784"/>
    </a:accent1>
    <a:accent2>
      <a:srgbClr val="FCB30B"/>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4</TotalTime>
  <Words>3561</Words>
  <Application>Microsoft Office PowerPoint</Application>
  <PresentationFormat>宽屏</PresentationFormat>
  <Paragraphs>387</Paragraphs>
  <Slides>35</Slides>
  <Notes>35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35</vt:i4>
      </vt:variant>
    </vt:vector>
  </HeadingPairs>
  <TitlesOfParts>
    <vt:vector size="42" baseType="lpstr">
      <vt:lpstr>Gill Sans</vt:lpstr>
      <vt:lpstr>等线</vt:lpstr>
      <vt:lpstr>宋体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733</dc:title>
  <dc:creator/>
  <cp:lastModifiedBy>AutoBVT</cp:lastModifiedBy>
  <cp:revision>37</cp:revision>
  <dcterms:created xsi:type="dcterms:W3CDTF">2021-03-19T08:11:00Z</dcterms:created>
  <dcterms:modified xsi:type="dcterms:W3CDTF">2022-03-14T11:07:15Z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2052-11.1.0.10578</vt:lpwstr>
  </property>
  <property fmtid="{D5CDD505-2E9C-101B-9397-08002B2CF9AE}" pid="3" name="ICV">
    <vt:lpwstr>FEEB0F56A9A64BA1BF124EBECB8E38DE</vt:lpwstr>
  </property>
</Properties>
</file>